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145709598" r:id="rId6"/>
    <p:sldId id="261" r:id="rId7"/>
    <p:sldId id="262" r:id="rId8"/>
    <p:sldId id="263" r:id="rId9"/>
    <p:sldId id="283" r:id="rId10"/>
    <p:sldId id="265" r:id="rId11"/>
    <p:sldId id="266" r:id="rId12"/>
    <p:sldId id="267" r:id="rId13"/>
    <p:sldId id="268" r:id="rId14"/>
    <p:sldId id="342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5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il Nair" userId="97ddc822-bc24-4eaa-9e4d-441c76e989ac" providerId="ADAL" clId="{A9BA96C1-D3FA-4C77-9910-DDACD1DE8328}"/>
    <pc:docChg chg="custSel modSld">
      <pc:chgData name="Anil Nair" userId="97ddc822-bc24-4eaa-9e4d-441c76e989ac" providerId="ADAL" clId="{A9BA96C1-D3FA-4C77-9910-DDACD1DE8328}" dt="2024-09-17T12:19:36.272" v="0" actId="478"/>
      <pc:docMkLst>
        <pc:docMk/>
      </pc:docMkLst>
      <pc:sldChg chg="delSp mod">
        <pc:chgData name="Anil Nair" userId="97ddc822-bc24-4eaa-9e4d-441c76e989ac" providerId="ADAL" clId="{A9BA96C1-D3FA-4C77-9910-DDACD1DE8328}" dt="2024-09-17T12:19:36.272" v="0" actId="478"/>
        <pc:sldMkLst>
          <pc:docMk/>
          <pc:sldMk cId="0" sldId="282"/>
        </pc:sldMkLst>
        <pc:spChg chg="del">
          <ac:chgData name="Anil Nair" userId="97ddc822-bc24-4eaa-9e4d-441c76e989ac" providerId="ADAL" clId="{A9BA96C1-D3FA-4C77-9910-DDACD1DE8328}" dt="2024-09-17T12:19:36.272" v="0" actId="478"/>
          <ac:spMkLst>
            <pc:docMk/>
            <pc:sldMk cId="0" sldId="282"/>
            <ac:spMk id="10" creationId="{4FBDFB60-3EE7-2DFD-7448-8536843F52F0}"/>
          </ac:spMkLst>
        </pc:spChg>
      </pc:sldChg>
    </pc:docChg>
  </pc:docChgLst>
  <pc:docChgLst>
    <pc:chgData name="Anil Nair" userId="97ddc822-bc24-4eaa-9e4d-441c76e989ac" providerId="ADAL" clId="{7EF1BD21-CD4D-470B-97B6-6E2E165B08A2}"/>
    <pc:docChg chg="modSld">
      <pc:chgData name="Anil Nair" userId="97ddc822-bc24-4eaa-9e4d-441c76e989ac" providerId="ADAL" clId="{7EF1BD21-CD4D-470B-97B6-6E2E165B08A2}" dt="2024-08-01T05:26:14.217" v="0"/>
      <pc:docMkLst>
        <pc:docMk/>
      </pc:docMkLst>
      <pc:sldChg chg="addSp modSp">
        <pc:chgData name="Anil Nair" userId="97ddc822-bc24-4eaa-9e4d-441c76e989ac" providerId="ADAL" clId="{7EF1BD21-CD4D-470B-97B6-6E2E165B08A2}" dt="2024-08-01T05:26:14.217" v="0"/>
        <pc:sldMkLst>
          <pc:docMk/>
          <pc:sldMk cId="0" sldId="282"/>
        </pc:sldMkLst>
        <pc:spChg chg="add mod">
          <ac:chgData name="Anil Nair" userId="97ddc822-bc24-4eaa-9e4d-441c76e989ac" providerId="ADAL" clId="{7EF1BD21-CD4D-470B-97B6-6E2E165B08A2}" dt="2024-08-01T05:26:14.217" v="0"/>
          <ac:spMkLst>
            <pc:docMk/>
            <pc:sldMk cId="0" sldId="282"/>
            <ac:spMk id="10" creationId="{4FBDFB60-3EE7-2DFD-7448-8536843F52F0}"/>
          </ac:spMkLst>
        </pc:spChg>
      </pc:sldChg>
    </pc:docChg>
  </pc:docChgLst>
  <pc:docChgLst>
    <pc:chgData name="Anil Nair" userId="97ddc822-bc24-4eaa-9e4d-441c76e989ac" providerId="ADAL" clId="{4115E616-DDC7-4371-8117-7D6866DDDF3E}"/>
    <pc:docChg chg="undo custSel addSld delSld modSld">
      <pc:chgData name="Anil Nair" userId="97ddc822-bc24-4eaa-9e4d-441c76e989ac" providerId="ADAL" clId="{4115E616-DDC7-4371-8117-7D6866DDDF3E}" dt="2024-02-19T05:11:11.315" v="195" actId="47"/>
      <pc:docMkLst>
        <pc:docMk/>
      </pc:docMkLst>
      <pc:sldChg chg="modSp mod">
        <pc:chgData name="Anil Nair" userId="97ddc822-bc24-4eaa-9e4d-441c76e989ac" providerId="ADAL" clId="{4115E616-DDC7-4371-8117-7D6866DDDF3E}" dt="2024-02-14T09:50:10.879" v="194" actId="6549"/>
        <pc:sldMkLst>
          <pc:docMk/>
          <pc:sldMk cId="1508422012" sldId="283"/>
        </pc:sldMkLst>
        <pc:graphicFrameChg chg="modGraphic">
          <ac:chgData name="Anil Nair" userId="97ddc822-bc24-4eaa-9e4d-441c76e989ac" providerId="ADAL" clId="{4115E616-DDC7-4371-8117-7D6866DDDF3E}" dt="2024-02-14T09:50:10.879" v="194" actId="6549"/>
          <ac:graphicFrameMkLst>
            <pc:docMk/>
            <pc:sldMk cId="1508422012" sldId="283"/>
            <ac:graphicFrameMk id="52" creationId="{1282F5A8-382A-755E-A06F-062ECEC230DA}"/>
          </ac:graphicFrameMkLst>
        </pc:graphicFrameChg>
      </pc:sldChg>
      <pc:sldChg chg="del">
        <pc:chgData name="Anil Nair" userId="97ddc822-bc24-4eaa-9e4d-441c76e989ac" providerId="ADAL" clId="{4115E616-DDC7-4371-8117-7D6866DDDF3E}" dt="2024-02-14T07:32:09.191" v="1" actId="47"/>
        <pc:sldMkLst>
          <pc:docMk/>
          <pc:sldMk cId="503580700" sldId="284"/>
        </pc:sldMkLst>
      </pc:sldChg>
      <pc:sldChg chg="del">
        <pc:chgData name="Anil Nair" userId="97ddc822-bc24-4eaa-9e4d-441c76e989ac" providerId="ADAL" clId="{4115E616-DDC7-4371-8117-7D6866DDDF3E}" dt="2024-02-14T07:30:55.649" v="0" actId="47"/>
        <pc:sldMkLst>
          <pc:docMk/>
          <pc:sldMk cId="0" sldId="344"/>
        </pc:sldMkLst>
      </pc:sldChg>
      <pc:sldChg chg="addSp delSp modSp del mod">
        <pc:chgData name="Anil Nair" userId="97ddc822-bc24-4eaa-9e4d-441c76e989ac" providerId="ADAL" clId="{4115E616-DDC7-4371-8117-7D6866DDDF3E}" dt="2024-02-19T05:11:11.315" v="195" actId="47"/>
        <pc:sldMkLst>
          <pc:docMk/>
          <pc:sldMk cId="2621876634" sldId="345"/>
        </pc:sldMkLst>
        <pc:spChg chg="mod">
          <ac:chgData name="Anil Nair" userId="97ddc822-bc24-4eaa-9e4d-441c76e989ac" providerId="ADAL" clId="{4115E616-DDC7-4371-8117-7D6866DDDF3E}" dt="2024-02-14T07:37:06.018" v="5"/>
          <ac:spMkLst>
            <pc:docMk/>
            <pc:sldMk cId="2621876634" sldId="345"/>
            <ac:spMk id="7" creationId="{6F186E1D-1884-8C46-E1C4-1DD8C6EF8A09}"/>
          </ac:spMkLst>
        </pc:spChg>
        <pc:spChg chg="add mod">
          <ac:chgData name="Anil Nair" userId="97ddc822-bc24-4eaa-9e4d-441c76e989ac" providerId="ADAL" clId="{4115E616-DDC7-4371-8117-7D6866DDDF3E}" dt="2024-02-14T07:37:54.509" v="15" actId="1035"/>
          <ac:spMkLst>
            <pc:docMk/>
            <pc:sldMk cId="2621876634" sldId="345"/>
            <ac:spMk id="8" creationId="{86DCF4E3-B11B-ECC3-98C9-26BAF65DB182}"/>
          </ac:spMkLst>
        </pc:spChg>
        <pc:spChg chg="add del mod">
          <ac:chgData name="Anil Nair" userId="97ddc822-bc24-4eaa-9e4d-441c76e989ac" providerId="ADAL" clId="{4115E616-DDC7-4371-8117-7D6866DDDF3E}" dt="2024-02-14T09:22:40.727" v="25" actId="478"/>
          <ac:spMkLst>
            <pc:docMk/>
            <pc:sldMk cId="2621876634" sldId="345"/>
            <ac:spMk id="10" creationId="{163FA54C-3D9C-4FFE-F0ED-1CB6004ED778}"/>
          </ac:spMkLst>
        </pc:spChg>
        <pc:spChg chg="mod">
          <ac:chgData name="Anil Nair" userId="97ddc822-bc24-4eaa-9e4d-441c76e989ac" providerId="ADAL" clId="{4115E616-DDC7-4371-8117-7D6866DDDF3E}" dt="2024-02-14T07:32:21.557" v="2" actId="6549"/>
          <ac:spMkLst>
            <pc:docMk/>
            <pc:sldMk cId="2621876634" sldId="345"/>
            <ac:spMk id="188" creationId="{D2FDC251-CFBA-E742-28BD-C8637AAD2F02}"/>
          </ac:spMkLst>
        </pc:spChg>
        <pc:grpChg chg="add mod">
          <ac:chgData name="Anil Nair" userId="97ddc822-bc24-4eaa-9e4d-441c76e989ac" providerId="ADAL" clId="{4115E616-DDC7-4371-8117-7D6866DDDF3E}" dt="2024-02-14T07:37:59.099" v="16" actId="1038"/>
          <ac:grpSpMkLst>
            <pc:docMk/>
            <pc:sldMk cId="2621876634" sldId="345"/>
            <ac:grpSpMk id="5" creationId="{51291D67-A05A-A356-84C3-7A017E6830C1}"/>
          </ac:grpSpMkLst>
        </pc:grpChg>
        <pc:graphicFrameChg chg="add del modGraphic">
          <ac:chgData name="Anil Nair" userId="97ddc822-bc24-4eaa-9e4d-441c76e989ac" providerId="ADAL" clId="{4115E616-DDC7-4371-8117-7D6866DDDF3E}" dt="2024-02-14T09:21:23.968" v="18" actId="1032"/>
          <ac:graphicFrameMkLst>
            <pc:docMk/>
            <pc:sldMk cId="2621876634" sldId="345"/>
            <ac:graphicFrameMk id="9" creationId="{B0A92868-A044-98F2-D598-3BCB5EB7B84A}"/>
          </ac:graphicFrameMkLst>
        </pc:graphicFrameChg>
        <pc:picChg chg="add mod">
          <ac:chgData name="Anil Nair" userId="97ddc822-bc24-4eaa-9e4d-441c76e989ac" providerId="ADAL" clId="{4115E616-DDC7-4371-8117-7D6866DDDF3E}" dt="2024-02-14T07:36:38.147" v="3"/>
          <ac:picMkLst>
            <pc:docMk/>
            <pc:sldMk cId="2621876634" sldId="345"/>
            <ac:picMk id="3" creationId="{7404FF1F-ACFF-470B-8F37-2AC90776626D}"/>
          </ac:picMkLst>
        </pc:picChg>
        <pc:picChg chg="add mod">
          <ac:chgData name="Anil Nair" userId="97ddc822-bc24-4eaa-9e4d-441c76e989ac" providerId="ADAL" clId="{4115E616-DDC7-4371-8117-7D6866DDDF3E}" dt="2024-02-14T07:36:48.180" v="4"/>
          <ac:picMkLst>
            <pc:docMk/>
            <pc:sldMk cId="2621876634" sldId="345"/>
            <ac:picMk id="4" creationId="{B51680E9-0575-1DF8-EDE8-53F8D81D8EE5}"/>
          </ac:picMkLst>
        </pc:picChg>
        <pc:picChg chg="mod">
          <ac:chgData name="Anil Nair" userId="97ddc822-bc24-4eaa-9e4d-441c76e989ac" providerId="ADAL" clId="{4115E616-DDC7-4371-8117-7D6866DDDF3E}" dt="2024-02-14T07:37:06.018" v="5"/>
          <ac:picMkLst>
            <pc:docMk/>
            <pc:sldMk cId="2621876634" sldId="345"/>
            <ac:picMk id="6" creationId="{D0719856-A381-E1FE-2E7F-DEBA04A1F968}"/>
          </ac:picMkLst>
        </pc:picChg>
        <pc:cxnChg chg="add mod">
          <ac:chgData name="Anil Nair" userId="97ddc822-bc24-4eaa-9e4d-441c76e989ac" providerId="ADAL" clId="{4115E616-DDC7-4371-8117-7D6866DDDF3E}" dt="2024-02-14T09:23:05.184" v="28" actId="13822"/>
          <ac:cxnSpMkLst>
            <pc:docMk/>
            <pc:sldMk cId="2621876634" sldId="345"/>
            <ac:cxnSpMk id="12" creationId="{D45D8DAF-EEAD-EE92-E877-EB8ABEE0E5D3}"/>
          </ac:cxnSpMkLst>
        </pc:cxnChg>
      </pc:sldChg>
      <pc:sldChg chg="addSp delSp modSp mod">
        <pc:chgData name="Anil Nair" userId="97ddc822-bc24-4eaa-9e4d-441c76e989ac" providerId="ADAL" clId="{4115E616-DDC7-4371-8117-7D6866DDDF3E}" dt="2024-02-14T09:35:59.578" v="148" actId="1035"/>
        <pc:sldMkLst>
          <pc:docMk/>
          <pc:sldMk cId="2723074154" sldId="2145709598"/>
        </pc:sldMkLst>
        <pc:spChg chg="del">
          <ac:chgData name="Anil Nair" userId="97ddc822-bc24-4eaa-9e4d-441c76e989ac" providerId="ADAL" clId="{4115E616-DDC7-4371-8117-7D6866DDDF3E}" dt="2024-02-14T09:33:35.056" v="50" actId="478"/>
          <ac:spMkLst>
            <pc:docMk/>
            <pc:sldMk cId="2723074154" sldId="2145709598"/>
            <ac:spMk id="9" creationId="{7624EF6B-2414-AF20-21D3-5D7D083309B8}"/>
          </ac:spMkLst>
        </pc:spChg>
        <pc:picChg chg="add mod">
          <ac:chgData name="Anil Nair" userId="97ddc822-bc24-4eaa-9e4d-441c76e989ac" providerId="ADAL" clId="{4115E616-DDC7-4371-8117-7D6866DDDF3E}" dt="2024-02-14T09:35:59.578" v="148" actId="1035"/>
          <ac:picMkLst>
            <pc:docMk/>
            <pc:sldMk cId="2723074154" sldId="2145709598"/>
            <ac:picMk id="2" creationId="{C4A01DFC-21FB-2327-CCD0-CAAF313CB45D}"/>
          </ac:picMkLst>
        </pc:picChg>
      </pc:sldChg>
      <pc:sldChg chg="new del">
        <pc:chgData name="Anil Nair" userId="97ddc822-bc24-4eaa-9e4d-441c76e989ac" providerId="ADAL" clId="{4115E616-DDC7-4371-8117-7D6866DDDF3E}" dt="2024-02-14T09:34:55.156" v="110" actId="680"/>
        <pc:sldMkLst>
          <pc:docMk/>
          <pc:sldMk cId="499720587" sldId="2145709599"/>
        </pc:sldMkLst>
      </pc:sldChg>
      <pc:sldChg chg="new del">
        <pc:chgData name="Anil Nair" userId="97ddc822-bc24-4eaa-9e4d-441c76e989ac" providerId="ADAL" clId="{4115E616-DDC7-4371-8117-7D6866DDDF3E}" dt="2024-02-14T09:36:35.363" v="149" actId="47"/>
        <pc:sldMkLst>
          <pc:docMk/>
          <pc:sldMk cId="2261584245" sldId="2145709599"/>
        </pc:sldMkLst>
      </pc:sldChg>
      <pc:sldChg chg="add del">
        <pc:chgData name="Anil Nair" userId="97ddc822-bc24-4eaa-9e4d-441c76e989ac" providerId="ADAL" clId="{4115E616-DDC7-4371-8117-7D6866DDDF3E}" dt="2024-02-14T09:34:53.389" v="109"/>
        <pc:sldMkLst>
          <pc:docMk/>
          <pc:sldMk cId="2250703040" sldId="2145709600"/>
        </pc:sldMkLst>
      </pc:sldChg>
      <pc:sldChg chg="add del">
        <pc:chgData name="Anil Nair" userId="97ddc822-bc24-4eaa-9e4d-441c76e989ac" providerId="ADAL" clId="{4115E616-DDC7-4371-8117-7D6866DDDF3E}" dt="2024-02-14T09:35:52.857" v="113" actId="47"/>
        <pc:sldMkLst>
          <pc:docMk/>
          <pc:sldMk cId="2922698952" sldId="2145709600"/>
        </pc:sldMkLst>
      </pc:sldChg>
    </pc:docChg>
  </pc:docChgLst>
  <pc:docChgLst>
    <pc:chgData name="Bhuvnesh Jain" userId="6fd3a1ec-5c0b-4d45-96bf-604a25f0c494" providerId="ADAL" clId="{DA4C834B-E952-4405-8F3A-38D907270711}"/>
    <pc:docChg chg="modSld sldOrd">
      <pc:chgData name="Bhuvnesh Jain" userId="6fd3a1ec-5c0b-4d45-96bf-604a25f0c494" providerId="ADAL" clId="{DA4C834B-E952-4405-8F3A-38D907270711}" dt="2024-11-29T06:39:45.803" v="1"/>
      <pc:docMkLst>
        <pc:docMk/>
      </pc:docMkLst>
      <pc:sldChg chg="ord">
        <pc:chgData name="Bhuvnesh Jain" userId="6fd3a1ec-5c0b-4d45-96bf-604a25f0c494" providerId="ADAL" clId="{DA4C834B-E952-4405-8F3A-38D907270711}" dt="2024-11-29T06:39:45.803" v="1"/>
        <pc:sldMkLst>
          <pc:docMk/>
          <pc:sldMk cId="2723074154" sldId="21457095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A3FA6-9D56-4E91-8F93-AF9CA507B6D3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B79E7-A9FC-4520-BA8C-FEC5AD1CE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88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6BAD34-B45B-407E-A1B8-52C038A48D05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273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581F-A6E4-4E27-A271-B7A3F9493A3D}" type="slidenum">
              <a:rPr lang="en-IN" smtClean="0">
                <a:solidFill>
                  <a:prstClr val="black"/>
                </a:solidFill>
              </a:rPr>
              <a:pPr/>
              <a:t>14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1F5F"/>
                </a:solidFill>
                <a:latin typeface="Adani Regular"/>
                <a:cs typeface="Adani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28385"/>
                </a:solidFill>
                <a:latin typeface="Adani Regular"/>
                <a:cs typeface="Adani Regular"/>
              </a:defRPr>
            </a:lvl1pPr>
          </a:lstStyle>
          <a:p>
            <a:pPr marL="125095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1050" dirty="0">
                <a:solidFill>
                  <a:srgbClr val="878787"/>
                </a:solidFill>
                <a:latin typeface="Calibri"/>
                <a:cs typeface="Calibri"/>
              </a:rPr>
              <a:t>‹#›</a:t>
            </a:fld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1F5F"/>
                </a:solidFill>
                <a:latin typeface="Adani Regular"/>
                <a:cs typeface="Adani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28385"/>
                </a:solidFill>
                <a:latin typeface="Adani Regular"/>
                <a:cs typeface="Adani Regular"/>
              </a:defRPr>
            </a:lvl1pPr>
          </a:lstStyle>
          <a:p>
            <a:pPr marL="125095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1050" dirty="0">
                <a:solidFill>
                  <a:srgbClr val="878787"/>
                </a:solidFill>
                <a:latin typeface="Calibri"/>
                <a:cs typeface="Calibri"/>
              </a:rPr>
              <a:t>‹#›</a:t>
            </a:fld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1F5F"/>
                </a:solidFill>
                <a:latin typeface="Adani Regular"/>
                <a:cs typeface="Adani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28385"/>
                </a:solidFill>
                <a:latin typeface="Adani Regular"/>
                <a:cs typeface="Adani Regular"/>
              </a:defRPr>
            </a:lvl1pPr>
          </a:lstStyle>
          <a:p>
            <a:pPr marL="125095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1050" dirty="0">
                <a:solidFill>
                  <a:srgbClr val="878787"/>
                </a:solidFill>
                <a:latin typeface="Calibri"/>
                <a:cs typeface="Calibri"/>
              </a:rPr>
              <a:t>‹#›</a:t>
            </a:fld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1F5F"/>
                </a:solidFill>
                <a:latin typeface="Adani Regular"/>
                <a:cs typeface="Adani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28385"/>
                </a:solidFill>
                <a:latin typeface="Adani Regular"/>
                <a:cs typeface="Adani Regular"/>
              </a:defRPr>
            </a:lvl1pPr>
          </a:lstStyle>
          <a:p>
            <a:pPr marL="125095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1050" dirty="0">
                <a:solidFill>
                  <a:srgbClr val="878787"/>
                </a:solidFill>
                <a:latin typeface="Calibri"/>
                <a:cs typeface="Calibri"/>
              </a:rPr>
              <a:t>‹#›</a:t>
            </a:fld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28385"/>
                </a:solidFill>
                <a:latin typeface="Adani Regular"/>
                <a:cs typeface="Adani Regular"/>
              </a:defRPr>
            </a:lvl1pPr>
          </a:lstStyle>
          <a:p>
            <a:pPr marL="125095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1050" dirty="0">
                <a:solidFill>
                  <a:srgbClr val="878787"/>
                </a:solidFill>
                <a:latin typeface="Calibri"/>
                <a:cs typeface="Calibri"/>
              </a:rPr>
              <a:t>‹#›</a:t>
            </a:fld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617" y="-8246"/>
            <a:ext cx="10829385" cy="769676"/>
          </a:xfrm>
        </p:spPr>
        <p:txBody>
          <a:bodyPr anchor="b">
            <a:noAutofit/>
          </a:bodyPr>
          <a:lstStyle>
            <a:lvl1pPr>
              <a:defRPr sz="2200">
                <a:solidFill>
                  <a:srgbClr val="922682"/>
                </a:solidFill>
                <a:latin typeface="Adani Medium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9CF3E-A124-4648-B78B-690E0BF4F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633" y="6380175"/>
            <a:ext cx="199531" cy="39719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4E33BF-BAA8-4D8E-8655-FAD4E5778B83}"/>
              </a:ext>
            </a:extLst>
          </p:cNvPr>
          <p:cNvCxnSpPr/>
          <p:nvPr userDrawn="1"/>
        </p:nvCxnSpPr>
        <p:spPr>
          <a:xfrm>
            <a:off x="11892644" y="6579245"/>
            <a:ext cx="7854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F4BD06E0-24B3-41D4-9656-42FDF4FECC35}"/>
              </a:ext>
            </a:extLst>
          </p:cNvPr>
          <p:cNvGrpSpPr/>
          <p:nvPr userDrawn="1"/>
        </p:nvGrpSpPr>
        <p:grpSpPr>
          <a:xfrm>
            <a:off x="391851" y="746818"/>
            <a:ext cx="10744149" cy="60959"/>
            <a:chOff x="391437" y="755062"/>
            <a:chExt cx="10692000" cy="60959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91437" y="816021"/>
              <a:ext cx="106920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D:\Corp Comm Department Work 2015\Brand Adani 2012\adani_gradient_master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37" y="755062"/>
              <a:ext cx="7269694" cy="60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A00DB654-9CE5-4453-B463-2777ED1465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" t="11404" r="9399" b="10671"/>
          <a:stretch/>
        </p:blipFill>
        <p:spPr>
          <a:xfrm>
            <a:off x="11182628" y="80627"/>
            <a:ext cx="914771" cy="7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35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3">
          <p15:clr>
            <a:srgbClr val="FBAE40"/>
          </p15:clr>
        </p15:guide>
        <p15:guide id="2" pos="212">
          <p15:clr>
            <a:srgbClr val="FBAE40"/>
          </p15:clr>
        </p15:guide>
        <p15:guide id="3" pos="3840">
          <p15:clr>
            <a:srgbClr val="FBAE40"/>
          </p15:clr>
        </p15:guide>
        <p15:guide id="4" pos="7468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9600" y="794004"/>
            <a:ext cx="6999731" cy="6095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609600" y="856488"/>
            <a:ext cx="10295890" cy="0"/>
          </a:xfrm>
          <a:custGeom>
            <a:avLst/>
            <a:gdLst/>
            <a:ahLst/>
            <a:cxnLst/>
            <a:rect l="l" t="t" r="r" b="b"/>
            <a:pathLst>
              <a:path w="10295890">
                <a:moveTo>
                  <a:pt x="0" y="0"/>
                </a:moveTo>
                <a:lnTo>
                  <a:pt x="1029589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1707368" y="6537959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620"/>
                </a:lnTo>
              </a:path>
            </a:pathLst>
          </a:custGeom>
          <a:ln w="6096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148059" y="167640"/>
            <a:ext cx="918971" cy="68883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4819" y="314252"/>
            <a:ext cx="10762361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1F5F"/>
                </a:solidFill>
                <a:latin typeface="Adani Regular"/>
                <a:cs typeface="Adani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9654" y="6531760"/>
            <a:ext cx="289304" cy="254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828385"/>
                </a:solidFill>
                <a:latin typeface="Adani Regular"/>
                <a:cs typeface="Adani Regular"/>
              </a:defRPr>
            </a:lvl1pPr>
          </a:lstStyle>
          <a:p>
            <a:pPr marL="125095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1050" dirty="0">
                <a:solidFill>
                  <a:srgbClr val="878787"/>
                </a:solidFill>
                <a:latin typeface="Calibri"/>
                <a:cs typeface="Calibri"/>
              </a:rPr>
              <a:t>‹#›</a:t>
            </a:fld>
            <a:endParaRPr sz="1050">
              <a:latin typeface="Calibri"/>
              <a:cs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jpg"/><Relationship Id="rId7" Type="http://schemas.openxmlformats.org/officeDocument/2006/relationships/image" Target="../media/image8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jpg"/><Relationship Id="rId18" Type="http://schemas.openxmlformats.org/officeDocument/2006/relationships/image" Target="../media/image107.jpg"/><Relationship Id="rId26" Type="http://schemas.openxmlformats.org/officeDocument/2006/relationships/image" Target="../media/image115.jpg"/><Relationship Id="rId3" Type="http://schemas.openxmlformats.org/officeDocument/2006/relationships/image" Target="../media/image92.jpg"/><Relationship Id="rId21" Type="http://schemas.openxmlformats.org/officeDocument/2006/relationships/image" Target="../media/image110.png"/><Relationship Id="rId34" Type="http://schemas.openxmlformats.org/officeDocument/2006/relationships/image" Target="../media/image123.png"/><Relationship Id="rId7" Type="http://schemas.openxmlformats.org/officeDocument/2006/relationships/image" Target="../media/image96.jpg"/><Relationship Id="rId12" Type="http://schemas.openxmlformats.org/officeDocument/2006/relationships/image" Target="../media/image101.jpg"/><Relationship Id="rId17" Type="http://schemas.openxmlformats.org/officeDocument/2006/relationships/image" Target="../media/image106.png"/><Relationship Id="rId25" Type="http://schemas.openxmlformats.org/officeDocument/2006/relationships/image" Target="../media/image114.jpg"/><Relationship Id="rId33" Type="http://schemas.openxmlformats.org/officeDocument/2006/relationships/image" Target="../media/image122.jpg"/><Relationship Id="rId2" Type="http://schemas.openxmlformats.org/officeDocument/2006/relationships/image" Target="../media/image91.jp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jpg"/><Relationship Id="rId24" Type="http://schemas.openxmlformats.org/officeDocument/2006/relationships/image" Target="../media/image113.jpg"/><Relationship Id="rId32" Type="http://schemas.openxmlformats.org/officeDocument/2006/relationships/image" Target="../media/image121.jp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28" Type="http://schemas.openxmlformats.org/officeDocument/2006/relationships/image" Target="../media/image117.png"/><Relationship Id="rId10" Type="http://schemas.openxmlformats.org/officeDocument/2006/relationships/image" Target="../media/image99.jpg"/><Relationship Id="rId19" Type="http://schemas.openxmlformats.org/officeDocument/2006/relationships/image" Target="../media/image108.jpg"/><Relationship Id="rId31" Type="http://schemas.openxmlformats.org/officeDocument/2006/relationships/image" Target="../media/image120.png"/><Relationship Id="rId4" Type="http://schemas.openxmlformats.org/officeDocument/2006/relationships/image" Target="../media/image93.png"/><Relationship Id="rId9" Type="http://schemas.openxmlformats.org/officeDocument/2006/relationships/image" Target="../media/image98.jpg"/><Relationship Id="rId14" Type="http://schemas.openxmlformats.org/officeDocument/2006/relationships/image" Target="../media/image103.jpg"/><Relationship Id="rId22" Type="http://schemas.openxmlformats.org/officeDocument/2006/relationships/image" Target="../media/image111.jpg"/><Relationship Id="rId27" Type="http://schemas.openxmlformats.org/officeDocument/2006/relationships/image" Target="../media/image116.jpg"/><Relationship Id="rId30" Type="http://schemas.openxmlformats.org/officeDocument/2006/relationships/image" Target="../media/image119.jpg"/><Relationship Id="rId35" Type="http://schemas.openxmlformats.org/officeDocument/2006/relationships/image" Target="../media/image124.png"/><Relationship Id="rId8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jpg"/><Relationship Id="rId17" Type="http://schemas.openxmlformats.org/officeDocument/2006/relationships/image" Target="../media/image140.jpg"/><Relationship Id="rId2" Type="http://schemas.openxmlformats.org/officeDocument/2006/relationships/image" Target="../media/image125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jp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10" Type="http://schemas.openxmlformats.org/officeDocument/2006/relationships/image" Target="../media/image133.jpg"/><Relationship Id="rId19" Type="http://schemas.openxmlformats.org/officeDocument/2006/relationships/image" Target="../media/image142.png"/><Relationship Id="rId4" Type="http://schemas.openxmlformats.org/officeDocument/2006/relationships/image" Target="../media/image127.jp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jpg"/><Relationship Id="rId5" Type="http://schemas.openxmlformats.org/officeDocument/2006/relationships/image" Target="../media/image148.jpg"/><Relationship Id="rId4" Type="http://schemas.openxmlformats.org/officeDocument/2006/relationships/image" Target="../media/image14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g"/><Relationship Id="rId3" Type="http://schemas.openxmlformats.org/officeDocument/2006/relationships/image" Target="../media/image151.jpg"/><Relationship Id="rId7" Type="http://schemas.openxmlformats.org/officeDocument/2006/relationships/image" Target="../media/image155.jp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g"/><Relationship Id="rId5" Type="http://schemas.openxmlformats.org/officeDocument/2006/relationships/image" Target="../media/image153.jpg"/><Relationship Id="rId4" Type="http://schemas.openxmlformats.org/officeDocument/2006/relationships/image" Target="../media/image1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0.png"/><Relationship Id="rId5" Type="http://schemas.openxmlformats.org/officeDocument/2006/relationships/image" Target="../media/image179.jpg"/><Relationship Id="rId4" Type="http://schemas.openxmlformats.org/officeDocument/2006/relationships/image" Target="../media/image1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65576"/>
            <a:ext cx="12167615" cy="339242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1997" y="320040"/>
            <a:ext cx="4604765" cy="97383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72845" y="6313930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878787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7820" y="447827"/>
            <a:ext cx="4654753" cy="2571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E521A5-006A-7B55-BDD9-41E7A28DFDDA}"/>
              </a:ext>
            </a:extLst>
          </p:cNvPr>
          <p:cNvSpPr txBox="1"/>
          <p:nvPr/>
        </p:nvSpPr>
        <p:spPr>
          <a:xfrm>
            <a:off x="432344" y="1959779"/>
            <a:ext cx="10921456" cy="1164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fr-FR" sz="2800" b="1" dirty="0">
                <a:gradFill flip="none" rotWithShape="1">
                  <a:gsLst>
                    <a:gs pos="0">
                      <a:srgbClr val="00B16B"/>
                    </a:gs>
                    <a:gs pos="60000">
                      <a:srgbClr val="8E278F"/>
                    </a:gs>
                    <a:gs pos="35000">
                      <a:srgbClr val="006DB6"/>
                    </a:gs>
                    <a:gs pos="90000">
                      <a:srgbClr val="F04C23"/>
                    </a:gs>
                  </a:gsLst>
                  <a:lin ang="600000" scaled="0"/>
                  <a:tileRect/>
                </a:gradFill>
                <a:latin typeface="Adani Regular" panose="02000503000000020004" pitchFamily="2" charset="0"/>
              </a:rPr>
              <a:t>Mundra SEZ &amp; Industrial Zone, Gujarat</a:t>
            </a:r>
          </a:p>
          <a:p>
            <a:pPr marL="12700" algn="ctr">
              <a:spcBef>
                <a:spcPts val="105"/>
              </a:spcBef>
            </a:pPr>
            <a:endParaRPr lang="fr-FR" sz="1000" b="1" dirty="0">
              <a:gradFill flip="none" rotWithShape="1">
                <a:gsLst>
                  <a:gs pos="0">
                    <a:srgbClr val="00B16B"/>
                  </a:gs>
                  <a:gs pos="60000">
                    <a:srgbClr val="8E278F"/>
                  </a:gs>
                  <a:gs pos="35000">
                    <a:srgbClr val="006DB6"/>
                  </a:gs>
                  <a:gs pos="90000">
                    <a:srgbClr val="F04C23"/>
                  </a:gs>
                </a:gsLst>
                <a:lin ang="600000" scaled="0"/>
                <a:tileRect/>
              </a:gradFill>
              <a:latin typeface="Adani Regular" panose="02000503000000020004" pitchFamily="2" charset="0"/>
            </a:endParaRPr>
          </a:p>
          <a:p>
            <a:pPr marL="12700" algn="ctr">
              <a:spcBef>
                <a:spcPts val="105"/>
              </a:spcBef>
            </a:pPr>
            <a:r>
              <a:rPr lang="fr-FR" sz="2800" b="1" dirty="0">
                <a:gradFill flip="none" rotWithShape="1">
                  <a:gsLst>
                    <a:gs pos="0">
                      <a:srgbClr val="00B16B"/>
                    </a:gs>
                    <a:gs pos="60000">
                      <a:srgbClr val="8E278F"/>
                    </a:gs>
                    <a:gs pos="35000">
                      <a:srgbClr val="006DB6"/>
                    </a:gs>
                    <a:gs pos="90000">
                      <a:srgbClr val="F04C23"/>
                    </a:gs>
                  </a:gsLst>
                  <a:lin ang="600000" scaled="0"/>
                  <a:tileRect/>
                </a:gradFill>
                <a:latin typeface="Adani Regular" panose="02000503000000020004" pitchFamily="2" charset="0"/>
              </a:rPr>
              <a:t>« One-Stop Solution for Investors »</a:t>
            </a:r>
            <a:endParaRPr lang="en-US" sz="2800" b="1" dirty="0">
              <a:gradFill flip="none" rotWithShape="1">
                <a:gsLst>
                  <a:gs pos="0">
                    <a:srgbClr val="00B16B"/>
                  </a:gs>
                  <a:gs pos="60000">
                    <a:srgbClr val="8E278F"/>
                  </a:gs>
                  <a:gs pos="35000">
                    <a:srgbClr val="006DB6"/>
                  </a:gs>
                  <a:gs pos="90000">
                    <a:srgbClr val="F04C23"/>
                  </a:gs>
                </a:gsLst>
                <a:lin ang="600000" scaled="0"/>
                <a:tileRect/>
              </a:gradFill>
              <a:latin typeface="Adani Regular" panose="02000503000000020004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548" y="293370"/>
            <a:ext cx="2903219" cy="23849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55491" y="295657"/>
            <a:ext cx="554735" cy="1874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12335" y="298704"/>
            <a:ext cx="909827" cy="18440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1000" y="1377696"/>
            <a:ext cx="11206732" cy="5135117"/>
          </a:xfrm>
          <a:prstGeom prst="rect">
            <a:avLst/>
          </a:prstGeom>
        </p:spPr>
      </p:pic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092059" y="6030939"/>
          <a:ext cx="9765025" cy="62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6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69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69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69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69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69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169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325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1592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Sailings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EC0"/>
                    </a:solidFill>
                  </a:tcPr>
                </a:tc>
                <a:tc>
                  <a:txBody>
                    <a:bodyPr/>
                    <a:lstStyle/>
                    <a:p>
                      <a:pPr marL="29845" marR="34290" indent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Indian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Coastal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EC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Gulf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EC0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ISC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E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Far</a:t>
                      </a:r>
                      <a:r>
                        <a:rPr sz="1200" b="1" spc="15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East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EC0"/>
                    </a:solidFill>
                  </a:tcPr>
                </a:tc>
                <a:tc>
                  <a:txBody>
                    <a:bodyPr/>
                    <a:lstStyle/>
                    <a:p>
                      <a:pPr marL="99060" marR="103505" indent="4572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North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Europe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E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Med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EC0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136525" indent="622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East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Africa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EC0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136525" indent="355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West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Africa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EC0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136525" indent="508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South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Africa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EC0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Red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Sea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EC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USEC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E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dani Regular"/>
                          <a:cs typeface="Adani Regular"/>
                        </a:rPr>
                        <a:t>Caribbean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035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9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1" dirty="0">
                          <a:latin typeface="Adani Regular"/>
                          <a:cs typeface="Adani Regular"/>
                        </a:rPr>
                        <a:t>Weekly</a:t>
                      </a:r>
                      <a:r>
                        <a:rPr sz="1200" b="1" spc="1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b="1" spc="-10" dirty="0">
                          <a:latin typeface="Adani Regular"/>
                          <a:cs typeface="Adani Regular"/>
                        </a:rPr>
                        <a:t>Sailings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1" dirty="0">
                          <a:latin typeface="Adani Regular"/>
                          <a:cs typeface="Adani Regular"/>
                        </a:rPr>
                        <a:t>6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1" spc="-25" dirty="0">
                          <a:latin typeface="Adani Regular"/>
                          <a:cs typeface="Adani Regular"/>
                        </a:rPr>
                        <a:t>25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1" spc="-25" dirty="0">
                          <a:latin typeface="Adani Regular"/>
                          <a:cs typeface="Adani Regular"/>
                        </a:rPr>
                        <a:t>15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1" dirty="0">
                          <a:latin typeface="Adani Regular"/>
                          <a:cs typeface="Adani Regular"/>
                        </a:rPr>
                        <a:t>5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1" dirty="0">
                          <a:latin typeface="Adani Regular"/>
                          <a:cs typeface="Adani Regular"/>
                        </a:rPr>
                        <a:t>5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1" dirty="0">
                          <a:latin typeface="Adani Regular"/>
                          <a:cs typeface="Adani Regular"/>
                        </a:rPr>
                        <a:t>9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1" dirty="0">
                          <a:latin typeface="Adani Regular"/>
                          <a:cs typeface="Adani Regular"/>
                        </a:rPr>
                        <a:t>4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1" dirty="0">
                          <a:latin typeface="Adani Regular"/>
                          <a:cs typeface="Adani Regular"/>
                        </a:rPr>
                        <a:t>2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1" dirty="0">
                          <a:latin typeface="Adani Regular"/>
                          <a:cs typeface="Adani Regular"/>
                        </a:rPr>
                        <a:t>3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1" dirty="0">
                          <a:latin typeface="Adani Regular"/>
                          <a:cs typeface="Adani Regular"/>
                        </a:rPr>
                        <a:t>9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1" dirty="0">
                          <a:latin typeface="Adani Regular"/>
                          <a:cs typeface="Adani Regular"/>
                        </a:rPr>
                        <a:t>3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1" dirty="0">
                          <a:latin typeface="Adani Regular"/>
                          <a:cs typeface="Adani Regular"/>
                        </a:rPr>
                        <a:t>1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650" rIns="0" bIns="0" rtlCol="0">
            <a:spAutoFit/>
          </a:bodyPr>
          <a:lstStyle/>
          <a:p>
            <a:pPr marL="48895">
              <a:lnSpc>
                <a:spcPts val="955"/>
              </a:lnSpc>
            </a:pPr>
            <a:fld id="{81D60167-4931-47E6-BA6A-407CBD079E47}" type="slidenum">
              <a:rPr sz="900" spc="-25" dirty="0">
                <a:solidFill>
                  <a:srgbClr val="868686"/>
                </a:solidFill>
              </a:rPr>
              <a:t>10</a:t>
            </a:fld>
            <a:endParaRPr sz="900"/>
          </a:p>
        </p:txBody>
      </p:sp>
      <p:sp>
        <p:nvSpPr>
          <p:cNvPr id="7" name="object 7"/>
          <p:cNvSpPr txBox="1"/>
          <p:nvPr/>
        </p:nvSpPr>
        <p:spPr>
          <a:xfrm>
            <a:off x="8279165" y="3789220"/>
            <a:ext cx="690245" cy="2007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u="sng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Indian</a:t>
            </a:r>
            <a:r>
              <a:rPr sz="1000" b="1" u="sng" spc="-30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 </a:t>
            </a:r>
            <a:r>
              <a:rPr sz="1000" b="1" u="sng" spc="-25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Sub</a:t>
            </a:r>
            <a:r>
              <a:rPr sz="1000" b="1" spc="-25" dirty="0">
                <a:solidFill>
                  <a:srgbClr val="6E2E9F"/>
                </a:solidFill>
                <a:latin typeface="Adani Regular"/>
                <a:cs typeface="Adani Regular"/>
              </a:rPr>
              <a:t> </a:t>
            </a:r>
            <a:r>
              <a:rPr sz="1000" b="1" u="sng" spc="-10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Continent</a:t>
            </a:r>
            <a:r>
              <a:rPr sz="1000" b="1" spc="-10" dirty="0">
                <a:solidFill>
                  <a:srgbClr val="6E2E9F"/>
                </a:solidFill>
                <a:latin typeface="Adani Regular"/>
                <a:cs typeface="Adani Regular"/>
              </a:rPr>
              <a:t> </a:t>
            </a:r>
            <a:r>
              <a:rPr sz="1000" spc="-10" dirty="0">
                <a:latin typeface="Adani Regular"/>
                <a:cs typeface="Adani Regular"/>
              </a:rPr>
              <a:t>Karachi Colombo </a:t>
            </a:r>
            <a:r>
              <a:rPr sz="1000" spc="-20" dirty="0">
                <a:latin typeface="Adani Regular"/>
                <a:cs typeface="Adani Regular"/>
              </a:rPr>
              <a:t>Chittagong </a:t>
            </a:r>
            <a:r>
              <a:rPr sz="1000" spc="-10" dirty="0">
                <a:latin typeface="Adani Regular"/>
                <a:cs typeface="Adani Regular"/>
              </a:rPr>
              <a:t>Cochin Tuticorin Mangalore Hazira Kattupalli </a:t>
            </a:r>
            <a:r>
              <a:rPr sz="1000" spc="-25" dirty="0">
                <a:latin typeface="Adani Regular"/>
                <a:cs typeface="Adani Regular"/>
              </a:rPr>
              <a:t>Goa</a:t>
            </a:r>
            <a:r>
              <a:rPr sz="1000" spc="500" dirty="0">
                <a:latin typeface="Adani Regular"/>
                <a:cs typeface="Adani Regular"/>
              </a:rPr>
              <a:t> </a:t>
            </a:r>
            <a:r>
              <a:rPr sz="1000" spc="-10" dirty="0">
                <a:latin typeface="Adani Regular"/>
                <a:cs typeface="Adani Regular"/>
              </a:rPr>
              <a:t>Kandla Pipavav</a:t>
            </a:r>
            <a:endParaRPr sz="1000">
              <a:latin typeface="Adani Regular"/>
              <a:cs typeface="Adani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24112" y="2666739"/>
            <a:ext cx="852805" cy="1702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020" indent="-635">
              <a:lnSpc>
                <a:spcPct val="100000"/>
              </a:lnSpc>
              <a:spcBef>
                <a:spcPts val="100"/>
              </a:spcBef>
            </a:pPr>
            <a:r>
              <a:rPr sz="1000" b="1" u="sng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Middle</a:t>
            </a:r>
            <a:r>
              <a:rPr sz="1000" b="1" u="sng" spc="-60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 </a:t>
            </a:r>
            <a:r>
              <a:rPr sz="1000" b="1" u="sng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East</a:t>
            </a:r>
            <a:r>
              <a:rPr sz="1000" b="1" u="sng" spc="-55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 </a:t>
            </a:r>
            <a:r>
              <a:rPr sz="1000" b="1" u="sng" spc="-50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/</a:t>
            </a:r>
            <a:r>
              <a:rPr sz="1000" b="1" spc="-50" dirty="0">
                <a:solidFill>
                  <a:srgbClr val="6E2E9F"/>
                </a:solidFill>
                <a:latin typeface="Adani Regular"/>
                <a:cs typeface="Adani Regular"/>
              </a:rPr>
              <a:t> </a:t>
            </a:r>
            <a:r>
              <a:rPr sz="1000" b="1" u="sng" spc="-20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Gulf</a:t>
            </a:r>
            <a:endParaRPr sz="1000">
              <a:latin typeface="Adani Regular"/>
              <a:cs typeface="Adani Regular"/>
            </a:endParaRPr>
          </a:p>
          <a:p>
            <a:pPr marL="12700" marR="5080">
              <a:lnSpc>
                <a:spcPts val="1200"/>
              </a:lnSpc>
              <a:spcBef>
                <a:spcPts val="35"/>
              </a:spcBef>
            </a:pPr>
            <a:r>
              <a:rPr sz="1000" dirty="0">
                <a:latin typeface="Adani Regular"/>
                <a:cs typeface="Adani Regular"/>
              </a:rPr>
              <a:t>Khor</a:t>
            </a:r>
            <a:r>
              <a:rPr sz="1000" spc="-35" dirty="0">
                <a:latin typeface="Adani Regular"/>
                <a:cs typeface="Adani Regular"/>
              </a:rPr>
              <a:t> </a:t>
            </a:r>
            <a:r>
              <a:rPr sz="1000" spc="-10" dirty="0">
                <a:latin typeface="Adani Regular"/>
                <a:cs typeface="Adani Regular"/>
              </a:rPr>
              <a:t>Fakkan </a:t>
            </a:r>
            <a:r>
              <a:rPr sz="1000" dirty="0">
                <a:latin typeface="Adani Regular"/>
                <a:cs typeface="Adani Regular"/>
              </a:rPr>
              <a:t>Jebel</a:t>
            </a:r>
            <a:r>
              <a:rPr sz="1000" spc="-70" dirty="0">
                <a:latin typeface="Adani Regular"/>
                <a:cs typeface="Adani Regular"/>
              </a:rPr>
              <a:t> </a:t>
            </a:r>
            <a:r>
              <a:rPr sz="1000" spc="-25" dirty="0">
                <a:latin typeface="Adani Regular"/>
                <a:cs typeface="Adani Regular"/>
              </a:rPr>
              <a:t>Ali </a:t>
            </a:r>
            <a:r>
              <a:rPr sz="1000" dirty="0">
                <a:latin typeface="Adani Regular"/>
                <a:cs typeface="Adani Regular"/>
              </a:rPr>
              <a:t>Bandar</a:t>
            </a:r>
            <a:r>
              <a:rPr sz="1000" spc="-40" dirty="0">
                <a:latin typeface="Adani Regular"/>
                <a:cs typeface="Adani Regular"/>
              </a:rPr>
              <a:t> </a:t>
            </a:r>
            <a:r>
              <a:rPr sz="1000" spc="-20" dirty="0">
                <a:latin typeface="Adani Regular"/>
                <a:cs typeface="Adani Regular"/>
              </a:rPr>
              <a:t>Abbas </a:t>
            </a:r>
            <a:r>
              <a:rPr sz="1000" spc="-10" dirty="0">
                <a:latin typeface="Adani Regular"/>
                <a:cs typeface="Adani Regular"/>
              </a:rPr>
              <a:t>Salalah</a:t>
            </a:r>
            <a:endParaRPr sz="1000">
              <a:latin typeface="Adani Regular"/>
              <a:cs typeface="Adani Regular"/>
            </a:endParaRPr>
          </a:p>
          <a:p>
            <a:pPr marL="12700" marR="130810">
              <a:lnSpc>
                <a:spcPts val="1200"/>
              </a:lnSpc>
              <a:spcBef>
                <a:spcPts val="5"/>
              </a:spcBef>
            </a:pPr>
            <a:r>
              <a:rPr sz="1000" dirty="0">
                <a:latin typeface="Adani Regular"/>
                <a:cs typeface="Adani Regular"/>
              </a:rPr>
              <a:t>Port</a:t>
            </a:r>
            <a:r>
              <a:rPr sz="1000" spc="-30" dirty="0">
                <a:latin typeface="Adani Regular"/>
                <a:cs typeface="Adani Regular"/>
              </a:rPr>
              <a:t> </a:t>
            </a:r>
            <a:r>
              <a:rPr sz="1000" spc="-20" dirty="0">
                <a:latin typeface="Adani Regular"/>
                <a:cs typeface="Adani Regular"/>
              </a:rPr>
              <a:t>Khalifa </a:t>
            </a:r>
            <a:r>
              <a:rPr sz="1000" spc="-10" dirty="0">
                <a:latin typeface="Adani Regular"/>
                <a:cs typeface="Adani Regular"/>
              </a:rPr>
              <a:t>Sohar Sharjah Dhammam Jubail</a:t>
            </a:r>
            <a:endParaRPr sz="1000">
              <a:latin typeface="Adani Regular"/>
              <a:cs typeface="Adani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10727" y="2661939"/>
            <a:ext cx="57213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latin typeface="Adani Regular"/>
                <a:cs typeface="Adani Regular"/>
              </a:rPr>
              <a:t>Hamburg </a:t>
            </a:r>
            <a:r>
              <a:rPr sz="1000" spc="-10" dirty="0">
                <a:latin typeface="Adani Regular"/>
                <a:cs typeface="Adani Regular"/>
              </a:rPr>
              <a:t>Dunkirk </a:t>
            </a:r>
            <a:r>
              <a:rPr sz="1000" dirty="0">
                <a:latin typeface="Adani Regular"/>
                <a:cs typeface="Adani Regular"/>
              </a:rPr>
              <a:t>Le</a:t>
            </a:r>
            <a:r>
              <a:rPr sz="1000" spc="-20" dirty="0">
                <a:latin typeface="Adani Regular"/>
                <a:cs typeface="Adani Regular"/>
              </a:rPr>
              <a:t> </a:t>
            </a:r>
            <a:r>
              <a:rPr sz="1000" spc="-10" dirty="0">
                <a:latin typeface="Adani Regular"/>
                <a:cs typeface="Adani Regular"/>
              </a:rPr>
              <a:t>Havre</a:t>
            </a:r>
            <a:endParaRPr sz="1000">
              <a:latin typeface="Adani Regular"/>
              <a:cs typeface="Adani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36892" y="4469455"/>
            <a:ext cx="83566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080" indent="-1270">
              <a:lnSpc>
                <a:spcPct val="100000"/>
              </a:lnSpc>
              <a:spcBef>
                <a:spcPts val="100"/>
              </a:spcBef>
            </a:pPr>
            <a:r>
              <a:rPr sz="1000" b="1" u="sng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East</a:t>
            </a:r>
            <a:r>
              <a:rPr sz="1000" b="1" u="sng" spc="-50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 </a:t>
            </a:r>
            <a:r>
              <a:rPr sz="1000" b="1" u="sng" spc="-10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Africa</a:t>
            </a:r>
            <a:r>
              <a:rPr sz="1000" b="1" spc="-10" dirty="0">
                <a:solidFill>
                  <a:srgbClr val="6E2E9F"/>
                </a:solidFill>
                <a:latin typeface="Adani Regular"/>
                <a:cs typeface="Adani Regular"/>
              </a:rPr>
              <a:t> </a:t>
            </a:r>
            <a:r>
              <a:rPr sz="1000" dirty="0">
                <a:latin typeface="Adani Regular"/>
                <a:cs typeface="Adani Regular"/>
              </a:rPr>
              <a:t>Port</a:t>
            </a:r>
            <a:r>
              <a:rPr sz="1000" spc="-30" dirty="0">
                <a:latin typeface="Adani Regular"/>
                <a:cs typeface="Adani Regular"/>
              </a:rPr>
              <a:t> </a:t>
            </a:r>
            <a:r>
              <a:rPr sz="1000" spc="-20" dirty="0">
                <a:latin typeface="Adani Regular"/>
                <a:cs typeface="Adani Regular"/>
              </a:rPr>
              <a:t>Louis </a:t>
            </a:r>
            <a:r>
              <a:rPr sz="1000" spc="-10" dirty="0">
                <a:latin typeface="Adani Regular"/>
                <a:cs typeface="Adani Regular"/>
              </a:rPr>
              <a:t>Mombasa Galets Tamatave </a:t>
            </a:r>
            <a:r>
              <a:rPr sz="1000" dirty="0">
                <a:latin typeface="Adani Regular"/>
                <a:cs typeface="Adani Regular"/>
              </a:rPr>
              <a:t>Port</a:t>
            </a:r>
            <a:r>
              <a:rPr sz="1000" spc="-40" dirty="0">
                <a:latin typeface="Adani Regular"/>
                <a:cs typeface="Adani Regular"/>
              </a:rPr>
              <a:t> </a:t>
            </a:r>
            <a:r>
              <a:rPr sz="1000" spc="-10" dirty="0">
                <a:latin typeface="Adani Regular"/>
                <a:cs typeface="Adani Regular"/>
              </a:rPr>
              <a:t>Victoria </a:t>
            </a:r>
            <a:r>
              <a:rPr sz="1000" dirty="0">
                <a:latin typeface="Adani Regular"/>
                <a:cs typeface="Adani Regular"/>
              </a:rPr>
              <a:t>Port</a:t>
            </a:r>
            <a:r>
              <a:rPr sz="1000" spc="-15" dirty="0">
                <a:latin typeface="Adani Regular"/>
                <a:cs typeface="Adani Regular"/>
              </a:rPr>
              <a:t> </a:t>
            </a:r>
            <a:r>
              <a:rPr sz="1000" dirty="0">
                <a:latin typeface="Adani Regular"/>
                <a:cs typeface="Adani Regular"/>
              </a:rPr>
              <a:t>de</a:t>
            </a:r>
            <a:r>
              <a:rPr sz="1000" spc="-35" dirty="0">
                <a:latin typeface="Adani Regular"/>
                <a:cs typeface="Adani Regular"/>
              </a:rPr>
              <a:t> </a:t>
            </a:r>
            <a:r>
              <a:rPr sz="1000" spc="-20" dirty="0">
                <a:latin typeface="Adani Regular"/>
                <a:cs typeface="Adani Regular"/>
              </a:rPr>
              <a:t>Poine </a:t>
            </a:r>
            <a:r>
              <a:rPr sz="1000" spc="-25" dirty="0">
                <a:latin typeface="Adani Regular"/>
                <a:cs typeface="Adani Regular"/>
              </a:rPr>
              <a:t>des</a:t>
            </a:r>
            <a:endParaRPr sz="1000">
              <a:latin typeface="Adani Regular"/>
              <a:cs typeface="Adani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18054" y="3857247"/>
            <a:ext cx="817244" cy="155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000" b="1" u="sng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West</a:t>
            </a:r>
            <a:r>
              <a:rPr sz="1000" b="1" u="sng" spc="-45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 </a:t>
            </a:r>
            <a:r>
              <a:rPr sz="1000" b="1" u="sng" spc="-10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Africa</a:t>
            </a:r>
            <a:r>
              <a:rPr sz="1000" b="1" spc="-10" dirty="0">
                <a:solidFill>
                  <a:srgbClr val="6E2E9F"/>
                </a:solidFill>
                <a:latin typeface="Adani Regular"/>
                <a:cs typeface="Adani Regular"/>
              </a:rPr>
              <a:t> </a:t>
            </a:r>
            <a:r>
              <a:rPr sz="1000" spc="-10" dirty="0">
                <a:latin typeface="Adani Regular"/>
                <a:cs typeface="Adani Regular"/>
              </a:rPr>
              <a:t>Luanda </a:t>
            </a:r>
            <a:r>
              <a:rPr sz="1000" spc="-20" dirty="0">
                <a:latin typeface="Adani Regular"/>
                <a:cs typeface="Adani Regular"/>
              </a:rPr>
              <a:t>Lagos-</a:t>
            </a:r>
            <a:r>
              <a:rPr sz="1000" spc="-10" dirty="0">
                <a:latin typeface="Adani Regular"/>
                <a:cs typeface="Adani Regular"/>
              </a:rPr>
              <a:t>Apapa </a:t>
            </a:r>
            <a:r>
              <a:rPr sz="1000" spc="-20" dirty="0">
                <a:latin typeface="Adani Regular"/>
                <a:cs typeface="Adani Regular"/>
              </a:rPr>
              <a:t>Lagos-Tincan </a:t>
            </a:r>
            <a:r>
              <a:rPr sz="1000" spc="-10" dirty="0">
                <a:latin typeface="Adani Regular"/>
                <a:cs typeface="Adani Regular"/>
              </a:rPr>
              <a:t>Cotonou </a:t>
            </a:r>
            <a:r>
              <a:rPr sz="1000" dirty="0">
                <a:latin typeface="Adani Regular"/>
                <a:cs typeface="Adani Regular"/>
              </a:rPr>
              <a:t>Point</a:t>
            </a:r>
            <a:r>
              <a:rPr sz="1000" spc="-25" dirty="0">
                <a:latin typeface="Adani Regular"/>
                <a:cs typeface="Adani Regular"/>
              </a:rPr>
              <a:t> </a:t>
            </a:r>
            <a:r>
              <a:rPr sz="1000" spc="-10" dirty="0">
                <a:latin typeface="Adani Regular"/>
                <a:cs typeface="Adani Regular"/>
              </a:rPr>
              <a:t>Noire Apapa</a:t>
            </a:r>
            <a:r>
              <a:rPr sz="1000" spc="500" dirty="0">
                <a:latin typeface="Adani Regular"/>
                <a:cs typeface="Adani Regular"/>
              </a:rPr>
              <a:t> </a:t>
            </a:r>
            <a:r>
              <a:rPr sz="1000" spc="-10" dirty="0">
                <a:latin typeface="Adani Regular"/>
                <a:cs typeface="Adani Regular"/>
              </a:rPr>
              <a:t>Tincan Contonou </a:t>
            </a:r>
            <a:r>
              <a:rPr sz="1000" spc="-20" dirty="0">
                <a:latin typeface="Adani Regular"/>
                <a:cs typeface="Adani Regular"/>
              </a:rPr>
              <a:t>Lome</a:t>
            </a:r>
            <a:endParaRPr sz="1000">
              <a:latin typeface="Adani Regular"/>
              <a:cs typeface="Adani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65691" y="4909406"/>
            <a:ext cx="784860" cy="1092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00"/>
              </a:lnSpc>
              <a:spcBef>
                <a:spcPts val="100"/>
              </a:spcBef>
            </a:pPr>
            <a:r>
              <a:rPr sz="1000" b="1" u="sng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South</a:t>
            </a:r>
            <a:r>
              <a:rPr sz="1000" b="1" u="sng" spc="-65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 </a:t>
            </a:r>
            <a:r>
              <a:rPr sz="1000" b="1" u="sng" spc="-10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Africa</a:t>
            </a:r>
            <a:endParaRPr sz="1000">
              <a:latin typeface="Adani Regular"/>
              <a:cs typeface="Adani Regular"/>
            </a:endParaRPr>
          </a:p>
          <a:p>
            <a:pPr marL="12700" marR="99060">
              <a:lnSpc>
                <a:spcPts val="1200"/>
              </a:lnSpc>
              <a:spcBef>
                <a:spcPts val="40"/>
              </a:spcBef>
            </a:pPr>
            <a:r>
              <a:rPr sz="1000" spc="-10" dirty="0">
                <a:latin typeface="Adani Regular"/>
                <a:cs typeface="Adani Regular"/>
              </a:rPr>
              <a:t>Durban </a:t>
            </a:r>
            <a:r>
              <a:rPr sz="1000" spc="-20" dirty="0">
                <a:latin typeface="Adani Regular"/>
                <a:cs typeface="Adani Regular"/>
              </a:rPr>
              <a:t>Port </a:t>
            </a:r>
            <a:r>
              <a:rPr sz="1000" spc="-10" dirty="0">
                <a:latin typeface="Adani Regular"/>
                <a:cs typeface="Adani Regular"/>
              </a:rPr>
              <a:t>Elizabeth Ngquara </a:t>
            </a:r>
            <a:r>
              <a:rPr sz="1000" dirty="0">
                <a:latin typeface="Adani Regular"/>
                <a:cs typeface="Adani Regular"/>
              </a:rPr>
              <a:t>Cape</a:t>
            </a:r>
            <a:r>
              <a:rPr sz="1000" spc="-35" dirty="0">
                <a:latin typeface="Adani Regular"/>
                <a:cs typeface="Adani Regular"/>
              </a:rPr>
              <a:t> </a:t>
            </a:r>
            <a:r>
              <a:rPr sz="1000" spc="-20" dirty="0">
                <a:latin typeface="Adani Regular"/>
                <a:cs typeface="Adani Regular"/>
              </a:rPr>
              <a:t>Town </a:t>
            </a:r>
            <a:r>
              <a:rPr sz="1000" dirty="0">
                <a:latin typeface="Adani Regular"/>
                <a:cs typeface="Adani Regular"/>
              </a:rPr>
              <a:t>Walwis</a:t>
            </a:r>
            <a:r>
              <a:rPr sz="1000" spc="-55" dirty="0">
                <a:latin typeface="Adani Regular"/>
                <a:cs typeface="Adani Regular"/>
              </a:rPr>
              <a:t> </a:t>
            </a:r>
            <a:r>
              <a:rPr sz="1000" spc="-35" dirty="0">
                <a:latin typeface="Adani Regular"/>
                <a:cs typeface="Adani Regular"/>
              </a:rPr>
              <a:t>Bay</a:t>
            </a:r>
            <a:endParaRPr sz="1000">
              <a:latin typeface="Adani Regular"/>
              <a:cs typeface="Adani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12014" y="2669126"/>
            <a:ext cx="851535" cy="1092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346710" indent="-1270">
              <a:lnSpc>
                <a:spcPct val="100000"/>
              </a:lnSpc>
              <a:spcBef>
                <a:spcPts val="100"/>
              </a:spcBef>
            </a:pPr>
            <a:r>
              <a:rPr sz="1000" b="1" u="sng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Red</a:t>
            </a:r>
            <a:r>
              <a:rPr sz="1000" b="1" u="sng" spc="-35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 Sea</a:t>
            </a:r>
            <a:r>
              <a:rPr sz="1000" b="1" spc="-35" dirty="0">
                <a:solidFill>
                  <a:srgbClr val="6E2E9F"/>
                </a:solidFill>
                <a:latin typeface="Adani Regular"/>
                <a:cs typeface="Adani Regular"/>
              </a:rPr>
              <a:t> </a:t>
            </a:r>
            <a:r>
              <a:rPr sz="1000" spc="-10" dirty="0">
                <a:latin typeface="Adani Regular"/>
                <a:cs typeface="Adani Regular"/>
              </a:rPr>
              <a:t>Jeddah </a:t>
            </a:r>
            <a:r>
              <a:rPr sz="1000" spc="-20" dirty="0">
                <a:latin typeface="Adani Regular"/>
                <a:cs typeface="Adani Regular"/>
              </a:rPr>
              <a:t>Aqaba </a:t>
            </a:r>
            <a:r>
              <a:rPr sz="1000" spc="-10" dirty="0">
                <a:latin typeface="Adani Regular"/>
                <a:cs typeface="Adani Regular"/>
              </a:rPr>
              <a:t>Djibouti </a:t>
            </a:r>
            <a:r>
              <a:rPr sz="1000" spc="-20" dirty="0">
                <a:latin typeface="Adani Regular"/>
                <a:cs typeface="Adani Regular"/>
              </a:rPr>
              <a:t>Aden</a:t>
            </a:r>
            <a:endParaRPr sz="1000">
              <a:latin typeface="Adani Regular"/>
              <a:cs typeface="Adani Regular"/>
            </a:endParaRPr>
          </a:p>
          <a:p>
            <a:pPr marL="13335" marR="5080">
              <a:lnSpc>
                <a:spcPct val="100000"/>
              </a:lnSpc>
            </a:pPr>
            <a:r>
              <a:rPr sz="1000" dirty="0">
                <a:latin typeface="Adani Regular"/>
                <a:cs typeface="Adani Regular"/>
              </a:rPr>
              <a:t>Port</a:t>
            </a:r>
            <a:r>
              <a:rPr sz="1000" spc="-30" dirty="0">
                <a:latin typeface="Adani Regular"/>
                <a:cs typeface="Adani Regular"/>
              </a:rPr>
              <a:t> </a:t>
            </a:r>
            <a:r>
              <a:rPr sz="1000" spc="-10" dirty="0">
                <a:latin typeface="Adani Regular"/>
                <a:cs typeface="Adani Regular"/>
              </a:rPr>
              <a:t>Sudan </a:t>
            </a:r>
            <a:r>
              <a:rPr sz="1000" dirty="0">
                <a:latin typeface="Adani Regular"/>
                <a:cs typeface="Adani Regular"/>
              </a:rPr>
              <a:t>King</a:t>
            </a:r>
            <a:r>
              <a:rPr sz="1000" spc="-15" dirty="0">
                <a:latin typeface="Adani Regular"/>
                <a:cs typeface="Adani Regular"/>
              </a:rPr>
              <a:t> </a:t>
            </a:r>
            <a:r>
              <a:rPr sz="1000" spc="-20" dirty="0">
                <a:latin typeface="Adani Regular"/>
                <a:cs typeface="Adani Regular"/>
              </a:rPr>
              <a:t>Abdullah</a:t>
            </a:r>
            <a:endParaRPr sz="1000">
              <a:latin typeface="Adani Regular"/>
              <a:cs typeface="Adani Reg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67092" y="1029030"/>
            <a:ext cx="90995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u="sng" spc="-10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Mediterranean</a:t>
            </a:r>
            <a:endParaRPr sz="1000">
              <a:latin typeface="Adani Regular"/>
              <a:cs typeface="Adani Reg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67072" y="1180999"/>
            <a:ext cx="47180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Adani Regular"/>
                <a:cs typeface="Adani Regular"/>
              </a:rPr>
              <a:t>Haifa Mersin </a:t>
            </a:r>
            <a:r>
              <a:rPr sz="1000" spc="-25" dirty="0">
                <a:latin typeface="Adani Regular"/>
                <a:cs typeface="Adani Regular"/>
              </a:rPr>
              <a:t>Ashdod</a:t>
            </a:r>
            <a:endParaRPr sz="1000">
              <a:latin typeface="Adani Regular"/>
              <a:cs typeface="Adani Regula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67072" y="1790800"/>
            <a:ext cx="47561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Adani Regular"/>
                <a:cs typeface="Adani Regular"/>
              </a:rPr>
              <a:t>Piraeus </a:t>
            </a:r>
            <a:r>
              <a:rPr sz="1000" spc="-20" dirty="0">
                <a:latin typeface="Adani Regular"/>
                <a:cs typeface="Adani Regular"/>
              </a:rPr>
              <a:t>Tangier </a:t>
            </a:r>
            <a:r>
              <a:rPr sz="1000" spc="-10" dirty="0">
                <a:latin typeface="Adani Regular"/>
                <a:cs typeface="Adani Regular"/>
              </a:rPr>
              <a:t>Cagliari</a:t>
            </a:r>
            <a:endParaRPr sz="1000">
              <a:latin typeface="Adani Regular"/>
              <a:cs typeface="Adani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86311" y="1193216"/>
            <a:ext cx="63944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Adani Regular"/>
                <a:cs typeface="Adani Regular"/>
              </a:rPr>
              <a:t>Damietta </a:t>
            </a:r>
            <a:r>
              <a:rPr sz="1000" dirty="0">
                <a:latin typeface="Adani Regular"/>
                <a:cs typeface="Adani Regular"/>
              </a:rPr>
              <a:t>Port</a:t>
            </a:r>
            <a:r>
              <a:rPr sz="1000" spc="120" dirty="0">
                <a:latin typeface="Adani Regular"/>
                <a:cs typeface="Adani Regular"/>
              </a:rPr>
              <a:t>  </a:t>
            </a:r>
            <a:r>
              <a:rPr sz="1000" spc="-25" dirty="0">
                <a:latin typeface="Adani Regular"/>
                <a:cs typeface="Adani Regular"/>
              </a:rPr>
              <a:t>Said </a:t>
            </a:r>
            <a:r>
              <a:rPr sz="1000" spc="-10" dirty="0">
                <a:latin typeface="Adani Regular"/>
                <a:cs typeface="Adani Regular"/>
              </a:rPr>
              <a:t>Barcelona</a:t>
            </a:r>
            <a:endParaRPr sz="1000">
              <a:latin typeface="Adani Regular"/>
              <a:cs typeface="Adani Regular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67072" y="1650566"/>
            <a:ext cx="145732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aseline="5555" dirty="0">
                <a:latin typeface="Adani Regular"/>
                <a:cs typeface="Adani Regular"/>
              </a:rPr>
              <a:t>Alexandria</a:t>
            </a:r>
            <a:r>
              <a:rPr sz="1500" spc="397" baseline="5555" dirty="0">
                <a:latin typeface="Adani Regular"/>
                <a:cs typeface="Adani Regular"/>
              </a:rPr>
              <a:t> </a:t>
            </a:r>
            <a:r>
              <a:rPr sz="1000" dirty="0">
                <a:latin typeface="Adani Regular"/>
                <a:cs typeface="Adani Regular"/>
              </a:rPr>
              <a:t>Fos</a:t>
            </a:r>
            <a:r>
              <a:rPr sz="1000" spc="-30" dirty="0">
                <a:latin typeface="Adani Regular"/>
                <a:cs typeface="Adani Regular"/>
              </a:rPr>
              <a:t> </a:t>
            </a:r>
            <a:r>
              <a:rPr sz="1000" dirty="0">
                <a:latin typeface="Adani Regular"/>
                <a:cs typeface="Adani Regular"/>
              </a:rPr>
              <a:t>Sur</a:t>
            </a:r>
            <a:r>
              <a:rPr sz="1000" spc="-5" dirty="0">
                <a:latin typeface="Adani Regular"/>
                <a:cs typeface="Adani Regular"/>
              </a:rPr>
              <a:t> </a:t>
            </a:r>
            <a:r>
              <a:rPr sz="1000" spc="-25" dirty="0">
                <a:latin typeface="Adani Regular"/>
                <a:cs typeface="Adani Regular"/>
              </a:rPr>
              <a:t>Mer</a:t>
            </a:r>
            <a:endParaRPr sz="1000">
              <a:latin typeface="Adani Regular"/>
              <a:cs typeface="Adani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86311" y="1803017"/>
            <a:ext cx="59182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Adani Regular"/>
                <a:cs typeface="Adani Regular"/>
              </a:rPr>
              <a:t>Genova </a:t>
            </a:r>
            <a:r>
              <a:rPr sz="1000" dirty="0">
                <a:latin typeface="Adani Regular"/>
                <a:cs typeface="Adani Regular"/>
              </a:rPr>
              <a:t>La</a:t>
            </a:r>
            <a:r>
              <a:rPr sz="1000" spc="-25" dirty="0">
                <a:latin typeface="Adani Regular"/>
                <a:cs typeface="Adani Regular"/>
              </a:rPr>
              <a:t> </a:t>
            </a:r>
            <a:r>
              <a:rPr sz="1000" spc="-20" dirty="0">
                <a:latin typeface="Adani Regular"/>
                <a:cs typeface="Adani Regular"/>
              </a:rPr>
              <a:t>Spezia </a:t>
            </a:r>
            <a:r>
              <a:rPr sz="1000" spc="-10" dirty="0">
                <a:latin typeface="Adani Regular"/>
                <a:cs typeface="Adani Regular"/>
              </a:rPr>
              <a:t>Livorna</a:t>
            </a:r>
            <a:endParaRPr sz="1000">
              <a:latin typeface="Adani Regular"/>
              <a:cs typeface="Adani Regular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003919" y="2514876"/>
            <a:ext cx="907415" cy="231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7470" indent="-635">
              <a:lnSpc>
                <a:spcPct val="100000"/>
              </a:lnSpc>
              <a:spcBef>
                <a:spcPts val="100"/>
              </a:spcBef>
            </a:pPr>
            <a:r>
              <a:rPr sz="1000" b="1" u="sng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Far</a:t>
            </a:r>
            <a:r>
              <a:rPr sz="1000" b="1" u="sng" spc="-35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 </a:t>
            </a:r>
            <a:r>
              <a:rPr sz="1000" b="1" u="sng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East</a:t>
            </a:r>
            <a:r>
              <a:rPr sz="1000" b="1" u="sng" spc="-25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 </a:t>
            </a:r>
            <a:r>
              <a:rPr sz="1000" b="1" u="sng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/</a:t>
            </a:r>
            <a:r>
              <a:rPr sz="1000" b="1" u="sng" spc="-25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 S.E</a:t>
            </a:r>
            <a:r>
              <a:rPr sz="1000" b="1" spc="-25" dirty="0">
                <a:solidFill>
                  <a:srgbClr val="6E2E9F"/>
                </a:solidFill>
                <a:latin typeface="Adani Regular"/>
                <a:cs typeface="Adani Regular"/>
              </a:rPr>
              <a:t> </a:t>
            </a:r>
            <a:r>
              <a:rPr sz="1000" b="1" u="sng" spc="-20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Asia</a:t>
            </a:r>
            <a:endParaRPr sz="1000">
              <a:latin typeface="Adani Regular"/>
              <a:cs typeface="Adani Regular"/>
            </a:endParaRPr>
          </a:p>
          <a:p>
            <a:pPr marL="12700" marR="5080">
              <a:lnSpc>
                <a:spcPts val="1200"/>
              </a:lnSpc>
              <a:spcBef>
                <a:spcPts val="35"/>
              </a:spcBef>
            </a:pPr>
            <a:r>
              <a:rPr sz="1000" dirty="0">
                <a:latin typeface="Adani Regular"/>
                <a:cs typeface="Adani Regular"/>
              </a:rPr>
              <a:t>Port</a:t>
            </a:r>
            <a:r>
              <a:rPr sz="1000" spc="-30" dirty="0">
                <a:latin typeface="Adani Regular"/>
                <a:cs typeface="Adani Regular"/>
              </a:rPr>
              <a:t> </a:t>
            </a:r>
            <a:r>
              <a:rPr sz="1000" spc="-10" dirty="0">
                <a:latin typeface="Adani Regular"/>
                <a:cs typeface="Adani Regular"/>
              </a:rPr>
              <a:t>Kelang Xiamen Shanghai Ningbo </a:t>
            </a:r>
            <a:r>
              <a:rPr sz="1000" dirty="0">
                <a:latin typeface="Adani Regular"/>
                <a:cs typeface="Adani Regular"/>
              </a:rPr>
              <a:t>Dachan</a:t>
            </a:r>
            <a:r>
              <a:rPr sz="1000" spc="-35" dirty="0">
                <a:latin typeface="Adani Regular"/>
                <a:cs typeface="Adani Regular"/>
              </a:rPr>
              <a:t> </a:t>
            </a:r>
            <a:r>
              <a:rPr sz="1000" spc="-25" dirty="0">
                <a:latin typeface="Adani Regular"/>
                <a:cs typeface="Adani Regular"/>
              </a:rPr>
              <a:t>Bay </a:t>
            </a:r>
            <a:r>
              <a:rPr sz="1000" spc="-10" dirty="0">
                <a:latin typeface="Adani Regular"/>
                <a:cs typeface="Adani Regular"/>
              </a:rPr>
              <a:t>Shekou Singapore </a:t>
            </a:r>
            <a:r>
              <a:rPr sz="1000" dirty="0">
                <a:latin typeface="Adani Regular"/>
                <a:cs typeface="Adani Regular"/>
              </a:rPr>
              <a:t>Hong</a:t>
            </a:r>
            <a:r>
              <a:rPr sz="1000" spc="-70" dirty="0">
                <a:latin typeface="Adani Regular"/>
                <a:cs typeface="Adani Regular"/>
              </a:rPr>
              <a:t> </a:t>
            </a:r>
            <a:r>
              <a:rPr sz="1000" spc="-20" dirty="0">
                <a:latin typeface="Adani Regular"/>
                <a:cs typeface="Adani Regular"/>
              </a:rPr>
              <a:t>Kong </a:t>
            </a:r>
            <a:r>
              <a:rPr sz="1000" dirty="0">
                <a:latin typeface="Adani Regular"/>
                <a:cs typeface="Adani Regular"/>
              </a:rPr>
              <a:t>Laem</a:t>
            </a:r>
            <a:r>
              <a:rPr sz="1000" spc="-55" dirty="0">
                <a:latin typeface="Adani Regular"/>
                <a:cs typeface="Adani Regular"/>
              </a:rPr>
              <a:t> </a:t>
            </a:r>
            <a:r>
              <a:rPr sz="1000" spc="-20" dirty="0">
                <a:latin typeface="Adani Regular"/>
                <a:cs typeface="Adani Regular"/>
              </a:rPr>
              <a:t>Chabang </a:t>
            </a:r>
            <a:r>
              <a:rPr sz="1000" spc="-10" dirty="0">
                <a:latin typeface="Adani Regular"/>
                <a:cs typeface="Adani Regular"/>
              </a:rPr>
              <a:t>Xinggang </a:t>
            </a:r>
            <a:r>
              <a:rPr sz="1000" spc="-20" dirty="0">
                <a:latin typeface="Adani Regular"/>
                <a:cs typeface="Adani Regular"/>
              </a:rPr>
              <a:t>Busan</a:t>
            </a:r>
            <a:endParaRPr sz="1000">
              <a:latin typeface="Adani Regular"/>
              <a:cs typeface="Adani Regular"/>
            </a:endParaRPr>
          </a:p>
          <a:p>
            <a:pPr marL="12700" marR="436245">
              <a:lnSpc>
                <a:spcPts val="1200"/>
              </a:lnSpc>
              <a:spcBef>
                <a:spcPts val="5"/>
              </a:spcBef>
            </a:pPr>
            <a:r>
              <a:rPr sz="1000" spc="-10" dirty="0">
                <a:latin typeface="Adani Regular"/>
                <a:cs typeface="Adani Regular"/>
              </a:rPr>
              <a:t>Chiwan </a:t>
            </a:r>
            <a:r>
              <a:rPr sz="1000" spc="-20" dirty="0">
                <a:latin typeface="Adani Regular"/>
                <a:cs typeface="Adani Regular"/>
              </a:rPr>
              <a:t>Nansha</a:t>
            </a:r>
            <a:endParaRPr sz="1000">
              <a:latin typeface="Adani Regular"/>
              <a:cs typeface="Adani Regular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296400" y="914400"/>
            <a:ext cx="2667000" cy="413384"/>
          </a:xfrm>
          <a:prstGeom prst="rect">
            <a:avLst/>
          </a:prstGeom>
          <a:solidFill>
            <a:srgbClr val="00AEEE"/>
          </a:solidFill>
        </p:spPr>
        <p:txBody>
          <a:bodyPr vert="horz" wrap="square" lIns="0" tIns="81280" rIns="0" bIns="0" rtlCol="0">
            <a:spAutoFit/>
          </a:bodyPr>
          <a:lstStyle/>
          <a:p>
            <a:pPr marL="340360" marR="121920" indent="-226695">
              <a:lnSpc>
                <a:spcPct val="100000"/>
              </a:lnSpc>
              <a:spcBef>
                <a:spcPts val="640"/>
              </a:spcBef>
            </a:pP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Largest</a:t>
            </a:r>
            <a:r>
              <a:rPr sz="1050" b="1" spc="-2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and</a:t>
            </a:r>
            <a:r>
              <a:rPr sz="1050" b="1" spc="-2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only</a:t>
            </a:r>
            <a:r>
              <a:rPr sz="1050" b="1" spc="-4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port in</a:t>
            </a:r>
            <a:r>
              <a:rPr sz="1050" b="1" spc="-3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India</a:t>
            </a:r>
            <a:r>
              <a:rPr sz="1050" b="1" spc="-20" dirty="0">
                <a:solidFill>
                  <a:srgbClr val="FFFFFF"/>
                </a:solidFill>
                <a:latin typeface="Adani Regular"/>
                <a:cs typeface="Adani Regular"/>
              </a:rPr>
              <a:t> that</a:t>
            </a:r>
            <a:r>
              <a:rPr sz="1050" b="1" spc="-5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spc="-25" dirty="0">
                <a:solidFill>
                  <a:srgbClr val="FFFFFF"/>
                </a:solidFill>
                <a:latin typeface="Adani Regular"/>
                <a:cs typeface="Adani Regular"/>
              </a:rPr>
              <a:t>can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handle</a:t>
            </a:r>
            <a:r>
              <a:rPr sz="1050" b="1" spc="-7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18000</a:t>
            </a:r>
            <a:r>
              <a:rPr sz="1050" b="1" spc="-4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TEU</a:t>
            </a:r>
            <a:r>
              <a:rPr sz="1050" b="1" spc="-10" dirty="0">
                <a:solidFill>
                  <a:srgbClr val="FFFFFF"/>
                </a:solidFill>
                <a:latin typeface="Adani Regular"/>
                <a:cs typeface="Adani Regular"/>
              </a:rPr>
              <a:t> vessels</a:t>
            </a:r>
            <a:endParaRPr sz="1050">
              <a:latin typeface="Adani Regular"/>
              <a:cs typeface="Adani Regular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296400" y="1402080"/>
            <a:ext cx="2667000" cy="502920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81280" rIns="0" bIns="0" rtlCol="0">
            <a:spAutoFit/>
          </a:bodyPr>
          <a:lstStyle/>
          <a:p>
            <a:pPr marL="799465" marR="194945" indent="-634365">
              <a:lnSpc>
                <a:spcPct val="100000"/>
              </a:lnSpc>
              <a:spcBef>
                <a:spcPts val="640"/>
              </a:spcBef>
            </a:pP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87</a:t>
            </a:r>
            <a:r>
              <a:rPr sz="1050" b="1" spc="-2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weekly</a:t>
            </a:r>
            <a:r>
              <a:rPr sz="1050" b="1" spc="-6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sailings</a:t>
            </a:r>
            <a:r>
              <a:rPr sz="1050" b="1" spc="-6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to</a:t>
            </a:r>
            <a:r>
              <a:rPr sz="1050" b="1" spc="-4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over</a:t>
            </a:r>
            <a:r>
              <a:rPr sz="1050" b="1" spc="-1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100</a:t>
            </a:r>
            <a:r>
              <a:rPr sz="1050" b="1" spc="-3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spc="-20" dirty="0">
                <a:solidFill>
                  <a:srgbClr val="FFFFFF"/>
                </a:solidFill>
                <a:latin typeface="Adani Regular"/>
                <a:cs typeface="Adani Regular"/>
              </a:rPr>
              <a:t>ports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across</a:t>
            </a:r>
            <a:r>
              <a:rPr sz="1050" b="1" spc="-2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the</a:t>
            </a:r>
            <a:r>
              <a:rPr sz="1050" b="1" spc="-4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Adani Regular"/>
                <a:cs typeface="Adani Regular"/>
              </a:rPr>
              <a:t>world</a:t>
            </a:r>
            <a:endParaRPr sz="1050">
              <a:latin typeface="Adani Regular"/>
              <a:cs typeface="Adani Regular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96400" y="1905000"/>
            <a:ext cx="2667000" cy="51625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81280" rIns="0" bIns="0" rtlCol="0">
            <a:spAutoFit/>
          </a:bodyPr>
          <a:lstStyle/>
          <a:p>
            <a:pPr marL="348615" marR="284480" indent="-90170">
              <a:lnSpc>
                <a:spcPct val="100000"/>
              </a:lnSpc>
              <a:spcBef>
                <a:spcPts val="640"/>
              </a:spcBef>
            </a:pP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Only</a:t>
            </a:r>
            <a:r>
              <a:rPr sz="1050" b="1" spc="-5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Port</a:t>
            </a:r>
            <a:r>
              <a:rPr sz="1050" b="1" spc="-1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in</a:t>
            </a:r>
            <a:r>
              <a:rPr sz="1050" b="1" spc="-3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India</a:t>
            </a:r>
            <a:r>
              <a:rPr sz="1050" b="1" spc="-2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to</a:t>
            </a:r>
            <a:r>
              <a:rPr sz="1050" b="1" spc="-1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have</a:t>
            </a:r>
            <a:r>
              <a:rPr sz="1050" b="1" spc="-5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JV</a:t>
            </a:r>
            <a:r>
              <a:rPr sz="1050" b="1" spc="-3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spc="-20" dirty="0">
                <a:solidFill>
                  <a:srgbClr val="FFFFFF"/>
                </a:solidFill>
                <a:latin typeface="Adani Regular"/>
                <a:cs typeface="Adani Regular"/>
              </a:rPr>
              <a:t>with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leading</a:t>
            </a:r>
            <a:r>
              <a:rPr sz="1050" b="1" spc="-6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lines</a:t>
            </a:r>
            <a:r>
              <a:rPr sz="1050" b="1" spc="-4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MSC</a:t>
            </a:r>
            <a:r>
              <a:rPr sz="1050" b="1" spc="-4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&amp;</a:t>
            </a:r>
            <a:r>
              <a:rPr sz="1050" b="1" spc="-3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dani Regular"/>
                <a:cs typeface="Adani Regular"/>
              </a:rPr>
              <a:t>CMA</a:t>
            </a:r>
            <a:r>
              <a:rPr sz="1050" b="1" spc="-4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050" b="1" spc="-25" dirty="0">
                <a:solidFill>
                  <a:srgbClr val="FFFFFF"/>
                </a:solidFill>
                <a:latin typeface="Adani Regular"/>
                <a:cs typeface="Adani Regular"/>
              </a:rPr>
              <a:t>CGM</a:t>
            </a:r>
            <a:endParaRPr sz="1050">
              <a:latin typeface="Adani Regular"/>
              <a:cs typeface="Adani Regular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45537" y="1289959"/>
            <a:ext cx="1907539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7265" marR="30480" indent="-1270">
              <a:lnSpc>
                <a:spcPct val="100000"/>
              </a:lnSpc>
              <a:spcBef>
                <a:spcPts val="100"/>
              </a:spcBef>
            </a:pPr>
            <a:r>
              <a:rPr sz="1000" b="1" u="sng" spc="-10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North</a:t>
            </a:r>
            <a:r>
              <a:rPr sz="1000" b="1" u="sng" spc="-35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 </a:t>
            </a:r>
            <a:r>
              <a:rPr sz="1000" b="1" u="sng" spc="-10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Europe</a:t>
            </a:r>
            <a:r>
              <a:rPr sz="1000" b="1" spc="-10" dirty="0">
                <a:solidFill>
                  <a:srgbClr val="6E2E9F"/>
                </a:solidFill>
                <a:latin typeface="Adani Regular"/>
                <a:cs typeface="Adani Regular"/>
              </a:rPr>
              <a:t> </a:t>
            </a:r>
            <a:r>
              <a:rPr sz="1000" spc="-10" dirty="0">
                <a:latin typeface="Adani Regular"/>
                <a:cs typeface="Adani Regular"/>
              </a:rPr>
              <a:t>Rotterdam Felxistowe London Gateway Antwerp Bremerhaven </a:t>
            </a:r>
            <a:r>
              <a:rPr sz="1000" spc="-20" dirty="0">
                <a:latin typeface="Adani Regular"/>
                <a:cs typeface="Adani Regular"/>
              </a:rPr>
              <a:t>Wilhelmshaven</a:t>
            </a:r>
            <a:endParaRPr sz="1000">
              <a:latin typeface="Adani Regular"/>
              <a:cs typeface="Adani Regular"/>
            </a:endParaRPr>
          </a:p>
          <a:p>
            <a:pPr marL="38100">
              <a:lnSpc>
                <a:spcPct val="100000"/>
              </a:lnSpc>
            </a:pPr>
            <a:r>
              <a:rPr sz="1500" b="1" u="sng" baseline="-19444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US</a:t>
            </a:r>
            <a:r>
              <a:rPr sz="1500" b="1" u="sng" spc="-30" baseline="-19444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 </a:t>
            </a:r>
            <a:r>
              <a:rPr sz="1500" b="1" u="sng" baseline="-16666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East</a:t>
            </a:r>
            <a:r>
              <a:rPr sz="1500" b="1" u="sng" spc="-52" baseline="-16666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 </a:t>
            </a:r>
            <a:r>
              <a:rPr sz="1500" b="1" u="sng" baseline="-16666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Coast</a:t>
            </a:r>
            <a:r>
              <a:rPr sz="1500" b="1" spc="337" baseline="-16666" dirty="0">
                <a:solidFill>
                  <a:srgbClr val="6E2E9F"/>
                </a:solidFill>
                <a:latin typeface="Adani Regular"/>
                <a:cs typeface="Adani Regular"/>
              </a:rPr>
              <a:t> </a:t>
            </a:r>
            <a:r>
              <a:rPr sz="1000" spc="-10" dirty="0">
                <a:latin typeface="Adani Regular"/>
                <a:cs typeface="Adani Regular"/>
              </a:rPr>
              <a:t>Southampton</a:t>
            </a:r>
            <a:endParaRPr sz="1000">
              <a:latin typeface="Adani Regular"/>
              <a:cs typeface="Adani Regular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71119" y="2711666"/>
            <a:ext cx="66675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dani Regular"/>
                <a:cs typeface="Adani Regular"/>
              </a:rPr>
              <a:t>New</a:t>
            </a:r>
            <a:r>
              <a:rPr sz="1000" spc="-25" dirty="0">
                <a:latin typeface="Adani Regular"/>
                <a:cs typeface="Adani Regular"/>
              </a:rPr>
              <a:t> </a:t>
            </a:r>
            <a:r>
              <a:rPr sz="1000" spc="-20" dirty="0">
                <a:latin typeface="Adani Regular"/>
                <a:cs typeface="Adani Regular"/>
              </a:rPr>
              <a:t>York </a:t>
            </a:r>
            <a:r>
              <a:rPr sz="1000" spc="-10" dirty="0">
                <a:latin typeface="Adani Regular"/>
                <a:cs typeface="Adani Regular"/>
              </a:rPr>
              <a:t>Norfolk Savannah </a:t>
            </a:r>
            <a:r>
              <a:rPr sz="1000" spc="-20" dirty="0">
                <a:latin typeface="Adani Regular"/>
                <a:cs typeface="Adani Regular"/>
              </a:rPr>
              <a:t>Charleston </a:t>
            </a:r>
            <a:r>
              <a:rPr sz="1000" spc="-10" dirty="0">
                <a:latin typeface="Adani Regular"/>
                <a:cs typeface="Adani Regular"/>
              </a:rPr>
              <a:t>Miami</a:t>
            </a:r>
            <a:endParaRPr sz="1000">
              <a:latin typeface="Adani Regular"/>
              <a:cs typeface="Adani Regula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73383" y="3864333"/>
            <a:ext cx="6273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00"/>
              </a:lnSpc>
              <a:spcBef>
                <a:spcPts val="100"/>
              </a:spcBef>
            </a:pPr>
            <a:r>
              <a:rPr sz="1000" b="1" u="sng" spc="-10" dirty="0">
                <a:solidFill>
                  <a:srgbClr val="6E2E9F"/>
                </a:solidFill>
                <a:uFill>
                  <a:solidFill>
                    <a:srgbClr val="6E2E9F"/>
                  </a:solidFill>
                </a:uFill>
                <a:latin typeface="Adani Regular"/>
                <a:cs typeface="Adani Regular"/>
              </a:rPr>
              <a:t>Caribbean</a:t>
            </a:r>
            <a:endParaRPr sz="100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</a:pPr>
            <a:r>
              <a:rPr sz="1000" spc="-10" dirty="0">
                <a:latin typeface="Adani Regular"/>
                <a:cs typeface="Adani Regular"/>
              </a:rPr>
              <a:t>Freeport</a:t>
            </a:r>
            <a:endParaRPr sz="1000">
              <a:latin typeface="Adani Regular"/>
              <a:cs typeface="Adani Regula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3818" y="1214818"/>
            <a:ext cx="10525125" cy="5343525"/>
            <a:chOff x="833818" y="1214818"/>
            <a:chExt cx="10525125" cy="5343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199" y="1219199"/>
              <a:ext cx="10515598" cy="53339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8580" y="1219580"/>
              <a:ext cx="10515600" cy="5334000"/>
            </a:xfrm>
            <a:custGeom>
              <a:avLst/>
              <a:gdLst/>
              <a:ahLst/>
              <a:cxnLst/>
              <a:rect l="l" t="t" r="r" b="b"/>
              <a:pathLst>
                <a:path w="10515600" h="5334000">
                  <a:moveTo>
                    <a:pt x="0" y="0"/>
                  </a:moveTo>
                  <a:lnTo>
                    <a:pt x="10515600" y="0"/>
                  </a:lnTo>
                  <a:lnTo>
                    <a:pt x="10515600" y="5334000"/>
                  </a:lnTo>
                  <a:lnTo>
                    <a:pt x="0" y="53340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6E2E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0644" y="326136"/>
            <a:ext cx="8585441" cy="23850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650" rIns="0" bIns="0" rtlCol="0">
            <a:spAutoFit/>
          </a:bodyPr>
          <a:lstStyle/>
          <a:p>
            <a:pPr marL="48895">
              <a:lnSpc>
                <a:spcPts val="955"/>
              </a:lnSpc>
            </a:pPr>
            <a:fld id="{81D60167-4931-47E6-BA6A-407CBD079E47}" type="slidenum">
              <a:rPr sz="900" spc="-25" dirty="0">
                <a:solidFill>
                  <a:srgbClr val="868686"/>
                </a:solidFill>
              </a:rPr>
              <a:t>11</a:t>
            </a:fld>
            <a:endParaRPr sz="9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92657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6580" y="3348228"/>
              <a:ext cx="5265418" cy="88391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441624" y="3311778"/>
            <a:ext cx="4244340" cy="892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956310">
              <a:lnSpc>
                <a:spcPts val="3460"/>
              </a:lnSpc>
              <a:spcBef>
                <a:spcPts val="105"/>
              </a:spcBef>
            </a:pPr>
            <a:r>
              <a:rPr sz="2800" b="1" spc="-10" dirty="0">
                <a:solidFill>
                  <a:srgbClr val="FFFFFF"/>
                </a:solidFill>
                <a:latin typeface="Adani Regular"/>
                <a:cs typeface="Adani Regular"/>
              </a:rPr>
              <a:t>Mundra</a:t>
            </a:r>
            <a:r>
              <a:rPr sz="2800" b="1" spc="-16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2800" b="1" spc="-120" dirty="0">
                <a:solidFill>
                  <a:srgbClr val="FFFFFF"/>
                </a:solidFill>
                <a:latin typeface="Adani Regular"/>
                <a:cs typeface="Adani Regular"/>
              </a:rPr>
              <a:t>SEZ</a:t>
            </a:r>
            <a:r>
              <a:rPr sz="2800" b="1" spc="-33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Adani Regular"/>
                <a:cs typeface="Adani Regular"/>
              </a:rPr>
              <a:t>&amp; </a:t>
            </a:r>
            <a:r>
              <a:rPr sz="2800" b="1" dirty="0">
                <a:solidFill>
                  <a:srgbClr val="FFFFFF"/>
                </a:solidFill>
                <a:latin typeface="Adani Regular"/>
                <a:cs typeface="Adani Regular"/>
              </a:rPr>
              <a:t>Industrial</a:t>
            </a:r>
            <a:r>
              <a:rPr sz="2800" b="1" spc="-5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dani Regular"/>
                <a:cs typeface="Adani Regular"/>
              </a:rPr>
              <a:t>Zone</a:t>
            </a:r>
            <a:r>
              <a:rPr sz="2800" b="1" spc="-8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dani Regular"/>
                <a:cs typeface="Adani Regular"/>
              </a:rPr>
              <a:t>Overview</a:t>
            </a:r>
            <a:endParaRPr sz="2800">
              <a:latin typeface="Adani Regular"/>
              <a:cs typeface="Adani Regular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12136" y="1490472"/>
            <a:ext cx="1763255" cy="12405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" y="293370"/>
            <a:ext cx="3631691" cy="1897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70976" y="925067"/>
            <a:ext cx="3227069" cy="255727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6194" y="927826"/>
            <a:ext cx="30099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solidFill>
                  <a:srgbClr val="612321"/>
                </a:solidFill>
              </a:rPr>
              <a:t>Port</a:t>
            </a:r>
            <a:r>
              <a:rPr sz="2000" spc="-60" dirty="0">
                <a:solidFill>
                  <a:srgbClr val="612321"/>
                </a:solidFill>
              </a:rPr>
              <a:t> </a:t>
            </a:r>
            <a:r>
              <a:rPr sz="2000" dirty="0">
                <a:solidFill>
                  <a:srgbClr val="612321"/>
                </a:solidFill>
              </a:rPr>
              <a:t>and</a:t>
            </a:r>
            <a:r>
              <a:rPr sz="2000" spc="-80" dirty="0">
                <a:solidFill>
                  <a:srgbClr val="612321"/>
                </a:solidFill>
              </a:rPr>
              <a:t> </a:t>
            </a:r>
            <a:r>
              <a:rPr sz="2000" spc="-10" dirty="0">
                <a:solidFill>
                  <a:srgbClr val="612321"/>
                </a:solidFill>
              </a:rPr>
              <a:t>Industrial</a:t>
            </a:r>
            <a:r>
              <a:rPr sz="2000" spc="-75" dirty="0">
                <a:solidFill>
                  <a:srgbClr val="612321"/>
                </a:solidFill>
              </a:rPr>
              <a:t> </a:t>
            </a:r>
            <a:r>
              <a:rPr sz="2000" spc="-20" dirty="0">
                <a:solidFill>
                  <a:srgbClr val="612321"/>
                </a:solidFill>
              </a:rPr>
              <a:t>Town</a:t>
            </a:r>
            <a:endParaRPr sz="2000"/>
          </a:p>
        </p:txBody>
      </p:sp>
      <p:sp>
        <p:nvSpPr>
          <p:cNvPr id="5" name="object 5"/>
          <p:cNvSpPr txBox="1"/>
          <p:nvPr/>
        </p:nvSpPr>
        <p:spPr>
          <a:xfrm>
            <a:off x="896653" y="1355843"/>
            <a:ext cx="419925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720" algn="l"/>
              </a:tabLst>
            </a:pP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Population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of</a:t>
            </a:r>
            <a:r>
              <a:rPr sz="1600" spc="-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Kutch</a:t>
            </a:r>
            <a:r>
              <a:rPr sz="1600" spc="-7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Region-</a:t>
            </a:r>
            <a:r>
              <a:rPr sz="16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2.5</a:t>
            </a:r>
            <a:r>
              <a:rPr sz="16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Million</a:t>
            </a:r>
            <a:endParaRPr sz="1600">
              <a:latin typeface="Adani Regular"/>
              <a:cs typeface="Adani Regular"/>
            </a:endParaRPr>
          </a:p>
          <a:p>
            <a:pPr marL="299720" indent="-287020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Population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of</a:t>
            </a:r>
            <a:r>
              <a:rPr sz="1600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Gandhidham-</a:t>
            </a:r>
            <a:r>
              <a:rPr sz="16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~</a:t>
            </a:r>
            <a:r>
              <a:rPr sz="1600" spc="-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0.4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Million</a:t>
            </a:r>
            <a:endParaRPr sz="1600">
              <a:latin typeface="Adani Regular"/>
              <a:cs typeface="Adani Regular"/>
            </a:endParaRPr>
          </a:p>
          <a:p>
            <a:pPr marL="289560" marR="636905" indent="-277495">
              <a:lnSpc>
                <a:spcPct val="100000"/>
              </a:lnSpc>
              <a:buFont typeface="Arial"/>
              <a:buChar char="•"/>
              <a:tabLst>
                <a:tab pos="289560" algn="l"/>
              </a:tabLst>
            </a:pP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Population</a:t>
            </a:r>
            <a:r>
              <a:rPr sz="1600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of</a:t>
            </a:r>
            <a:r>
              <a:rPr sz="1600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Mundra</a:t>
            </a:r>
            <a:r>
              <a:rPr sz="1600" spc="-2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-</a:t>
            </a:r>
            <a:r>
              <a:rPr sz="1600" spc="-7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~</a:t>
            </a:r>
            <a:r>
              <a:rPr sz="1600" spc="-4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150,000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(10,000</a:t>
            </a:r>
            <a:r>
              <a:rPr sz="1600" spc="-9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in</a:t>
            </a:r>
            <a:r>
              <a:rPr sz="1600" spc="-4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2001)</a:t>
            </a:r>
            <a:endParaRPr sz="1600">
              <a:latin typeface="Adani Regular"/>
              <a:cs typeface="Adani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0460" y="938984"/>
            <a:ext cx="165290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612321"/>
                </a:solidFill>
                <a:latin typeface="Adani Regular"/>
                <a:cs typeface="Adani Regular"/>
              </a:rPr>
              <a:t>Nearby</a:t>
            </a:r>
            <a:r>
              <a:rPr sz="2000" b="1" spc="-125" dirty="0">
                <a:solidFill>
                  <a:srgbClr val="612321"/>
                </a:solidFill>
                <a:latin typeface="Adani Regular"/>
                <a:cs typeface="Adani Regular"/>
              </a:rPr>
              <a:t> </a:t>
            </a:r>
            <a:r>
              <a:rPr sz="2000" b="1" spc="-10" dirty="0">
                <a:solidFill>
                  <a:srgbClr val="612321"/>
                </a:solidFill>
                <a:latin typeface="Adani Regular"/>
                <a:cs typeface="Adani Regular"/>
              </a:rPr>
              <a:t>Cities</a:t>
            </a:r>
            <a:endParaRPr sz="2000">
              <a:latin typeface="Adani Regular"/>
              <a:cs typeface="Adani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40832" y="1304924"/>
            <a:ext cx="240855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720" algn="l"/>
              </a:tabLst>
            </a:pP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Gandhidham-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55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Adani Regular"/>
                <a:cs typeface="Adani Regular"/>
              </a:rPr>
              <a:t>Kms</a:t>
            </a:r>
            <a:endParaRPr sz="1600">
              <a:latin typeface="Adani Regular"/>
              <a:cs typeface="Adani Regular"/>
            </a:endParaRPr>
          </a:p>
          <a:p>
            <a:pPr marL="299720" indent="-287020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Bhuj-</a:t>
            </a:r>
            <a:r>
              <a:rPr sz="16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60</a:t>
            </a:r>
            <a:r>
              <a:rPr sz="1600" spc="-2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35" dirty="0">
                <a:solidFill>
                  <a:srgbClr val="001F5F"/>
                </a:solidFill>
                <a:latin typeface="Adani Regular"/>
                <a:cs typeface="Adani Regular"/>
              </a:rPr>
              <a:t>Km</a:t>
            </a:r>
            <a:endParaRPr sz="1600">
              <a:latin typeface="Adani Regular"/>
              <a:cs typeface="Adani Regular"/>
            </a:endParaRPr>
          </a:p>
          <a:p>
            <a:pPr marL="299720" indent="-287020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Rajkot-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250</a:t>
            </a:r>
            <a:r>
              <a:rPr sz="1600" spc="-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Adani Regular"/>
                <a:cs typeface="Adani Regular"/>
              </a:rPr>
              <a:t>Kms</a:t>
            </a:r>
            <a:endParaRPr sz="1600">
              <a:latin typeface="Adani Regular"/>
              <a:cs typeface="Adani Regular"/>
            </a:endParaRPr>
          </a:p>
          <a:p>
            <a:pPr marL="299720" indent="-287020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Ahmedabad-</a:t>
            </a:r>
            <a:r>
              <a:rPr sz="1600" spc="-8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350</a:t>
            </a:r>
            <a:r>
              <a:rPr sz="1600" spc="-8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Adani Regular"/>
                <a:cs typeface="Adani Regular"/>
              </a:rPr>
              <a:t>Kms</a:t>
            </a:r>
            <a:endParaRPr sz="1600">
              <a:latin typeface="Adani Regular"/>
              <a:cs typeface="Adani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6194" y="2279705"/>
            <a:ext cx="3085465" cy="69469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2000" b="1" dirty="0">
                <a:solidFill>
                  <a:srgbClr val="612321"/>
                </a:solidFill>
                <a:latin typeface="Adani Regular"/>
                <a:cs typeface="Adani Regular"/>
              </a:rPr>
              <a:t>Multi</a:t>
            </a:r>
            <a:r>
              <a:rPr sz="2000" b="1" spc="-130" dirty="0">
                <a:solidFill>
                  <a:srgbClr val="612321"/>
                </a:solidFill>
                <a:latin typeface="Adani Regular"/>
                <a:cs typeface="Adani Regular"/>
              </a:rPr>
              <a:t> </a:t>
            </a:r>
            <a:r>
              <a:rPr sz="2000" b="1" dirty="0">
                <a:solidFill>
                  <a:srgbClr val="612321"/>
                </a:solidFill>
                <a:latin typeface="Adani Regular"/>
                <a:cs typeface="Adani Regular"/>
              </a:rPr>
              <a:t>Modal</a:t>
            </a:r>
            <a:r>
              <a:rPr sz="2000" b="1" spc="-110" dirty="0">
                <a:solidFill>
                  <a:srgbClr val="612321"/>
                </a:solidFill>
                <a:latin typeface="Adani Regular"/>
                <a:cs typeface="Adani Regular"/>
              </a:rPr>
              <a:t> </a:t>
            </a:r>
            <a:r>
              <a:rPr sz="2000" b="1" spc="-10" dirty="0">
                <a:solidFill>
                  <a:srgbClr val="612321"/>
                </a:solidFill>
                <a:latin typeface="Adani Regular"/>
                <a:cs typeface="Adani Regular"/>
              </a:rPr>
              <a:t>Connectivity</a:t>
            </a:r>
            <a:endParaRPr sz="2000">
              <a:latin typeface="Adani Regular"/>
              <a:cs typeface="Adani Regular"/>
            </a:endParaRPr>
          </a:p>
          <a:p>
            <a:pPr marL="364490">
              <a:lnSpc>
                <a:spcPct val="100000"/>
              </a:lnSpc>
              <a:spcBef>
                <a:spcPts val="420"/>
              </a:spcBef>
            </a:pPr>
            <a:r>
              <a:rPr sz="1600" b="1" spc="-20" dirty="0">
                <a:solidFill>
                  <a:srgbClr val="001F5F"/>
                </a:solidFill>
                <a:latin typeface="Adani Regular"/>
                <a:cs typeface="Adani Regular"/>
              </a:rPr>
              <a:t>Road</a:t>
            </a:r>
            <a:endParaRPr sz="1600">
              <a:latin typeface="Adani Regular"/>
              <a:cs typeface="Adani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8240" y="2944652"/>
            <a:ext cx="454596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65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720" algn="l"/>
              </a:tabLst>
            </a:pP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NH8</a:t>
            </a:r>
            <a:r>
              <a:rPr sz="1600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A</a:t>
            </a:r>
            <a:r>
              <a:rPr sz="1600" spc="-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Ext.</a:t>
            </a:r>
            <a:r>
              <a:rPr sz="1600" spc="-3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connects</a:t>
            </a:r>
            <a:r>
              <a:rPr sz="1600" spc="-8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Mundra</a:t>
            </a:r>
            <a:r>
              <a:rPr sz="1600" spc="-3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to</a:t>
            </a:r>
            <a:r>
              <a:rPr sz="1600" spc="-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NH8</a:t>
            </a:r>
            <a:r>
              <a:rPr sz="1600" spc="-3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(Delhi- Mumbai).</a:t>
            </a:r>
            <a:endParaRPr sz="1600">
              <a:latin typeface="Adani Regular"/>
              <a:cs typeface="Adani Regular"/>
            </a:endParaRPr>
          </a:p>
          <a:p>
            <a:pPr marL="299720" indent="-287020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Additionally</a:t>
            </a:r>
            <a:r>
              <a:rPr sz="16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connected</a:t>
            </a:r>
            <a:r>
              <a:rPr sz="1600" spc="-8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through</a:t>
            </a:r>
            <a:r>
              <a:rPr sz="1600" spc="-7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Adani Regular"/>
                <a:cs typeface="Adani Regular"/>
              </a:rPr>
              <a:t>NH-15.</a:t>
            </a:r>
            <a:endParaRPr sz="1600">
              <a:latin typeface="Adani Regular"/>
              <a:cs typeface="Adani Regular"/>
            </a:endParaRPr>
          </a:p>
          <a:p>
            <a:pPr marL="299720" indent="-287020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SH</a:t>
            </a:r>
            <a:r>
              <a:rPr sz="1600" spc="-3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–</a:t>
            </a:r>
            <a:r>
              <a:rPr sz="16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6:</a:t>
            </a:r>
            <a:r>
              <a:rPr sz="1600" spc="-2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Mundra</a:t>
            </a:r>
            <a:r>
              <a:rPr sz="1600" spc="-2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to</a:t>
            </a:r>
            <a:r>
              <a:rPr sz="1600" spc="-2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Gandhidham</a:t>
            </a:r>
            <a:endParaRPr sz="1600">
              <a:latin typeface="Adani Regular"/>
              <a:cs typeface="Adani Regular"/>
            </a:endParaRPr>
          </a:p>
          <a:p>
            <a:pPr marL="299720" indent="-287020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SH</a:t>
            </a:r>
            <a:r>
              <a:rPr sz="1600" spc="-3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–</a:t>
            </a:r>
            <a:r>
              <a:rPr sz="16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48:</a:t>
            </a:r>
            <a:r>
              <a:rPr sz="1600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Mundra</a:t>
            </a:r>
            <a:r>
              <a:rPr sz="1600" spc="-1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to</a:t>
            </a:r>
            <a:r>
              <a:rPr sz="1600" spc="-3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Adani Regular"/>
                <a:cs typeface="Adani Regular"/>
              </a:rPr>
              <a:t>Bhuj</a:t>
            </a:r>
            <a:endParaRPr sz="1600">
              <a:latin typeface="Adani Regular"/>
              <a:cs typeface="Adani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51791" y="2600206"/>
            <a:ext cx="2749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600" b="1" spc="-40" dirty="0">
                <a:solidFill>
                  <a:srgbClr val="001F5F"/>
                </a:solidFill>
                <a:latin typeface="Adani Regular"/>
                <a:cs typeface="Adani Regular"/>
              </a:rPr>
              <a:t>Air</a:t>
            </a:r>
            <a:endParaRPr sz="1600">
              <a:latin typeface="Adani Regular"/>
              <a:cs typeface="Adani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38625" y="2844164"/>
            <a:ext cx="57975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65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720" algn="l"/>
              </a:tabLst>
            </a:pP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Nearest</a:t>
            </a:r>
            <a:r>
              <a:rPr sz="1600" spc="-114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domestic</a:t>
            </a:r>
            <a:r>
              <a:rPr sz="1600" spc="-8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commercial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airports</a:t>
            </a:r>
            <a:r>
              <a:rPr sz="1600" spc="-9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are</a:t>
            </a:r>
            <a:r>
              <a:rPr sz="1600" spc="-9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located</a:t>
            </a:r>
            <a:r>
              <a:rPr sz="1600" spc="-8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at</a:t>
            </a:r>
            <a:r>
              <a:rPr sz="1600" spc="-9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Adani Regular"/>
                <a:cs typeface="Adani Regular"/>
              </a:rPr>
              <a:t>Bhuj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(~60</a:t>
            </a:r>
            <a:r>
              <a:rPr sz="16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kms)</a:t>
            </a:r>
            <a:r>
              <a:rPr sz="1600" spc="-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&amp;</a:t>
            </a:r>
            <a:r>
              <a:rPr sz="1600" spc="-3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Kandla</a:t>
            </a:r>
            <a:r>
              <a:rPr sz="1600" spc="-4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(~50</a:t>
            </a:r>
            <a:r>
              <a:rPr sz="1600" spc="-3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Adani Regular"/>
                <a:cs typeface="Adani Regular"/>
              </a:rPr>
              <a:t>kms)</a:t>
            </a:r>
            <a:endParaRPr sz="1600">
              <a:latin typeface="Adani Regular"/>
              <a:cs typeface="Adani Regular"/>
            </a:endParaRPr>
          </a:p>
          <a:p>
            <a:pPr marL="299720" indent="-287020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Nearest</a:t>
            </a:r>
            <a:r>
              <a:rPr sz="1600" spc="-9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international</a:t>
            </a:r>
            <a:r>
              <a:rPr sz="1600" spc="-4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airport</a:t>
            </a:r>
            <a:r>
              <a:rPr sz="1600" spc="32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and</a:t>
            </a:r>
            <a:r>
              <a:rPr sz="1600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air</a:t>
            </a:r>
            <a:r>
              <a:rPr sz="1600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cargo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terminal</a:t>
            </a:r>
            <a:r>
              <a:rPr sz="1600" spc="-4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is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Adani Regular"/>
                <a:cs typeface="Adani Regular"/>
              </a:rPr>
              <a:t>at</a:t>
            </a:r>
            <a:endParaRPr sz="1600">
              <a:latin typeface="Adani Regular"/>
              <a:cs typeface="Adani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38625" y="3575582"/>
            <a:ext cx="594931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Ahmedabad</a:t>
            </a:r>
            <a:r>
              <a:rPr sz="16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(</a:t>
            </a:r>
            <a:r>
              <a:rPr sz="1600" spc="-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350</a:t>
            </a:r>
            <a:r>
              <a:rPr sz="1600" spc="-4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Adani Regular"/>
                <a:cs typeface="Adani Regular"/>
              </a:rPr>
              <a:t>kms)</a:t>
            </a:r>
            <a:endParaRPr sz="1600">
              <a:latin typeface="Adani Regular"/>
              <a:cs typeface="Adani Regular"/>
            </a:endParaRPr>
          </a:p>
          <a:p>
            <a:pPr marL="299720" marR="5080" indent="-287655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Mundra</a:t>
            </a:r>
            <a:r>
              <a:rPr sz="1600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Airport</a:t>
            </a:r>
            <a:r>
              <a:rPr sz="1600" spc="-8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is</a:t>
            </a:r>
            <a:r>
              <a:rPr sz="1600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a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licensed</a:t>
            </a:r>
            <a:r>
              <a:rPr sz="1600" spc="-8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airport</a:t>
            </a:r>
            <a:r>
              <a:rPr sz="1600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in</a:t>
            </a:r>
            <a:r>
              <a:rPr sz="1600" spc="-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‘Private</a:t>
            </a:r>
            <a:r>
              <a:rPr sz="1600" spc="-7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Adani Regular"/>
                <a:cs typeface="Adani Regular"/>
              </a:rPr>
              <a:t>Use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Category’</a:t>
            </a:r>
            <a:r>
              <a:rPr sz="1600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(Environmental</a:t>
            </a:r>
            <a:r>
              <a:rPr sz="1600" spc="-3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Clearance</a:t>
            </a:r>
            <a:r>
              <a:rPr sz="1600" spc="-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for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Commercial</a:t>
            </a:r>
            <a:r>
              <a:rPr sz="16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airport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is</a:t>
            </a:r>
            <a:r>
              <a:rPr sz="1600" spc="-4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received)</a:t>
            </a:r>
            <a:endParaRPr sz="1600">
              <a:latin typeface="Adani Regular"/>
              <a:cs typeface="Adani Regular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27078" y="5038344"/>
            <a:ext cx="2437130" cy="1438910"/>
            <a:chOff x="227078" y="5038344"/>
            <a:chExt cx="2437130" cy="1438910"/>
          </a:xfrm>
        </p:grpSpPr>
        <p:sp>
          <p:nvSpPr>
            <p:cNvPr id="14" name="object 14"/>
            <p:cNvSpPr/>
            <p:nvPr/>
          </p:nvSpPr>
          <p:spPr>
            <a:xfrm>
              <a:off x="227078" y="5038344"/>
              <a:ext cx="2437130" cy="1438910"/>
            </a:xfrm>
            <a:custGeom>
              <a:avLst/>
              <a:gdLst/>
              <a:ahLst/>
              <a:cxnLst/>
              <a:rect l="l" t="t" r="r" b="b"/>
              <a:pathLst>
                <a:path w="2437130" h="1438910">
                  <a:moveTo>
                    <a:pt x="2292769" y="0"/>
                  </a:moveTo>
                  <a:lnTo>
                    <a:pt x="143852" y="0"/>
                  </a:lnTo>
                  <a:lnTo>
                    <a:pt x="98386" y="7327"/>
                  </a:lnTo>
                  <a:lnTo>
                    <a:pt x="58889" y="27749"/>
                  </a:lnTo>
                  <a:lnTo>
                    <a:pt x="27749" y="58889"/>
                  </a:lnTo>
                  <a:lnTo>
                    <a:pt x="7327" y="98374"/>
                  </a:lnTo>
                  <a:lnTo>
                    <a:pt x="0" y="143840"/>
                  </a:lnTo>
                  <a:lnTo>
                    <a:pt x="0" y="1294561"/>
                  </a:lnTo>
                  <a:lnTo>
                    <a:pt x="7327" y="1340027"/>
                  </a:lnTo>
                  <a:lnTo>
                    <a:pt x="27749" y="1379512"/>
                  </a:lnTo>
                  <a:lnTo>
                    <a:pt x="58889" y="1410652"/>
                  </a:lnTo>
                  <a:lnTo>
                    <a:pt x="98386" y="1431074"/>
                  </a:lnTo>
                  <a:lnTo>
                    <a:pt x="143852" y="1438401"/>
                  </a:lnTo>
                  <a:lnTo>
                    <a:pt x="2292769" y="1438401"/>
                  </a:lnTo>
                  <a:lnTo>
                    <a:pt x="2338235" y="1431074"/>
                  </a:lnTo>
                  <a:lnTo>
                    <a:pt x="2377719" y="1410652"/>
                  </a:lnTo>
                  <a:lnTo>
                    <a:pt x="2408859" y="1379512"/>
                  </a:lnTo>
                  <a:lnTo>
                    <a:pt x="2429281" y="1340027"/>
                  </a:lnTo>
                  <a:lnTo>
                    <a:pt x="2436622" y="1294561"/>
                  </a:lnTo>
                  <a:lnTo>
                    <a:pt x="2436622" y="143840"/>
                  </a:lnTo>
                  <a:lnTo>
                    <a:pt x="2429281" y="98374"/>
                  </a:lnTo>
                  <a:lnTo>
                    <a:pt x="2408859" y="58889"/>
                  </a:lnTo>
                  <a:lnTo>
                    <a:pt x="2377719" y="27749"/>
                  </a:lnTo>
                  <a:lnTo>
                    <a:pt x="2338235" y="7327"/>
                  </a:lnTo>
                  <a:lnTo>
                    <a:pt x="2292769" y="0"/>
                  </a:lnTo>
                  <a:close/>
                </a:path>
              </a:pathLst>
            </a:custGeom>
            <a:solidFill>
              <a:srgbClr val="D6D2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2611" y="5868161"/>
              <a:ext cx="2218690" cy="381000"/>
            </a:xfrm>
            <a:custGeom>
              <a:avLst/>
              <a:gdLst/>
              <a:ahLst/>
              <a:cxnLst/>
              <a:rect l="l" t="t" r="r" b="b"/>
              <a:pathLst>
                <a:path w="2218690" h="381000">
                  <a:moveTo>
                    <a:pt x="2180475" y="0"/>
                  </a:moveTo>
                  <a:lnTo>
                    <a:pt x="38100" y="0"/>
                  </a:lnTo>
                  <a:lnTo>
                    <a:pt x="23266" y="2997"/>
                  </a:lnTo>
                  <a:lnTo>
                    <a:pt x="11163" y="11163"/>
                  </a:lnTo>
                  <a:lnTo>
                    <a:pt x="2997" y="23266"/>
                  </a:lnTo>
                  <a:lnTo>
                    <a:pt x="0" y="38100"/>
                  </a:lnTo>
                  <a:lnTo>
                    <a:pt x="0" y="342900"/>
                  </a:lnTo>
                  <a:lnTo>
                    <a:pt x="2997" y="357733"/>
                  </a:lnTo>
                  <a:lnTo>
                    <a:pt x="11163" y="369836"/>
                  </a:lnTo>
                  <a:lnTo>
                    <a:pt x="23266" y="378002"/>
                  </a:lnTo>
                  <a:lnTo>
                    <a:pt x="38100" y="381000"/>
                  </a:lnTo>
                  <a:lnTo>
                    <a:pt x="2180475" y="381000"/>
                  </a:lnTo>
                  <a:lnTo>
                    <a:pt x="2195309" y="378002"/>
                  </a:lnTo>
                  <a:lnTo>
                    <a:pt x="2207412" y="369836"/>
                  </a:lnTo>
                  <a:lnTo>
                    <a:pt x="2215578" y="357733"/>
                  </a:lnTo>
                  <a:lnTo>
                    <a:pt x="2218563" y="342900"/>
                  </a:lnTo>
                  <a:lnTo>
                    <a:pt x="2218563" y="38100"/>
                  </a:lnTo>
                  <a:lnTo>
                    <a:pt x="2215578" y="23266"/>
                  </a:lnTo>
                  <a:lnTo>
                    <a:pt x="2207412" y="11163"/>
                  </a:lnTo>
                  <a:lnTo>
                    <a:pt x="2195309" y="2997"/>
                  </a:lnTo>
                  <a:lnTo>
                    <a:pt x="2180475" y="0"/>
                  </a:lnTo>
                  <a:close/>
                </a:path>
              </a:pathLst>
            </a:custGeom>
            <a:solidFill>
              <a:srgbClr val="8062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2998" y="5868541"/>
              <a:ext cx="2218690" cy="381000"/>
            </a:xfrm>
            <a:custGeom>
              <a:avLst/>
              <a:gdLst/>
              <a:ahLst/>
              <a:cxnLst/>
              <a:rect l="l" t="t" r="r" b="b"/>
              <a:pathLst>
                <a:path w="2218690" h="381000">
                  <a:moveTo>
                    <a:pt x="0" y="38100"/>
                  </a:moveTo>
                  <a:lnTo>
                    <a:pt x="2997" y="23266"/>
                  </a:lnTo>
                  <a:lnTo>
                    <a:pt x="11150" y="11163"/>
                  </a:lnTo>
                  <a:lnTo>
                    <a:pt x="23266" y="2997"/>
                  </a:lnTo>
                  <a:lnTo>
                    <a:pt x="38087" y="0"/>
                  </a:lnTo>
                  <a:lnTo>
                    <a:pt x="2180475" y="0"/>
                  </a:lnTo>
                  <a:lnTo>
                    <a:pt x="2195296" y="2997"/>
                  </a:lnTo>
                  <a:lnTo>
                    <a:pt x="2207399" y="11163"/>
                  </a:lnTo>
                  <a:lnTo>
                    <a:pt x="2215565" y="23266"/>
                  </a:lnTo>
                  <a:lnTo>
                    <a:pt x="2218563" y="38100"/>
                  </a:lnTo>
                  <a:lnTo>
                    <a:pt x="2218563" y="342900"/>
                  </a:lnTo>
                  <a:lnTo>
                    <a:pt x="2215565" y="357733"/>
                  </a:lnTo>
                  <a:lnTo>
                    <a:pt x="2207399" y="369836"/>
                  </a:lnTo>
                  <a:lnTo>
                    <a:pt x="2195296" y="378002"/>
                  </a:lnTo>
                  <a:lnTo>
                    <a:pt x="2180475" y="381000"/>
                  </a:lnTo>
                  <a:lnTo>
                    <a:pt x="38087" y="381000"/>
                  </a:lnTo>
                  <a:lnTo>
                    <a:pt x="23266" y="378002"/>
                  </a:lnTo>
                  <a:lnTo>
                    <a:pt x="11150" y="369836"/>
                  </a:lnTo>
                  <a:lnTo>
                    <a:pt x="2997" y="357733"/>
                  </a:lnTo>
                  <a:lnTo>
                    <a:pt x="0" y="342900"/>
                  </a:lnTo>
                  <a:lnTo>
                    <a:pt x="0" y="3810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971805" y="5038344"/>
            <a:ext cx="3020695" cy="1438910"/>
            <a:chOff x="2971805" y="5038344"/>
            <a:chExt cx="3020695" cy="1438910"/>
          </a:xfrm>
        </p:grpSpPr>
        <p:sp>
          <p:nvSpPr>
            <p:cNvPr id="18" name="object 18"/>
            <p:cNvSpPr/>
            <p:nvPr/>
          </p:nvSpPr>
          <p:spPr>
            <a:xfrm>
              <a:off x="2971805" y="5038344"/>
              <a:ext cx="3020695" cy="1438910"/>
            </a:xfrm>
            <a:custGeom>
              <a:avLst/>
              <a:gdLst/>
              <a:ahLst/>
              <a:cxnLst/>
              <a:rect l="l" t="t" r="r" b="b"/>
              <a:pathLst>
                <a:path w="3020695" h="1438910">
                  <a:moveTo>
                    <a:pt x="2876575" y="0"/>
                  </a:moveTo>
                  <a:lnTo>
                    <a:pt x="143852" y="0"/>
                  </a:lnTo>
                  <a:lnTo>
                    <a:pt x="98386" y="7327"/>
                  </a:lnTo>
                  <a:lnTo>
                    <a:pt x="58889" y="27749"/>
                  </a:lnTo>
                  <a:lnTo>
                    <a:pt x="27749" y="58889"/>
                  </a:lnTo>
                  <a:lnTo>
                    <a:pt x="7327" y="98374"/>
                  </a:lnTo>
                  <a:lnTo>
                    <a:pt x="0" y="143840"/>
                  </a:lnTo>
                  <a:lnTo>
                    <a:pt x="0" y="1294561"/>
                  </a:lnTo>
                  <a:lnTo>
                    <a:pt x="7327" y="1340027"/>
                  </a:lnTo>
                  <a:lnTo>
                    <a:pt x="27749" y="1379512"/>
                  </a:lnTo>
                  <a:lnTo>
                    <a:pt x="58889" y="1410652"/>
                  </a:lnTo>
                  <a:lnTo>
                    <a:pt x="98386" y="1431074"/>
                  </a:lnTo>
                  <a:lnTo>
                    <a:pt x="143852" y="1438401"/>
                  </a:lnTo>
                  <a:lnTo>
                    <a:pt x="2876575" y="1438401"/>
                  </a:lnTo>
                  <a:lnTo>
                    <a:pt x="2922041" y="1431074"/>
                  </a:lnTo>
                  <a:lnTo>
                    <a:pt x="2961538" y="1410652"/>
                  </a:lnTo>
                  <a:lnTo>
                    <a:pt x="2992678" y="1379512"/>
                  </a:lnTo>
                  <a:lnTo>
                    <a:pt x="3013100" y="1340027"/>
                  </a:lnTo>
                  <a:lnTo>
                    <a:pt x="3020441" y="1294561"/>
                  </a:lnTo>
                  <a:lnTo>
                    <a:pt x="3020441" y="143840"/>
                  </a:lnTo>
                  <a:lnTo>
                    <a:pt x="3013100" y="98374"/>
                  </a:lnTo>
                  <a:lnTo>
                    <a:pt x="2992678" y="58889"/>
                  </a:lnTo>
                  <a:lnTo>
                    <a:pt x="2961538" y="27749"/>
                  </a:lnTo>
                  <a:lnTo>
                    <a:pt x="2922041" y="7327"/>
                  </a:lnTo>
                  <a:lnTo>
                    <a:pt x="2876575" y="0"/>
                  </a:lnTo>
                  <a:close/>
                </a:path>
              </a:pathLst>
            </a:custGeom>
            <a:solidFill>
              <a:srgbClr val="D6D2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353555" y="5868161"/>
              <a:ext cx="2218690" cy="381000"/>
            </a:xfrm>
            <a:custGeom>
              <a:avLst/>
              <a:gdLst/>
              <a:ahLst/>
              <a:cxnLst/>
              <a:rect l="l" t="t" r="r" b="b"/>
              <a:pathLst>
                <a:path w="2218690" h="381000">
                  <a:moveTo>
                    <a:pt x="2180475" y="0"/>
                  </a:moveTo>
                  <a:lnTo>
                    <a:pt x="38100" y="0"/>
                  </a:lnTo>
                  <a:lnTo>
                    <a:pt x="23266" y="2997"/>
                  </a:lnTo>
                  <a:lnTo>
                    <a:pt x="11163" y="11163"/>
                  </a:lnTo>
                  <a:lnTo>
                    <a:pt x="2997" y="23266"/>
                  </a:lnTo>
                  <a:lnTo>
                    <a:pt x="0" y="38100"/>
                  </a:lnTo>
                  <a:lnTo>
                    <a:pt x="0" y="342900"/>
                  </a:lnTo>
                  <a:lnTo>
                    <a:pt x="2997" y="357733"/>
                  </a:lnTo>
                  <a:lnTo>
                    <a:pt x="11163" y="369836"/>
                  </a:lnTo>
                  <a:lnTo>
                    <a:pt x="23266" y="378002"/>
                  </a:lnTo>
                  <a:lnTo>
                    <a:pt x="38100" y="381000"/>
                  </a:lnTo>
                  <a:lnTo>
                    <a:pt x="2180475" y="381000"/>
                  </a:lnTo>
                  <a:lnTo>
                    <a:pt x="2195309" y="378002"/>
                  </a:lnTo>
                  <a:lnTo>
                    <a:pt x="2207412" y="369836"/>
                  </a:lnTo>
                  <a:lnTo>
                    <a:pt x="2215578" y="357733"/>
                  </a:lnTo>
                  <a:lnTo>
                    <a:pt x="2218563" y="342900"/>
                  </a:lnTo>
                  <a:lnTo>
                    <a:pt x="2218563" y="38100"/>
                  </a:lnTo>
                  <a:lnTo>
                    <a:pt x="2215578" y="23266"/>
                  </a:lnTo>
                  <a:lnTo>
                    <a:pt x="2207412" y="11163"/>
                  </a:lnTo>
                  <a:lnTo>
                    <a:pt x="2195309" y="2997"/>
                  </a:lnTo>
                  <a:lnTo>
                    <a:pt x="2180475" y="0"/>
                  </a:lnTo>
                  <a:close/>
                </a:path>
              </a:pathLst>
            </a:custGeom>
            <a:solidFill>
              <a:srgbClr val="8062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353942" y="5868541"/>
              <a:ext cx="2218690" cy="381000"/>
            </a:xfrm>
            <a:custGeom>
              <a:avLst/>
              <a:gdLst/>
              <a:ahLst/>
              <a:cxnLst/>
              <a:rect l="l" t="t" r="r" b="b"/>
              <a:pathLst>
                <a:path w="2218690" h="381000">
                  <a:moveTo>
                    <a:pt x="0" y="38100"/>
                  </a:moveTo>
                  <a:lnTo>
                    <a:pt x="2997" y="23266"/>
                  </a:lnTo>
                  <a:lnTo>
                    <a:pt x="11150" y="11163"/>
                  </a:lnTo>
                  <a:lnTo>
                    <a:pt x="23266" y="2997"/>
                  </a:lnTo>
                  <a:lnTo>
                    <a:pt x="38087" y="0"/>
                  </a:lnTo>
                  <a:lnTo>
                    <a:pt x="2180475" y="0"/>
                  </a:lnTo>
                  <a:lnTo>
                    <a:pt x="2195296" y="2997"/>
                  </a:lnTo>
                  <a:lnTo>
                    <a:pt x="2207399" y="11163"/>
                  </a:lnTo>
                  <a:lnTo>
                    <a:pt x="2215565" y="23266"/>
                  </a:lnTo>
                  <a:lnTo>
                    <a:pt x="2218563" y="38100"/>
                  </a:lnTo>
                  <a:lnTo>
                    <a:pt x="2218563" y="342900"/>
                  </a:lnTo>
                  <a:lnTo>
                    <a:pt x="2215565" y="357733"/>
                  </a:lnTo>
                  <a:lnTo>
                    <a:pt x="2207399" y="369836"/>
                  </a:lnTo>
                  <a:lnTo>
                    <a:pt x="2195296" y="378002"/>
                  </a:lnTo>
                  <a:lnTo>
                    <a:pt x="2180475" y="381000"/>
                  </a:lnTo>
                  <a:lnTo>
                    <a:pt x="38087" y="381000"/>
                  </a:lnTo>
                  <a:lnTo>
                    <a:pt x="23266" y="378002"/>
                  </a:lnTo>
                  <a:lnTo>
                    <a:pt x="11150" y="369836"/>
                  </a:lnTo>
                  <a:lnTo>
                    <a:pt x="2997" y="357733"/>
                  </a:lnTo>
                  <a:lnTo>
                    <a:pt x="0" y="342900"/>
                  </a:lnTo>
                  <a:lnTo>
                    <a:pt x="0" y="3810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88057" y="4163852"/>
            <a:ext cx="3835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0" dirty="0">
                <a:solidFill>
                  <a:srgbClr val="001F5F"/>
                </a:solidFill>
                <a:latin typeface="Adani Regular"/>
                <a:cs typeface="Adani Regular"/>
              </a:rPr>
              <a:t>Rail</a:t>
            </a:r>
            <a:endParaRPr sz="1600">
              <a:latin typeface="Adani Regular"/>
              <a:cs typeface="Adani Regular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8057" y="4407692"/>
            <a:ext cx="46780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8450" algn="l"/>
              </a:tabLst>
            </a:pP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Nearest</a:t>
            </a:r>
            <a:r>
              <a:rPr sz="1600" spc="-9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railway</a:t>
            </a:r>
            <a:r>
              <a:rPr sz="1600" spc="-1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stations</a:t>
            </a:r>
            <a:r>
              <a:rPr sz="16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for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passengers</a:t>
            </a:r>
            <a:r>
              <a:rPr sz="1600" spc="-7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are</a:t>
            </a:r>
            <a:r>
              <a:rPr sz="1600" spc="-4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25" dirty="0">
                <a:solidFill>
                  <a:srgbClr val="001F5F"/>
                </a:solidFill>
                <a:latin typeface="Adani Regular"/>
                <a:cs typeface="Adani Regular"/>
              </a:rPr>
              <a:t>at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Gandhidham</a:t>
            </a:r>
            <a:r>
              <a:rPr sz="1600" spc="-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and</a:t>
            </a:r>
            <a:r>
              <a:rPr sz="1600" spc="-7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Adani Regular"/>
                <a:cs typeface="Adani Regular"/>
              </a:rPr>
              <a:t>Bhuj</a:t>
            </a:r>
            <a:endParaRPr sz="1600">
              <a:latin typeface="Adani Regular"/>
              <a:cs typeface="Adani Regular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0115" y="5264180"/>
            <a:ext cx="5253355" cy="9029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0820">
              <a:lnSpc>
                <a:spcPct val="100000"/>
              </a:lnSpc>
              <a:spcBef>
                <a:spcPts val="95"/>
              </a:spcBef>
              <a:tabLst>
                <a:tab pos="2440305" algn="l"/>
              </a:tabLst>
            </a:pPr>
            <a:r>
              <a:rPr sz="2000" b="1" spc="-35" dirty="0">
                <a:latin typeface="Adani Regular"/>
                <a:cs typeface="Adani Regular"/>
              </a:rPr>
              <a:t>Total</a:t>
            </a:r>
            <a:r>
              <a:rPr sz="2000" b="1" spc="-100" dirty="0">
                <a:latin typeface="Adani Regular"/>
                <a:cs typeface="Adani Regular"/>
              </a:rPr>
              <a:t> </a:t>
            </a:r>
            <a:r>
              <a:rPr sz="2000" b="1" spc="-20" dirty="0">
                <a:latin typeface="Adani Regular"/>
                <a:cs typeface="Adani Regular"/>
              </a:rPr>
              <a:t>Land</a:t>
            </a:r>
            <a:r>
              <a:rPr sz="2000" b="1" dirty="0">
                <a:latin typeface="Adani Regular"/>
                <a:cs typeface="Adani Regular"/>
              </a:rPr>
              <a:t>	Special</a:t>
            </a:r>
            <a:r>
              <a:rPr sz="2000" b="1" spc="-145" dirty="0">
                <a:latin typeface="Adani Regular"/>
                <a:cs typeface="Adani Regular"/>
              </a:rPr>
              <a:t> </a:t>
            </a:r>
            <a:r>
              <a:rPr sz="2000" b="1" dirty="0">
                <a:latin typeface="Adani Regular"/>
                <a:cs typeface="Adani Regular"/>
              </a:rPr>
              <a:t>Economic</a:t>
            </a:r>
            <a:r>
              <a:rPr sz="2000" b="1" spc="-114" dirty="0">
                <a:latin typeface="Adani Regular"/>
                <a:cs typeface="Adani Regular"/>
              </a:rPr>
              <a:t> </a:t>
            </a:r>
            <a:r>
              <a:rPr sz="2000" b="1" spc="-20" dirty="0">
                <a:latin typeface="Adani Regular"/>
                <a:cs typeface="Adani Regular"/>
              </a:rPr>
              <a:t>Zone</a:t>
            </a:r>
            <a:endParaRPr sz="2000">
              <a:latin typeface="Adani Regular"/>
              <a:cs typeface="Adani Regular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046730" algn="l"/>
              </a:tabLst>
            </a:pPr>
            <a:r>
              <a:rPr sz="1800" dirty="0">
                <a:solidFill>
                  <a:srgbClr val="FFFFFF"/>
                </a:solidFill>
                <a:latin typeface="Adani Regular"/>
                <a:cs typeface="Adani Regular"/>
              </a:rPr>
              <a:t>15000</a:t>
            </a:r>
            <a:r>
              <a:rPr sz="1800" spc="-7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dani Regular"/>
                <a:cs typeface="Adani Regular"/>
              </a:rPr>
              <a:t>Hectares</a:t>
            </a:r>
            <a:r>
              <a:rPr sz="1800" dirty="0">
                <a:solidFill>
                  <a:srgbClr val="FFFFFF"/>
                </a:solidFill>
                <a:latin typeface="Adani Regular"/>
                <a:cs typeface="Adani Regular"/>
              </a:rPr>
              <a:t>	8300</a:t>
            </a:r>
            <a:r>
              <a:rPr sz="1800" spc="-3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dani Regular"/>
                <a:cs typeface="Adani Regular"/>
              </a:rPr>
              <a:t>Hectares</a:t>
            </a:r>
            <a:endParaRPr sz="1800">
              <a:latin typeface="Adani Regular"/>
              <a:cs typeface="Adani Regular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217920" y="5038344"/>
            <a:ext cx="2773680" cy="1438910"/>
          </a:xfrm>
          <a:custGeom>
            <a:avLst/>
            <a:gdLst/>
            <a:ahLst/>
            <a:cxnLst/>
            <a:rect l="l" t="t" r="r" b="b"/>
            <a:pathLst>
              <a:path w="2773679" h="1438910">
                <a:moveTo>
                  <a:pt x="2629814" y="0"/>
                </a:moveTo>
                <a:lnTo>
                  <a:pt x="143865" y="0"/>
                </a:lnTo>
                <a:lnTo>
                  <a:pt x="98399" y="7327"/>
                </a:lnTo>
                <a:lnTo>
                  <a:pt x="58902" y="27749"/>
                </a:lnTo>
                <a:lnTo>
                  <a:pt x="27762" y="58889"/>
                </a:lnTo>
                <a:lnTo>
                  <a:pt x="7327" y="98374"/>
                </a:lnTo>
                <a:lnTo>
                  <a:pt x="0" y="143840"/>
                </a:lnTo>
                <a:lnTo>
                  <a:pt x="0" y="1294561"/>
                </a:lnTo>
                <a:lnTo>
                  <a:pt x="7327" y="1340027"/>
                </a:lnTo>
                <a:lnTo>
                  <a:pt x="27762" y="1379512"/>
                </a:lnTo>
                <a:lnTo>
                  <a:pt x="58902" y="1410652"/>
                </a:lnTo>
                <a:lnTo>
                  <a:pt x="98399" y="1431074"/>
                </a:lnTo>
                <a:lnTo>
                  <a:pt x="143865" y="1438401"/>
                </a:lnTo>
                <a:lnTo>
                  <a:pt x="2629814" y="1438401"/>
                </a:lnTo>
                <a:lnTo>
                  <a:pt x="2675280" y="1431074"/>
                </a:lnTo>
                <a:lnTo>
                  <a:pt x="2714777" y="1410652"/>
                </a:lnTo>
                <a:lnTo>
                  <a:pt x="2745917" y="1379512"/>
                </a:lnTo>
                <a:lnTo>
                  <a:pt x="2766339" y="1340027"/>
                </a:lnTo>
                <a:lnTo>
                  <a:pt x="2773680" y="1294561"/>
                </a:lnTo>
                <a:lnTo>
                  <a:pt x="2773680" y="143840"/>
                </a:lnTo>
                <a:lnTo>
                  <a:pt x="2766339" y="98374"/>
                </a:lnTo>
                <a:lnTo>
                  <a:pt x="2745917" y="58889"/>
                </a:lnTo>
                <a:lnTo>
                  <a:pt x="2714777" y="27749"/>
                </a:lnTo>
                <a:lnTo>
                  <a:pt x="2675280" y="7327"/>
                </a:lnTo>
                <a:lnTo>
                  <a:pt x="2629814" y="0"/>
                </a:lnTo>
                <a:close/>
              </a:path>
            </a:pathLst>
          </a:custGeom>
          <a:solidFill>
            <a:srgbClr val="D6D2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380084" y="5204902"/>
            <a:ext cx="2256790" cy="60960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 indent="347980">
              <a:lnSpc>
                <a:spcPts val="2200"/>
              </a:lnSpc>
              <a:spcBef>
                <a:spcPts val="335"/>
              </a:spcBef>
            </a:pPr>
            <a:r>
              <a:rPr sz="2000" b="1" dirty="0">
                <a:latin typeface="Adani Regular"/>
                <a:cs typeface="Adani Regular"/>
              </a:rPr>
              <a:t>Free</a:t>
            </a:r>
            <a:r>
              <a:rPr sz="2000" b="1" spc="-125" dirty="0">
                <a:latin typeface="Adani Regular"/>
                <a:cs typeface="Adani Regular"/>
              </a:rPr>
              <a:t> </a:t>
            </a:r>
            <a:r>
              <a:rPr sz="2000" b="1" spc="-20" dirty="0">
                <a:latin typeface="Adani Regular"/>
                <a:cs typeface="Adani Regular"/>
              </a:rPr>
              <a:t>Trade</a:t>
            </a:r>
            <a:r>
              <a:rPr sz="2000" b="1" spc="-125" dirty="0">
                <a:latin typeface="Adani Regular"/>
                <a:cs typeface="Adani Regular"/>
              </a:rPr>
              <a:t> </a:t>
            </a:r>
            <a:r>
              <a:rPr sz="2000" b="1" spc="-50" dirty="0">
                <a:latin typeface="Adani Regular"/>
                <a:cs typeface="Adani Regular"/>
              </a:rPr>
              <a:t>&amp; </a:t>
            </a:r>
            <a:r>
              <a:rPr sz="2000" b="1" spc="-20" dirty="0">
                <a:latin typeface="Adani Regular"/>
                <a:cs typeface="Adani Regular"/>
              </a:rPr>
              <a:t>Warehousing</a:t>
            </a:r>
            <a:r>
              <a:rPr sz="2000" b="1" spc="-80" dirty="0">
                <a:latin typeface="Adani Regular"/>
                <a:cs typeface="Adani Regular"/>
              </a:rPr>
              <a:t> </a:t>
            </a:r>
            <a:r>
              <a:rPr sz="2000" b="1" spc="-20" dirty="0">
                <a:latin typeface="Adani Regular"/>
                <a:cs typeface="Adani Regular"/>
              </a:rPr>
              <a:t>Zone</a:t>
            </a:r>
            <a:endParaRPr sz="2000">
              <a:latin typeface="Adani Regular"/>
              <a:cs typeface="Adani Regular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473063" y="5868033"/>
            <a:ext cx="2244725" cy="398780"/>
            <a:chOff x="6473063" y="5868033"/>
            <a:chExt cx="2244725" cy="398780"/>
          </a:xfrm>
        </p:grpSpPr>
        <p:sp>
          <p:nvSpPr>
            <p:cNvPr id="27" name="object 27"/>
            <p:cNvSpPr/>
            <p:nvPr/>
          </p:nvSpPr>
          <p:spPr>
            <a:xfrm>
              <a:off x="6485388" y="5880353"/>
              <a:ext cx="2219325" cy="373380"/>
            </a:xfrm>
            <a:custGeom>
              <a:avLst/>
              <a:gdLst/>
              <a:ahLst/>
              <a:cxnLst/>
              <a:rect l="l" t="t" r="r" b="b"/>
              <a:pathLst>
                <a:path w="2219325" h="373379">
                  <a:moveTo>
                    <a:pt x="2181974" y="0"/>
                  </a:moveTo>
                  <a:lnTo>
                    <a:pt x="37337" y="0"/>
                  </a:lnTo>
                  <a:lnTo>
                    <a:pt x="22796" y="2933"/>
                  </a:lnTo>
                  <a:lnTo>
                    <a:pt x="10934" y="10934"/>
                  </a:lnTo>
                  <a:lnTo>
                    <a:pt x="2933" y="22796"/>
                  </a:lnTo>
                  <a:lnTo>
                    <a:pt x="0" y="37338"/>
                  </a:lnTo>
                  <a:lnTo>
                    <a:pt x="0" y="336042"/>
                  </a:lnTo>
                  <a:lnTo>
                    <a:pt x="2933" y="350583"/>
                  </a:lnTo>
                  <a:lnTo>
                    <a:pt x="10934" y="362445"/>
                  </a:lnTo>
                  <a:lnTo>
                    <a:pt x="22796" y="370446"/>
                  </a:lnTo>
                  <a:lnTo>
                    <a:pt x="37337" y="373380"/>
                  </a:lnTo>
                  <a:lnTo>
                    <a:pt x="2181974" y="373380"/>
                  </a:lnTo>
                  <a:lnTo>
                    <a:pt x="2196515" y="370446"/>
                  </a:lnTo>
                  <a:lnTo>
                    <a:pt x="2208377" y="362445"/>
                  </a:lnTo>
                  <a:lnTo>
                    <a:pt x="2216378" y="350583"/>
                  </a:lnTo>
                  <a:lnTo>
                    <a:pt x="2219324" y="336042"/>
                  </a:lnTo>
                  <a:lnTo>
                    <a:pt x="2219324" y="37338"/>
                  </a:lnTo>
                  <a:lnTo>
                    <a:pt x="2216378" y="22796"/>
                  </a:lnTo>
                  <a:lnTo>
                    <a:pt x="2208377" y="10934"/>
                  </a:lnTo>
                  <a:lnTo>
                    <a:pt x="2196515" y="2933"/>
                  </a:lnTo>
                  <a:lnTo>
                    <a:pt x="2181974" y="0"/>
                  </a:lnTo>
                  <a:close/>
                </a:path>
              </a:pathLst>
            </a:custGeom>
            <a:solidFill>
              <a:srgbClr val="8062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485763" y="5880733"/>
              <a:ext cx="2219325" cy="373380"/>
            </a:xfrm>
            <a:custGeom>
              <a:avLst/>
              <a:gdLst/>
              <a:ahLst/>
              <a:cxnLst/>
              <a:rect l="l" t="t" r="r" b="b"/>
              <a:pathLst>
                <a:path w="2219325" h="373379">
                  <a:moveTo>
                    <a:pt x="0" y="37338"/>
                  </a:moveTo>
                  <a:lnTo>
                    <a:pt x="2933" y="22809"/>
                  </a:lnTo>
                  <a:lnTo>
                    <a:pt x="10934" y="10934"/>
                  </a:lnTo>
                  <a:lnTo>
                    <a:pt x="22809" y="2933"/>
                  </a:lnTo>
                  <a:lnTo>
                    <a:pt x="37338" y="0"/>
                  </a:lnTo>
                  <a:lnTo>
                    <a:pt x="2181987" y="0"/>
                  </a:lnTo>
                  <a:lnTo>
                    <a:pt x="2196515" y="2933"/>
                  </a:lnTo>
                  <a:lnTo>
                    <a:pt x="2208390" y="10934"/>
                  </a:lnTo>
                  <a:lnTo>
                    <a:pt x="2216391" y="22809"/>
                  </a:lnTo>
                  <a:lnTo>
                    <a:pt x="2219325" y="37338"/>
                  </a:lnTo>
                  <a:lnTo>
                    <a:pt x="2219325" y="336042"/>
                  </a:lnTo>
                  <a:lnTo>
                    <a:pt x="2216391" y="350583"/>
                  </a:lnTo>
                  <a:lnTo>
                    <a:pt x="2208390" y="362445"/>
                  </a:lnTo>
                  <a:lnTo>
                    <a:pt x="2196515" y="370446"/>
                  </a:lnTo>
                  <a:lnTo>
                    <a:pt x="2181987" y="373380"/>
                  </a:lnTo>
                  <a:lnTo>
                    <a:pt x="37338" y="373380"/>
                  </a:lnTo>
                  <a:lnTo>
                    <a:pt x="22809" y="370446"/>
                  </a:lnTo>
                  <a:lnTo>
                    <a:pt x="10934" y="362445"/>
                  </a:lnTo>
                  <a:lnTo>
                    <a:pt x="2933" y="350583"/>
                  </a:lnTo>
                  <a:lnTo>
                    <a:pt x="0" y="336042"/>
                  </a:lnTo>
                  <a:lnTo>
                    <a:pt x="0" y="37338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853720" y="5891325"/>
            <a:ext cx="1472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dani Regular"/>
                <a:cs typeface="Adani Regular"/>
              </a:rPr>
              <a:t>140</a:t>
            </a:r>
            <a:r>
              <a:rPr sz="1800" spc="-2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dani Regular"/>
                <a:cs typeface="Adani Regular"/>
              </a:rPr>
              <a:t>Hectares</a:t>
            </a:r>
            <a:endParaRPr sz="1800">
              <a:latin typeface="Adani Regular"/>
              <a:cs typeface="Adani Regular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189719" y="5038344"/>
            <a:ext cx="2773680" cy="1438910"/>
          </a:xfrm>
          <a:custGeom>
            <a:avLst/>
            <a:gdLst/>
            <a:ahLst/>
            <a:cxnLst/>
            <a:rect l="l" t="t" r="r" b="b"/>
            <a:pathLst>
              <a:path w="2773679" h="1438910">
                <a:moveTo>
                  <a:pt x="2629814" y="0"/>
                </a:moveTo>
                <a:lnTo>
                  <a:pt x="143865" y="0"/>
                </a:lnTo>
                <a:lnTo>
                  <a:pt x="98399" y="7327"/>
                </a:lnTo>
                <a:lnTo>
                  <a:pt x="58902" y="27749"/>
                </a:lnTo>
                <a:lnTo>
                  <a:pt x="27762" y="58889"/>
                </a:lnTo>
                <a:lnTo>
                  <a:pt x="7327" y="98374"/>
                </a:lnTo>
                <a:lnTo>
                  <a:pt x="0" y="143840"/>
                </a:lnTo>
                <a:lnTo>
                  <a:pt x="0" y="1294561"/>
                </a:lnTo>
                <a:lnTo>
                  <a:pt x="7327" y="1340027"/>
                </a:lnTo>
                <a:lnTo>
                  <a:pt x="27762" y="1379512"/>
                </a:lnTo>
                <a:lnTo>
                  <a:pt x="58902" y="1410652"/>
                </a:lnTo>
                <a:lnTo>
                  <a:pt x="98399" y="1431074"/>
                </a:lnTo>
                <a:lnTo>
                  <a:pt x="143865" y="1438401"/>
                </a:lnTo>
                <a:lnTo>
                  <a:pt x="2629814" y="1438401"/>
                </a:lnTo>
                <a:lnTo>
                  <a:pt x="2675280" y="1431074"/>
                </a:lnTo>
                <a:lnTo>
                  <a:pt x="2714777" y="1410652"/>
                </a:lnTo>
                <a:lnTo>
                  <a:pt x="2745917" y="1379512"/>
                </a:lnTo>
                <a:lnTo>
                  <a:pt x="2766339" y="1340027"/>
                </a:lnTo>
                <a:lnTo>
                  <a:pt x="2773680" y="1294561"/>
                </a:lnTo>
                <a:lnTo>
                  <a:pt x="2773680" y="143840"/>
                </a:lnTo>
                <a:lnTo>
                  <a:pt x="2766339" y="98374"/>
                </a:lnTo>
                <a:lnTo>
                  <a:pt x="2745917" y="58889"/>
                </a:lnTo>
                <a:lnTo>
                  <a:pt x="2714777" y="27749"/>
                </a:lnTo>
                <a:lnTo>
                  <a:pt x="2675280" y="7327"/>
                </a:lnTo>
                <a:lnTo>
                  <a:pt x="2629814" y="0"/>
                </a:lnTo>
                <a:close/>
              </a:path>
            </a:pathLst>
          </a:custGeom>
          <a:solidFill>
            <a:srgbClr val="D6D2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9298311" y="5372919"/>
            <a:ext cx="254190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10" dirty="0">
                <a:latin typeface="Adani Regular"/>
                <a:cs typeface="Adani Regular"/>
              </a:rPr>
              <a:t>Domestic</a:t>
            </a:r>
            <a:r>
              <a:rPr sz="2000" b="1" spc="-105" dirty="0">
                <a:latin typeface="Adani Regular"/>
                <a:cs typeface="Adani Regular"/>
              </a:rPr>
              <a:t> </a:t>
            </a:r>
            <a:r>
              <a:rPr sz="2000" b="1" spc="-20" dirty="0">
                <a:latin typeface="Adani Regular"/>
                <a:cs typeface="Adani Regular"/>
              </a:rPr>
              <a:t>Tariff</a:t>
            </a:r>
            <a:r>
              <a:rPr sz="2000" b="1" spc="-114" dirty="0">
                <a:latin typeface="Adani Regular"/>
                <a:cs typeface="Adani Regular"/>
              </a:rPr>
              <a:t> </a:t>
            </a:r>
            <a:r>
              <a:rPr sz="2000" b="1" spc="-20" dirty="0">
                <a:latin typeface="Adani Regular"/>
                <a:cs typeface="Adani Regular"/>
              </a:rPr>
              <a:t>Area</a:t>
            </a:r>
            <a:endParaRPr sz="2000">
              <a:latin typeface="Adani Regular"/>
              <a:cs typeface="Adani Regular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9428098" y="5852793"/>
            <a:ext cx="2244725" cy="409575"/>
            <a:chOff x="9428098" y="5852793"/>
            <a:chExt cx="2244725" cy="409575"/>
          </a:xfrm>
        </p:grpSpPr>
        <p:sp>
          <p:nvSpPr>
            <p:cNvPr id="33" name="object 33"/>
            <p:cNvSpPr/>
            <p:nvPr/>
          </p:nvSpPr>
          <p:spPr>
            <a:xfrm>
              <a:off x="9440423" y="5865114"/>
              <a:ext cx="2219325" cy="384175"/>
            </a:xfrm>
            <a:custGeom>
              <a:avLst/>
              <a:gdLst/>
              <a:ahLst/>
              <a:cxnLst/>
              <a:rect l="l" t="t" r="r" b="b"/>
              <a:pathLst>
                <a:path w="2219325" h="384175">
                  <a:moveTo>
                    <a:pt x="2180907" y="0"/>
                  </a:moveTo>
                  <a:lnTo>
                    <a:pt x="38404" y="0"/>
                  </a:lnTo>
                  <a:lnTo>
                    <a:pt x="23456" y="3022"/>
                  </a:lnTo>
                  <a:lnTo>
                    <a:pt x="11239" y="11239"/>
                  </a:lnTo>
                  <a:lnTo>
                    <a:pt x="3009" y="23444"/>
                  </a:lnTo>
                  <a:lnTo>
                    <a:pt x="0" y="38392"/>
                  </a:lnTo>
                  <a:lnTo>
                    <a:pt x="0" y="345528"/>
                  </a:lnTo>
                  <a:lnTo>
                    <a:pt x="3009" y="360476"/>
                  </a:lnTo>
                  <a:lnTo>
                    <a:pt x="11239" y="372668"/>
                  </a:lnTo>
                  <a:lnTo>
                    <a:pt x="23456" y="380898"/>
                  </a:lnTo>
                  <a:lnTo>
                    <a:pt x="38404" y="383921"/>
                  </a:lnTo>
                  <a:lnTo>
                    <a:pt x="2180907" y="383921"/>
                  </a:lnTo>
                  <a:lnTo>
                    <a:pt x="2195855" y="380898"/>
                  </a:lnTo>
                  <a:lnTo>
                    <a:pt x="2208072" y="372668"/>
                  </a:lnTo>
                  <a:lnTo>
                    <a:pt x="2216302" y="360476"/>
                  </a:lnTo>
                  <a:lnTo>
                    <a:pt x="2219325" y="345528"/>
                  </a:lnTo>
                  <a:lnTo>
                    <a:pt x="2219325" y="38392"/>
                  </a:lnTo>
                  <a:lnTo>
                    <a:pt x="2216302" y="23444"/>
                  </a:lnTo>
                  <a:lnTo>
                    <a:pt x="2208072" y="11239"/>
                  </a:lnTo>
                  <a:lnTo>
                    <a:pt x="2195855" y="3022"/>
                  </a:lnTo>
                  <a:lnTo>
                    <a:pt x="2180907" y="0"/>
                  </a:lnTo>
                  <a:close/>
                </a:path>
              </a:pathLst>
            </a:custGeom>
            <a:solidFill>
              <a:srgbClr val="8062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440798" y="5865493"/>
              <a:ext cx="2219325" cy="384175"/>
            </a:xfrm>
            <a:custGeom>
              <a:avLst/>
              <a:gdLst/>
              <a:ahLst/>
              <a:cxnLst/>
              <a:rect l="l" t="t" r="r" b="b"/>
              <a:pathLst>
                <a:path w="2219325" h="384175">
                  <a:moveTo>
                    <a:pt x="0" y="38392"/>
                  </a:moveTo>
                  <a:lnTo>
                    <a:pt x="3022" y="23444"/>
                  </a:lnTo>
                  <a:lnTo>
                    <a:pt x="11252" y="11252"/>
                  </a:lnTo>
                  <a:lnTo>
                    <a:pt x="23456" y="3022"/>
                  </a:lnTo>
                  <a:lnTo>
                    <a:pt x="38404" y="0"/>
                  </a:lnTo>
                  <a:lnTo>
                    <a:pt x="2180907" y="0"/>
                  </a:lnTo>
                  <a:lnTo>
                    <a:pt x="2195868" y="3022"/>
                  </a:lnTo>
                  <a:lnTo>
                    <a:pt x="2208072" y="11252"/>
                  </a:lnTo>
                  <a:lnTo>
                    <a:pt x="2216302" y="23444"/>
                  </a:lnTo>
                  <a:lnTo>
                    <a:pt x="2219325" y="38392"/>
                  </a:lnTo>
                  <a:lnTo>
                    <a:pt x="2219325" y="345528"/>
                  </a:lnTo>
                  <a:lnTo>
                    <a:pt x="2216302" y="360476"/>
                  </a:lnTo>
                  <a:lnTo>
                    <a:pt x="2208072" y="372681"/>
                  </a:lnTo>
                  <a:lnTo>
                    <a:pt x="2195868" y="380898"/>
                  </a:lnTo>
                  <a:lnTo>
                    <a:pt x="2180907" y="383921"/>
                  </a:lnTo>
                  <a:lnTo>
                    <a:pt x="38404" y="383921"/>
                  </a:lnTo>
                  <a:lnTo>
                    <a:pt x="23456" y="380898"/>
                  </a:lnTo>
                  <a:lnTo>
                    <a:pt x="11252" y="372681"/>
                  </a:lnTo>
                  <a:lnTo>
                    <a:pt x="3022" y="360476"/>
                  </a:lnTo>
                  <a:lnTo>
                    <a:pt x="0" y="345528"/>
                  </a:lnTo>
                  <a:lnTo>
                    <a:pt x="0" y="38392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9712780" y="5866355"/>
            <a:ext cx="1663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dani Regular"/>
                <a:cs typeface="Adani Regular"/>
              </a:rPr>
              <a:t>6500</a:t>
            </a:r>
            <a:r>
              <a:rPr sz="1800" spc="-4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dani Regular"/>
                <a:cs typeface="Adani Regular"/>
              </a:rPr>
              <a:t>Hectares</a:t>
            </a:r>
            <a:endParaRPr sz="1800">
              <a:latin typeface="Adani Regular"/>
              <a:cs typeface="Adani Regular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650" rIns="0" bIns="0" rtlCol="0">
            <a:spAutoFit/>
          </a:bodyPr>
          <a:lstStyle/>
          <a:p>
            <a:pPr marL="48895">
              <a:lnSpc>
                <a:spcPts val="955"/>
              </a:lnSpc>
            </a:pPr>
            <a:fld id="{81D60167-4931-47E6-BA6A-407CBD079E47}" type="slidenum">
              <a:rPr sz="900" spc="-25" dirty="0">
                <a:solidFill>
                  <a:srgbClr val="868686"/>
                </a:solidFill>
              </a:rPr>
              <a:t>13</a:t>
            </a:fld>
            <a:endParaRPr sz="9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0"/>
          <p:cNvSpPr/>
          <p:nvPr/>
        </p:nvSpPr>
        <p:spPr>
          <a:xfrm>
            <a:off x="20368" y="287688"/>
            <a:ext cx="12171632" cy="6570313"/>
          </a:xfrm>
          <a:prstGeom prst="rect">
            <a:avLst/>
          </a:prstGeom>
          <a:blipFill>
            <a:blip r:embed="rId3" cstate="print"/>
            <a:srcRect/>
            <a:stretch>
              <a:fillRect l="-1395" b="-13128"/>
            </a:stretch>
          </a:blipFill>
        </p:spPr>
        <p:txBody>
          <a:bodyPr wrap="square" lIns="0" tIns="0" rIns="0" bIns="0" rtlCol="0"/>
          <a:lstStyle/>
          <a:p>
            <a:endParaRPr sz="2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2344" y="1"/>
            <a:ext cx="1092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fr-FR" sz="2400" b="1" dirty="0">
                <a:gradFill flip="none" rotWithShape="1">
                  <a:gsLst>
                    <a:gs pos="0">
                      <a:srgbClr val="00B16B"/>
                    </a:gs>
                    <a:gs pos="60000">
                      <a:srgbClr val="8E278F"/>
                    </a:gs>
                    <a:gs pos="35000">
                      <a:srgbClr val="006DB6"/>
                    </a:gs>
                    <a:gs pos="90000">
                      <a:srgbClr val="F04C23"/>
                    </a:gs>
                  </a:gsLst>
                  <a:lin ang="600000" scaled="0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ani Regular" panose="02000503000000020004" pitchFamily="2" charset="0"/>
              </a:rPr>
              <a:t>Master plan of Mundra Industrial Park</a:t>
            </a:r>
            <a:endParaRPr lang="en-US" sz="2400" b="1" dirty="0">
              <a:gradFill flip="none" rotWithShape="1">
                <a:gsLst>
                  <a:gs pos="0">
                    <a:srgbClr val="00B16B"/>
                  </a:gs>
                  <a:gs pos="60000">
                    <a:srgbClr val="8E278F"/>
                  </a:gs>
                  <a:gs pos="35000">
                    <a:srgbClr val="006DB6"/>
                  </a:gs>
                  <a:gs pos="90000">
                    <a:srgbClr val="F04C23"/>
                  </a:gs>
                </a:gsLst>
                <a:lin ang="600000" scaled="0"/>
                <a:tileRect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ani Regular" panose="02000503000000020004" pitchFamily="2" charset="0"/>
            </a:endParaRPr>
          </a:p>
        </p:txBody>
      </p:sp>
      <p:sp>
        <p:nvSpPr>
          <p:cNvPr id="4" name="object 33"/>
          <p:cNvSpPr/>
          <p:nvPr/>
        </p:nvSpPr>
        <p:spPr>
          <a:xfrm>
            <a:off x="9067800" y="2884168"/>
            <a:ext cx="240032" cy="240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" name="object 25"/>
          <p:cNvSpPr/>
          <p:nvPr/>
        </p:nvSpPr>
        <p:spPr>
          <a:xfrm>
            <a:off x="6116645" y="3945128"/>
            <a:ext cx="251519" cy="247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9" name="object 25"/>
          <p:cNvSpPr/>
          <p:nvPr/>
        </p:nvSpPr>
        <p:spPr>
          <a:xfrm>
            <a:off x="6112170" y="4509144"/>
            <a:ext cx="251519" cy="247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" name="object 25"/>
          <p:cNvSpPr/>
          <p:nvPr/>
        </p:nvSpPr>
        <p:spPr>
          <a:xfrm>
            <a:off x="3215617" y="3498376"/>
            <a:ext cx="251519" cy="247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1" name="object 25"/>
          <p:cNvSpPr/>
          <p:nvPr/>
        </p:nvSpPr>
        <p:spPr>
          <a:xfrm>
            <a:off x="1531565" y="4989208"/>
            <a:ext cx="251519" cy="247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2" name="object 25"/>
          <p:cNvSpPr/>
          <p:nvPr/>
        </p:nvSpPr>
        <p:spPr>
          <a:xfrm>
            <a:off x="9336431" y="2375078"/>
            <a:ext cx="360048" cy="3199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7" name="object 29"/>
          <p:cNvSpPr txBox="1"/>
          <p:nvPr/>
        </p:nvSpPr>
        <p:spPr>
          <a:xfrm>
            <a:off x="3706593" y="2286000"/>
            <a:ext cx="1489287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spc="-7" dirty="0">
                <a:solidFill>
                  <a:prstClr val="black"/>
                </a:solidFill>
                <a:latin typeface="Adani Regular"/>
                <a:cs typeface="Adani Regular"/>
              </a:rPr>
              <a:t>State Highway SH</a:t>
            </a:r>
            <a:r>
              <a:rPr sz="1200" spc="-80" dirty="0">
                <a:solidFill>
                  <a:prstClr val="black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prstClr val="black"/>
                </a:solidFill>
                <a:latin typeface="Adani Regular"/>
                <a:cs typeface="Adani Regular"/>
              </a:rPr>
              <a:t>6</a:t>
            </a:r>
          </a:p>
        </p:txBody>
      </p:sp>
      <p:sp>
        <p:nvSpPr>
          <p:cNvPr id="19" name="object 30"/>
          <p:cNvSpPr txBox="1"/>
          <p:nvPr/>
        </p:nvSpPr>
        <p:spPr>
          <a:xfrm>
            <a:off x="10989364" y="2459985"/>
            <a:ext cx="1216261" cy="39925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25399" algn="ctr">
              <a:spcBef>
                <a:spcPts val="133"/>
              </a:spcBef>
            </a:pPr>
            <a:r>
              <a:rPr sz="1200" spc="-7" dirty="0">
                <a:solidFill>
                  <a:prstClr val="black"/>
                </a:solidFill>
                <a:latin typeface="Adani Regular"/>
                <a:cs typeface="Adani Regular"/>
              </a:rPr>
              <a:t>Railway Line</a:t>
            </a:r>
            <a:r>
              <a:rPr sz="1200" spc="-53" dirty="0">
                <a:solidFill>
                  <a:prstClr val="black"/>
                </a:solidFill>
                <a:latin typeface="Adani Regular"/>
                <a:cs typeface="Adani Regular"/>
              </a:rPr>
              <a:t> </a:t>
            </a:r>
            <a:endParaRPr lang="en-US" sz="1200" spc="-53" dirty="0">
              <a:solidFill>
                <a:prstClr val="black"/>
              </a:solidFill>
              <a:latin typeface="Adani Regular"/>
              <a:cs typeface="Adani Regular"/>
            </a:endParaRPr>
          </a:p>
          <a:p>
            <a:pPr marL="16933" marR="6773" indent="25399" algn="ctr">
              <a:spcBef>
                <a:spcPts val="133"/>
              </a:spcBef>
            </a:pPr>
            <a:r>
              <a:rPr sz="1200" spc="-7" dirty="0">
                <a:solidFill>
                  <a:prstClr val="black"/>
                </a:solidFill>
                <a:latin typeface="Adani Regular"/>
                <a:cs typeface="Adani Regular"/>
              </a:rPr>
              <a:t>Network</a:t>
            </a:r>
            <a:endParaRPr sz="1200" dirty="0">
              <a:solidFill>
                <a:prstClr val="black"/>
              </a:solidFill>
              <a:latin typeface="Adani Regular"/>
              <a:cs typeface="Adani Regular"/>
            </a:endParaRPr>
          </a:p>
        </p:txBody>
      </p:sp>
      <p:sp>
        <p:nvSpPr>
          <p:cNvPr id="22" name="object 32"/>
          <p:cNvSpPr txBox="1"/>
          <p:nvPr/>
        </p:nvSpPr>
        <p:spPr>
          <a:xfrm>
            <a:off x="8538585" y="1981200"/>
            <a:ext cx="1161625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spc="-7" dirty="0">
                <a:solidFill>
                  <a:prstClr val="black"/>
                </a:solidFill>
                <a:latin typeface="Adani Regular"/>
                <a:cs typeface="Adani Regular"/>
              </a:rPr>
              <a:t>Railway</a:t>
            </a:r>
            <a:r>
              <a:rPr sz="1200" spc="-73" dirty="0">
                <a:solidFill>
                  <a:prstClr val="black"/>
                </a:solidFill>
                <a:latin typeface="Adani Regular"/>
                <a:cs typeface="Adani Regular"/>
              </a:rPr>
              <a:t> </a:t>
            </a:r>
            <a:r>
              <a:rPr sz="1200" spc="-7" dirty="0">
                <a:solidFill>
                  <a:prstClr val="black"/>
                </a:solidFill>
                <a:latin typeface="Adani Regular"/>
                <a:cs typeface="Adani Regular"/>
              </a:rPr>
              <a:t>Station</a:t>
            </a:r>
            <a:endParaRPr sz="1200" dirty="0">
              <a:solidFill>
                <a:prstClr val="black"/>
              </a:solidFill>
              <a:latin typeface="Adani Regular"/>
              <a:cs typeface="Adani Regular"/>
            </a:endParaRPr>
          </a:p>
        </p:txBody>
      </p:sp>
      <p:sp>
        <p:nvSpPr>
          <p:cNvPr id="25" name="object 29"/>
          <p:cNvSpPr txBox="1"/>
          <p:nvPr/>
        </p:nvSpPr>
        <p:spPr>
          <a:xfrm>
            <a:off x="2256983" y="5464837"/>
            <a:ext cx="791017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b="1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West</a:t>
            </a:r>
            <a:r>
              <a:rPr lang="en-US" sz="1200" b="1" dirty="0">
                <a:solidFill>
                  <a:prstClr val="black"/>
                </a:solidFill>
                <a:latin typeface="Adani Bold" panose="02000503000000020004" pitchFamily="2" charset="0"/>
                <a:cs typeface="Adani Regular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Port</a:t>
            </a:r>
            <a:endParaRPr sz="1200" b="1" dirty="0">
              <a:solidFill>
                <a:prstClr val="black"/>
              </a:solidFill>
              <a:latin typeface="Adani Light" panose="02000503000000020004" pitchFamily="2" charset="0"/>
              <a:cs typeface="Adani Regular"/>
            </a:endParaRPr>
          </a:p>
        </p:txBody>
      </p:sp>
      <p:sp>
        <p:nvSpPr>
          <p:cNvPr id="26" name="object 29"/>
          <p:cNvSpPr txBox="1"/>
          <p:nvPr/>
        </p:nvSpPr>
        <p:spPr>
          <a:xfrm>
            <a:off x="6553200" y="6503836"/>
            <a:ext cx="1052488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b="1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South Port</a:t>
            </a:r>
            <a:endParaRPr sz="1200" b="1" dirty="0">
              <a:solidFill>
                <a:prstClr val="black"/>
              </a:solidFill>
              <a:latin typeface="Adani Light" panose="02000503000000020004" pitchFamily="2" charset="0"/>
              <a:cs typeface="Adani Regular"/>
            </a:endParaRPr>
          </a:p>
        </p:txBody>
      </p:sp>
      <p:sp>
        <p:nvSpPr>
          <p:cNvPr id="27" name="object 29"/>
          <p:cNvSpPr txBox="1"/>
          <p:nvPr/>
        </p:nvSpPr>
        <p:spPr>
          <a:xfrm>
            <a:off x="4491064" y="6219824"/>
            <a:ext cx="1052488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LNG Terminal</a:t>
            </a:r>
            <a:endParaRPr sz="1200" dirty="0">
              <a:solidFill>
                <a:prstClr val="black"/>
              </a:solidFill>
              <a:latin typeface="Adani Light" panose="02000503000000020004" pitchFamily="2" charset="0"/>
              <a:cs typeface="Adani Regular"/>
            </a:endParaRPr>
          </a:p>
        </p:txBody>
      </p:sp>
      <p:sp>
        <p:nvSpPr>
          <p:cNvPr id="28" name="object 29"/>
          <p:cNvSpPr txBox="1"/>
          <p:nvPr/>
        </p:nvSpPr>
        <p:spPr>
          <a:xfrm>
            <a:off x="8012340" y="6316087"/>
            <a:ext cx="1365539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Dry / Bulk</a:t>
            </a:r>
            <a:r>
              <a:rPr lang="en-US" sz="1200" dirty="0">
                <a:solidFill>
                  <a:prstClr val="black"/>
                </a:solidFill>
                <a:latin typeface="Adani Bold" panose="02000503000000020004" pitchFamily="2" charset="0"/>
                <a:cs typeface="Adani Regular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Terminal</a:t>
            </a:r>
            <a:endParaRPr sz="1200" dirty="0">
              <a:solidFill>
                <a:prstClr val="black"/>
              </a:solidFill>
              <a:latin typeface="Adani Light" panose="02000503000000020004" pitchFamily="2" charset="0"/>
              <a:cs typeface="Adani Regular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96" y="2444069"/>
            <a:ext cx="779448" cy="546111"/>
          </a:xfrm>
          <a:prstGeom prst="rect">
            <a:avLst/>
          </a:prstGeom>
        </p:spPr>
      </p:pic>
      <p:sp>
        <p:nvSpPr>
          <p:cNvPr id="30" name="object 29"/>
          <p:cNvSpPr txBox="1"/>
          <p:nvPr/>
        </p:nvSpPr>
        <p:spPr>
          <a:xfrm>
            <a:off x="76200" y="3118770"/>
            <a:ext cx="935312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Adani</a:t>
            </a:r>
            <a:r>
              <a:rPr lang="en-US" sz="1200" dirty="0">
                <a:solidFill>
                  <a:prstClr val="black"/>
                </a:solidFill>
                <a:latin typeface="Adani Bold" panose="02000503000000020004" pitchFamily="2" charset="0"/>
                <a:cs typeface="Adani Regular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Power</a:t>
            </a:r>
            <a:r>
              <a:rPr lang="en-US" sz="1200" dirty="0">
                <a:solidFill>
                  <a:prstClr val="black"/>
                </a:solidFill>
                <a:latin typeface="Adani Bold" panose="02000503000000020004" pitchFamily="2" charset="0"/>
                <a:cs typeface="Adani Regular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Plant</a:t>
            </a:r>
            <a:endParaRPr sz="1200" dirty="0">
              <a:solidFill>
                <a:prstClr val="black"/>
              </a:solidFill>
              <a:latin typeface="Adani Light" panose="02000503000000020004" pitchFamily="2" charset="0"/>
              <a:cs typeface="Adani Regula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8063" y="4192931"/>
            <a:ext cx="972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EMC</a:t>
            </a:r>
            <a:r>
              <a:rPr lang="en-IN" sz="1200" dirty="0">
                <a:solidFill>
                  <a:prstClr val="black"/>
                </a:solidFill>
                <a:latin typeface="Adani Regular" panose="02000503000000020004" pitchFamily="2" charset="0"/>
              </a:rPr>
              <a:t> </a:t>
            </a:r>
            <a:r>
              <a:rPr lang="en-IN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Cluster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96717" y="5486400"/>
            <a:ext cx="1456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</a:rPr>
              <a:t>Ro Ro Terminal</a:t>
            </a:r>
          </a:p>
        </p:txBody>
      </p:sp>
      <p:sp>
        <p:nvSpPr>
          <p:cNvPr id="31" name="object 30"/>
          <p:cNvSpPr txBox="1"/>
          <p:nvPr/>
        </p:nvSpPr>
        <p:spPr>
          <a:xfrm>
            <a:off x="2334867" y="616584"/>
            <a:ext cx="1761499" cy="29781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25399">
              <a:lnSpc>
                <a:spcPct val="152400"/>
              </a:lnSpc>
              <a:spcBef>
                <a:spcPts val="133"/>
              </a:spcBef>
            </a:pPr>
            <a:r>
              <a:rPr sz="1200" spc="-7" dirty="0">
                <a:solidFill>
                  <a:prstClr val="black"/>
                </a:solidFill>
                <a:latin typeface="Adani Regular"/>
                <a:cs typeface="Adani Regular"/>
              </a:rPr>
              <a:t>National Highway 8A</a:t>
            </a:r>
            <a:endParaRPr sz="1200" dirty="0">
              <a:solidFill>
                <a:prstClr val="black"/>
              </a:solidFill>
              <a:latin typeface="Adani Regular"/>
              <a:cs typeface="Adani Regular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818511" y="5950771"/>
            <a:ext cx="936920" cy="19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6994603" y="6130423"/>
            <a:ext cx="1709418" cy="115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object 29"/>
          <p:cNvSpPr txBox="1"/>
          <p:nvPr/>
        </p:nvSpPr>
        <p:spPr>
          <a:xfrm>
            <a:off x="8755431" y="6130283"/>
            <a:ext cx="1461075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Container Terminals</a:t>
            </a:r>
            <a:endParaRPr sz="1200" dirty="0">
              <a:solidFill>
                <a:prstClr val="black"/>
              </a:solidFill>
              <a:latin typeface="Adani Light" panose="02000503000000020004" pitchFamily="2" charset="0"/>
              <a:cs typeface="Adani Regular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6609787" y="4756465"/>
            <a:ext cx="2153218" cy="14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object 29"/>
          <p:cNvSpPr txBox="1"/>
          <p:nvPr/>
        </p:nvSpPr>
        <p:spPr>
          <a:xfrm>
            <a:off x="8839200" y="4495800"/>
            <a:ext cx="774969" cy="59674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Central </a:t>
            </a:r>
          </a:p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Business </a:t>
            </a:r>
          </a:p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Unit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963951" y="2971800"/>
            <a:ext cx="589249" cy="773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object 29"/>
          <p:cNvSpPr txBox="1"/>
          <p:nvPr/>
        </p:nvSpPr>
        <p:spPr>
          <a:xfrm>
            <a:off x="5144849" y="2770036"/>
            <a:ext cx="1103551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SEZ Main Gate</a:t>
            </a:r>
          </a:p>
        </p:txBody>
      </p:sp>
      <p:sp>
        <p:nvSpPr>
          <p:cNvPr id="36" name="object 29"/>
          <p:cNvSpPr txBox="1"/>
          <p:nvPr/>
        </p:nvSpPr>
        <p:spPr>
          <a:xfrm>
            <a:off x="7594290" y="6530988"/>
            <a:ext cx="1868822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Liquid</a:t>
            </a:r>
            <a:r>
              <a:rPr lang="en-US" sz="1200" dirty="0">
                <a:solidFill>
                  <a:prstClr val="black"/>
                </a:solidFill>
                <a:latin typeface="Adani Bold" panose="02000503000000020004" pitchFamily="2" charset="0"/>
                <a:cs typeface="Adani Regular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Terminal (2 SBM)</a:t>
            </a:r>
            <a:endParaRPr sz="1200" dirty="0">
              <a:solidFill>
                <a:prstClr val="black"/>
              </a:solidFill>
              <a:latin typeface="Adani Light" panose="02000503000000020004" pitchFamily="2" charset="0"/>
              <a:cs typeface="Adani Regular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7569480" y="6440372"/>
            <a:ext cx="270101" cy="104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486400" y="6172200"/>
            <a:ext cx="347615" cy="141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8" idx="1"/>
          </p:cNvCxnSpPr>
          <p:nvPr/>
        </p:nvCxnSpPr>
        <p:spPr>
          <a:xfrm flipH="1" flipV="1">
            <a:off x="7716204" y="6239632"/>
            <a:ext cx="296136" cy="177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7446354" y="5624900"/>
            <a:ext cx="402246" cy="130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object 29"/>
          <p:cNvSpPr txBox="1"/>
          <p:nvPr/>
        </p:nvSpPr>
        <p:spPr>
          <a:xfrm>
            <a:off x="838200" y="5818036"/>
            <a:ext cx="1143000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Coal Terminals</a:t>
            </a:r>
            <a:endParaRPr sz="1200" dirty="0">
              <a:solidFill>
                <a:prstClr val="black"/>
              </a:solidFill>
              <a:latin typeface="Adani Light" panose="02000503000000020004" pitchFamily="2" charset="0"/>
              <a:cs typeface="Adani Regular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600200" y="5649889"/>
            <a:ext cx="347615" cy="141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947785" y="3200400"/>
            <a:ext cx="347615" cy="141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3048000" y="859459"/>
            <a:ext cx="293376" cy="283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3962400" y="2459659"/>
            <a:ext cx="228600" cy="234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9067800" y="2185118"/>
            <a:ext cx="268631" cy="253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 flipV="1">
            <a:off x="11277601" y="1804118"/>
            <a:ext cx="319893" cy="634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733376" y="3858319"/>
            <a:ext cx="388217" cy="295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object 32"/>
          <p:cNvSpPr txBox="1"/>
          <p:nvPr/>
        </p:nvSpPr>
        <p:spPr>
          <a:xfrm>
            <a:off x="8394969" y="2541436"/>
            <a:ext cx="825231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spc="-7" dirty="0">
                <a:solidFill>
                  <a:prstClr val="black"/>
                </a:solidFill>
                <a:latin typeface="Adani Regular"/>
                <a:cs typeface="Adani Regular"/>
              </a:rPr>
              <a:t>Airport</a:t>
            </a:r>
            <a:endParaRPr sz="1200" dirty="0">
              <a:solidFill>
                <a:prstClr val="black"/>
              </a:solidFill>
              <a:latin typeface="Adani Regular"/>
              <a:cs typeface="Adani Regular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8915400" y="2707065"/>
            <a:ext cx="241695" cy="112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object 32"/>
          <p:cNvSpPr txBox="1"/>
          <p:nvPr/>
        </p:nvSpPr>
        <p:spPr>
          <a:xfrm>
            <a:off x="6248401" y="2922435"/>
            <a:ext cx="533400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spc="-7" dirty="0">
                <a:solidFill>
                  <a:prstClr val="black"/>
                </a:solidFill>
                <a:latin typeface="Adani Regular"/>
                <a:cs typeface="Adani Regular"/>
              </a:rPr>
              <a:t>WTP</a:t>
            </a:r>
            <a:endParaRPr sz="1200" dirty="0">
              <a:solidFill>
                <a:prstClr val="black"/>
              </a:solidFill>
              <a:latin typeface="Adani Regular"/>
              <a:cs typeface="Adani Regular"/>
            </a:endParaRPr>
          </a:p>
        </p:txBody>
      </p:sp>
      <p:sp>
        <p:nvSpPr>
          <p:cNvPr id="73" name="object 32"/>
          <p:cNvSpPr txBox="1"/>
          <p:nvPr/>
        </p:nvSpPr>
        <p:spPr>
          <a:xfrm>
            <a:off x="6705600" y="2743200"/>
            <a:ext cx="533400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spc="-7" dirty="0">
                <a:solidFill>
                  <a:prstClr val="black"/>
                </a:solidFill>
                <a:latin typeface="Adani Regular"/>
                <a:cs typeface="Adani Regular"/>
              </a:rPr>
              <a:t>CETP</a:t>
            </a:r>
            <a:endParaRPr sz="1200" dirty="0">
              <a:solidFill>
                <a:prstClr val="black"/>
              </a:solidFill>
              <a:latin typeface="Adani Regular"/>
              <a:cs typeface="Adani Regular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6553200" y="3124200"/>
            <a:ext cx="798751" cy="499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6963723" y="2922435"/>
            <a:ext cx="388228" cy="575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object 29"/>
          <p:cNvSpPr txBox="1"/>
          <p:nvPr/>
        </p:nvSpPr>
        <p:spPr>
          <a:xfrm>
            <a:off x="5348312" y="6477000"/>
            <a:ext cx="1052488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LPG Terminal</a:t>
            </a:r>
            <a:endParaRPr sz="1200" dirty="0">
              <a:solidFill>
                <a:prstClr val="black"/>
              </a:solidFill>
              <a:latin typeface="Adani Light" panose="02000503000000020004" pitchFamily="2" charset="0"/>
              <a:cs typeface="Adani Regular"/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363689" y="6239633"/>
            <a:ext cx="1044389" cy="291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object 32"/>
          <p:cNvSpPr txBox="1"/>
          <p:nvPr/>
        </p:nvSpPr>
        <p:spPr>
          <a:xfrm>
            <a:off x="7543800" y="1828800"/>
            <a:ext cx="1160221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Regular"/>
                <a:cs typeface="Adani Regular"/>
              </a:rPr>
              <a:t>Mundra Town</a:t>
            </a:r>
            <a:endParaRPr sz="1200" dirty="0">
              <a:solidFill>
                <a:prstClr val="black"/>
              </a:solidFill>
              <a:latin typeface="Adani Regular"/>
              <a:cs typeface="Adani Regular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7922929" y="2030564"/>
            <a:ext cx="89412" cy="331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>
            <a:off x="6989417" y="1926259"/>
            <a:ext cx="554383" cy="59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object 32"/>
          <p:cNvSpPr txBox="1"/>
          <p:nvPr/>
        </p:nvSpPr>
        <p:spPr>
          <a:xfrm>
            <a:off x="8852169" y="4267200"/>
            <a:ext cx="825231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Regular"/>
                <a:cs typeface="Adani Regular"/>
              </a:rPr>
              <a:t>CFS</a:t>
            </a:r>
            <a:endParaRPr sz="1200" dirty="0">
              <a:solidFill>
                <a:prstClr val="black"/>
              </a:solidFill>
              <a:latin typeface="Adani Regular"/>
              <a:cs typeface="Adani Regular"/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flipH="1">
            <a:off x="7315200" y="4368082"/>
            <a:ext cx="1467808" cy="2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object 32"/>
          <p:cNvSpPr txBox="1"/>
          <p:nvPr/>
        </p:nvSpPr>
        <p:spPr>
          <a:xfrm>
            <a:off x="8839200" y="4038600"/>
            <a:ext cx="825231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Regular"/>
                <a:cs typeface="Adani Regular"/>
              </a:rPr>
              <a:t>Township</a:t>
            </a:r>
            <a:endParaRPr sz="1200" dirty="0">
              <a:solidFill>
                <a:prstClr val="black"/>
              </a:solidFill>
              <a:latin typeface="Adani Regular"/>
              <a:cs typeface="Adani Regular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 flipV="1">
            <a:off x="7716203" y="4038600"/>
            <a:ext cx="1066805" cy="7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object 32"/>
          <p:cNvSpPr txBox="1"/>
          <p:nvPr/>
        </p:nvSpPr>
        <p:spPr>
          <a:xfrm>
            <a:off x="8852169" y="3810000"/>
            <a:ext cx="825231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Regular"/>
                <a:cs typeface="Adani Regular"/>
              </a:rPr>
              <a:t>Hospital</a:t>
            </a:r>
            <a:endParaRPr sz="1200" dirty="0">
              <a:solidFill>
                <a:prstClr val="black"/>
              </a:solidFill>
              <a:latin typeface="Adani Regular"/>
              <a:cs typeface="Adani Regular"/>
            </a:endParaRPr>
          </a:p>
        </p:txBody>
      </p:sp>
      <p:sp>
        <p:nvSpPr>
          <p:cNvPr id="97" name="object 32"/>
          <p:cNvSpPr txBox="1"/>
          <p:nvPr/>
        </p:nvSpPr>
        <p:spPr>
          <a:xfrm>
            <a:off x="8852169" y="3581400"/>
            <a:ext cx="825231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Regular"/>
                <a:cs typeface="Adani Regular"/>
              </a:rPr>
              <a:t>Hotel</a:t>
            </a:r>
            <a:endParaRPr sz="1200" dirty="0">
              <a:solidFill>
                <a:prstClr val="black"/>
              </a:solidFill>
              <a:latin typeface="Adani Regular"/>
              <a:cs typeface="Adani Regular"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flipH="1" flipV="1">
            <a:off x="7696200" y="3810000"/>
            <a:ext cx="1066805" cy="7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97" idx="1"/>
          </p:cNvCxnSpPr>
          <p:nvPr/>
        </p:nvCxnSpPr>
        <p:spPr>
          <a:xfrm flipH="1" flipV="1">
            <a:off x="7848601" y="3657600"/>
            <a:ext cx="1003568" cy="24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object 32"/>
          <p:cNvSpPr txBox="1"/>
          <p:nvPr/>
        </p:nvSpPr>
        <p:spPr>
          <a:xfrm>
            <a:off x="7162800" y="2667000"/>
            <a:ext cx="1066800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Regular"/>
                <a:cs typeface="Adani Regular"/>
              </a:rPr>
              <a:t>Power Station</a:t>
            </a:r>
            <a:endParaRPr sz="1200" dirty="0">
              <a:solidFill>
                <a:prstClr val="black"/>
              </a:solidFill>
              <a:latin typeface="Adani Regular"/>
              <a:cs typeface="Adani Regular"/>
            </a:endParaRPr>
          </a:p>
        </p:txBody>
      </p:sp>
      <p:cxnSp>
        <p:nvCxnSpPr>
          <p:cNvPr id="102" name="Straight Arrow Connector 101"/>
          <p:cNvCxnSpPr>
            <a:stCxn id="101" idx="2"/>
          </p:cNvCxnSpPr>
          <p:nvPr/>
        </p:nvCxnSpPr>
        <p:spPr>
          <a:xfrm flipH="1">
            <a:off x="7437334" y="2868764"/>
            <a:ext cx="258866" cy="884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H="1" flipV="1">
            <a:off x="7334808" y="1570121"/>
            <a:ext cx="504773" cy="233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object 29"/>
          <p:cNvSpPr txBox="1"/>
          <p:nvPr/>
        </p:nvSpPr>
        <p:spPr>
          <a:xfrm>
            <a:off x="4573911" y="5893796"/>
            <a:ext cx="1052488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Liquid Tanks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 flipV="1">
            <a:off x="5528636" y="5845592"/>
            <a:ext cx="1435087" cy="140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8105776" y="5715000"/>
            <a:ext cx="1456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</a:rPr>
              <a:t>Steel Yard</a:t>
            </a:r>
          </a:p>
        </p:txBody>
      </p:sp>
      <p:cxnSp>
        <p:nvCxnSpPr>
          <p:cNvPr id="112" name="Straight Arrow Connector 111"/>
          <p:cNvCxnSpPr/>
          <p:nvPr/>
        </p:nvCxnSpPr>
        <p:spPr>
          <a:xfrm flipH="1">
            <a:off x="7408078" y="5840732"/>
            <a:ext cx="745322" cy="129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object 29"/>
          <p:cNvSpPr txBox="1"/>
          <p:nvPr/>
        </p:nvSpPr>
        <p:spPr>
          <a:xfrm>
            <a:off x="436288" y="5360835"/>
            <a:ext cx="782912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Coal Yard</a:t>
            </a:r>
            <a:endParaRPr sz="1200" dirty="0">
              <a:solidFill>
                <a:prstClr val="black"/>
              </a:solidFill>
              <a:latin typeface="Adani Light" panose="02000503000000020004" pitchFamily="2" charset="0"/>
              <a:cs typeface="Adani Regular"/>
            </a:endParaRPr>
          </a:p>
        </p:txBody>
      </p:sp>
      <p:cxnSp>
        <p:nvCxnSpPr>
          <p:cNvPr id="118" name="Straight Arrow Connector 117"/>
          <p:cNvCxnSpPr/>
          <p:nvPr/>
        </p:nvCxnSpPr>
        <p:spPr>
          <a:xfrm flipV="1">
            <a:off x="1219200" y="5464837"/>
            <a:ext cx="723964" cy="21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" name="object 29"/>
          <p:cNvSpPr txBox="1"/>
          <p:nvPr/>
        </p:nvSpPr>
        <p:spPr>
          <a:xfrm>
            <a:off x="4629152" y="5665636"/>
            <a:ext cx="1052488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Dry Storage</a:t>
            </a:r>
          </a:p>
        </p:txBody>
      </p:sp>
      <p:cxnSp>
        <p:nvCxnSpPr>
          <p:cNvPr id="123" name="Straight Arrow Connector 122"/>
          <p:cNvCxnSpPr/>
          <p:nvPr/>
        </p:nvCxnSpPr>
        <p:spPr>
          <a:xfrm flipV="1">
            <a:off x="5544660" y="5675370"/>
            <a:ext cx="1549599" cy="108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6" name="object 29"/>
          <p:cNvSpPr txBox="1"/>
          <p:nvPr/>
        </p:nvSpPr>
        <p:spPr>
          <a:xfrm>
            <a:off x="8345249" y="5257800"/>
            <a:ext cx="1351230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200" dirty="0">
                <a:solidFill>
                  <a:prstClr val="black"/>
                </a:solidFill>
                <a:latin typeface="Adani Light" panose="02000503000000020004" pitchFamily="2" charset="0"/>
                <a:cs typeface="Adani Regular"/>
              </a:rPr>
              <a:t>Port Main Gate</a:t>
            </a:r>
          </a:p>
        </p:txBody>
      </p:sp>
      <p:cxnSp>
        <p:nvCxnSpPr>
          <p:cNvPr id="127" name="Straight Arrow Connector 126"/>
          <p:cNvCxnSpPr/>
          <p:nvPr/>
        </p:nvCxnSpPr>
        <p:spPr>
          <a:xfrm flipH="1">
            <a:off x="7162800" y="5360835"/>
            <a:ext cx="1182449" cy="138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7"/>
          </p:nvPr>
        </p:nvSpPr>
        <p:spPr>
          <a:xfrm>
            <a:off x="11718925" y="6577360"/>
            <a:ext cx="244475" cy="128240"/>
          </a:xfrm>
        </p:spPr>
        <p:txBody>
          <a:bodyPr/>
          <a:lstStyle/>
          <a:p>
            <a:pPr marL="38099">
              <a:lnSpc>
                <a:spcPts val="1045"/>
              </a:lnSpc>
            </a:pPr>
            <a:fld id="{81D60167-4931-47E6-BA6A-407CBD079E47}" type="slidenum">
              <a:rPr lang="en-US" sz="900" b="0" spc="-5" smtClean="0">
                <a:latin typeface="Adani Regular" panose="02000503000000020004" pitchFamily="2" charset="0"/>
              </a:rPr>
              <a:pPr marL="38099">
                <a:lnSpc>
                  <a:spcPts val="1045"/>
                </a:lnSpc>
              </a:pPr>
              <a:t>14</a:t>
            </a:fld>
            <a:endParaRPr lang="en-US" b="0" spc="-5" dirty="0">
              <a:latin typeface="Adani Regular" panose="02000503000000020004" pitchFamily="2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5"/>
          <a:stretch/>
        </p:blipFill>
        <p:spPr>
          <a:xfrm>
            <a:off x="11020954" y="0"/>
            <a:ext cx="1171046" cy="838200"/>
          </a:xfrm>
          <a:prstGeom prst="rect">
            <a:avLst/>
          </a:prstGeom>
        </p:spPr>
      </p:pic>
      <p:cxnSp>
        <p:nvCxnSpPr>
          <p:cNvPr id="86" name="Straight Arrow Connector 85"/>
          <p:cNvCxnSpPr/>
          <p:nvPr/>
        </p:nvCxnSpPr>
        <p:spPr>
          <a:xfrm flipH="1">
            <a:off x="7351951" y="2057400"/>
            <a:ext cx="420449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763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0644" y="298704"/>
            <a:ext cx="1870709" cy="18516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45079" y="293370"/>
            <a:ext cx="819911" cy="1897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4812" y="1050562"/>
            <a:ext cx="11308066" cy="58673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650" rIns="0" bIns="0" rtlCol="0">
            <a:spAutoFit/>
          </a:bodyPr>
          <a:lstStyle/>
          <a:p>
            <a:pPr marL="48895">
              <a:lnSpc>
                <a:spcPts val="955"/>
              </a:lnSpc>
            </a:pPr>
            <a:fld id="{81D60167-4931-47E6-BA6A-407CBD079E47}" type="slidenum">
              <a:rPr sz="900" spc="-25" dirty="0">
                <a:solidFill>
                  <a:srgbClr val="868686"/>
                </a:solidFill>
              </a:rPr>
              <a:t>15</a:t>
            </a:fld>
            <a:endParaRPr sz="9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740" y="293370"/>
            <a:ext cx="2913887" cy="1897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91305" y="390906"/>
            <a:ext cx="124205" cy="3428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4571" y="293370"/>
            <a:ext cx="3078479" cy="23849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33094" y="2707258"/>
            <a:ext cx="2637790" cy="3912870"/>
            <a:chOff x="633094" y="2707258"/>
            <a:chExt cx="2637790" cy="3912870"/>
          </a:xfrm>
        </p:grpSpPr>
        <p:sp>
          <p:nvSpPr>
            <p:cNvPr id="6" name="object 6"/>
            <p:cNvSpPr/>
            <p:nvPr/>
          </p:nvSpPr>
          <p:spPr>
            <a:xfrm>
              <a:off x="645413" y="2719577"/>
              <a:ext cx="2612390" cy="3887470"/>
            </a:xfrm>
            <a:custGeom>
              <a:avLst/>
              <a:gdLst/>
              <a:ahLst/>
              <a:cxnLst/>
              <a:rect l="l" t="t" r="r" b="b"/>
              <a:pathLst>
                <a:path w="2612390" h="3887470">
                  <a:moveTo>
                    <a:pt x="2611882" y="0"/>
                  </a:moveTo>
                  <a:lnTo>
                    <a:pt x="0" y="0"/>
                  </a:lnTo>
                  <a:lnTo>
                    <a:pt x="0" y="3887342"/>
                  </a:lnTo>
                  <a:lnTo>
                    <a:pt x="2611882" y="3887342"/>
                  </a:lnTo>
                  <a:lnTo>
                    <a:pt x="2611882" y="0"/>
                  </a:lnTo>
                  <a:close/>
                </a:path>
              </a:pathLst>
            </a:custGeom>
            <a:solidFill>
              <a:srgbClr val="D5E2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5794" y="2719958"/>
              <a:ext cx="2612390" cy="3887470"/>
            </a:xfrm>
            <a:custGeom>
              <a:avLst/>
              <a:gdLst/>
              <a:ahLst/>
              <a:cxnLst/>
              <a:rect l="l" t="t" r="r" b="b"/>
              <a:pathLst>
                <a:path w="2612390" h="3887470">
                  <a:moveTo>
                    <a:pt x="0" y="0"/>
                  </a:moveTo>
                  <a:lnTo>
                    <a:pt x="2611882" y="0"/>
                  </a:lnTo>
                  <a:lnTo>
                    <a:pt x="2611882" y="3887342"/>
                  </a:lnTo>
                  <a:lnTo>
                    <a:pt x="0" y="388734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6F87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24090" y="2757482"/>
            <a:ext cx="4000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Adani Regular"/>
                <a:cs typeface="Adani Regular"/>
              </a:rPr>
              <a:t>AIR</a:t>
            </a:r>
            <a:endParaRPr sz="1800">
              <a:latin typeface="Adani Regular"/>
              <a:cs typeface="Adani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3328" y="3068111"/>
            <a:ext cx="2462530" cy="1252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5080" indent="-172085" algn="just">
              <a:lnSpc>
                <a:spcPct val="12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300" dirty="0">
                <a:latin typeface="Adani Regular"/>
                <a:cs typeface="Adani Regular"/>
              </a:rPr>
              <a:t>Mundra</a:t>
            </a:r>
            <a:r>
              <a:rPr sz="1300" spc="7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Airstrip</a:t>
            </a:r>
            <a:r>
              <a:rPr sz="1300" spc="7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is</a:t>
            </a:r>
            <a:r>
              <a:rPr sz="1300" spc="7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a</a:t>
            </a:r>
            <a:r>
              <a:rPr sz="1300" spc="80" dirty="0">
                <a:latin typeface="Adani Regular"/>
                <a:cs typeface="Adani Regular"/>
              </a:rPr>
              <a:t> </a:t>
            </a:r>
            <a:r>
              <a:rPr sz="1300" spc="-10" dirty="0">
                <a:latin typeface="Adani Regular"/>
                <a:cs typeface="Adani Regular"/>
              </a:rPr>
              <a:t>licensed 	airport</a:t>
            </a:r>
            <a:r>
              <a:rPr sz="1300" spc="-4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in</a:t>
            </a:r>
            <a:r>
              <a:rPr sz="1300" spc="-5" dirty="0">
                <a:latin typeface="Adani Regular"/>
                <a:cs typeface="Adani Regular"/>
              </a:rPr>
              <a:t> </a:t>
            </a:r>
            <a:r>
              <a:rPr sz="1300" spc="-20" dirty="0">
                <a:latin typeface="Adani Regular"/>
                <a:cs typeface="Adani Regular"/>
              </a:rPr>
              <a:t>‘Private</a:t>
            </a:r>
            <a:r>
              <a:rPr sz="1300" spc="-55" dirty="0">
                <a:latin typeface="Adani Regular"/>
                <a:cs typeface="Adani Regular"/>
              </a:rPr>
              <a:t> </a:t>
            </a:r>
            <a:r>
              <a:rPr sz="1300" spc="-20" dirty="0">
                <a:latin typeface="Adani Regular"/>
                <a:cs typeface="Adani Regular"/>
              </a:rPr>
              <a:t>Use’</a:t>
            </a:r>
            <a:endParaRPr sz="1300">
              <a:latin typeface="Adani Regular"/>
              <a:cs typeface="Adani Regular"/>
            </a:endParaRPr>
          </a:p>
          <a:p>
            <a:pPr marL="185420" marR="5080" indent="-172085" algn="just">
              <a:lnSpc>
                <a:spcPct val="120000"/>
              </a:lnSpc>
              <a:spcBef>
                <a:spcPts val="300"/>
              </a:spcBef>
              <a:buChar char="•"/>
              <a:tabLst>
                <a:tab pos="185420" algn="l"/>
              </a:tabLst>
            </a:pPr>
            <a:r>
              <a:rPr sz="1300" dirty="0">
                <a:latin typeface="Adani Regular"/>
                <a:cs typeface="Adani Regular"/>
              </a:rPr>
              <a:t>Present</a:t>
            </a:r>
            <a:r>
              <a:rPr sz="1300" spc="-6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runway</a:t>
            </a:r>
            <a:r>
              <a:rPr sz="1300" spc="-6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strip</a:t>
            </a:r>
            <a:r>
              <a:rPr sz="1300" spc="-6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is</a:t>
            </a:r>
            <a:r>
              <a:rPr sz="1300" spc="-60" dirty="0">
                <a:latin typeface="Adani Regular"/>
                <a:cs typeface="Adani Regular"/>
              </a:rPr>
              <a:t> </a:t>
            </a:r>
            <a:r>
              <a:rPr sz="1300" spc="-20" dirty="0">
                <a:latin typeface="Adani Regular"/>
                <a:cs typeface="Adani Regular"/>
              </a:rPr>
              <a:t>2,200 </a:t>
            </a:r>
            <a:r>
              <a:rPr sz="1300" dirty="0">
                <a:latin typeface="Adani Regular"/>
                <a:cs typeface="Adani Regular"/>
              </a:rPr>
              <a:t>m,</a:t>
            </a:r>
            <a:r>
              <a:rPr sz="1300" spc="38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which</a:t>
            </a:r>
            <a:r>
              <a:rPr sz="1300" spc="40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will</a:t>
            </a:r>
            <a:r>
              <a:rPr sz="1300" spc="409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be</a:t>
            </a:r>
            <a:r>
              <a:rPr sz="1300" spc="409" dirty="0">
                <a:latin typeface="Adani Regular"/>
                <a:cs typeface="Adani Regular"/>
              </a:rPr>
              <a:t> </a:t>
            </a:r>
            <a:r>
              <a:rPr sz="1300" spc="-10" dirty="0">
                <a:latin typeface="Adani Regular"/>
                <a:cs typeface="Adani Regular"/>
              </a:rPr>
              <a:t>expanded </a:t>
            </a:r>
            <a:r>
              <a:rPr sz="1300" dirty="0">
                <a:latin typeface="Adani Regular"/>
                <a:cs typeface="Adani Regular"/>
              </a:rPr>
              <a:t>to</a:t>
            </a:r>
            <a:r>
              <a:rPr sz="1300" spc="-6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4,000</a:t>
            </a:r>
            <a:r>
              <a:rPr sz="1300" spc="-65" dirty="0">
                <a:latin typeface="Adani Regular"/>
                <a:cs typeface="Adani Regular"/>
              </a:rPr>
              <a:t> </a:t>
            </a:r>
            <a:r>
              <a:rPr sz="1300" spc="-25" dirty="0">
                <a:latin typeface="Adani Regular"/>
                <a:cs typeface="Adani Regular"/>
              </a:rPr>
              <a:t>m.</a:t>
            </a:r>
            <a:endParaRPr sz="1300">
              <a:latin typeface="Adani Regular"/>
              <a:cs typeface="Adani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328" y="4391817"/>
            <a:ext cx="101600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Char char="•"/>
              <a:tabLst>
                <a:tab pos="184785" algn="l"/>
                <a:tab pos="791210" algn="l"/>
              </a:tabLst>
            </a:pPr>
            <a:r>
              <a:rPr sz="1300" spc="-10" dirty="0">
                <a:latin typeface="Adani Regular"/>
                <a:cs typeface="Adani Regular"/>
              </a:rPr>
              <a:t>1,000</a:t>
            </a:r>
            <a:r>
              <a:rPr sz="1300" dirty="0">
                <a:latin typeface="Adani Regular"/>
                <a:cs typeface="Adani Regular"/>
              </a:rPr>
              <a:t>	</a:t>
            </a:r>
            <a:r>
              <a:rPr sz="1300" spc="-25" dirty="0">
                <a:latin typeface="Adani Regular"/>
                <a:cs typeface="Adani Regular"/>
              </a:rPr>
              <a:t>Ha</a:t>
            </a:r>
            <a:endParaRPr sz="1300">
              <a:latin typeface="Adani Regular"/>
              <a:cs typeface="Adani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6137" y="4629431"/>
            <a:ext cx="86868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latin typeface="Adani Regular"/>
                <a:cs typeface="Adani Regular"/>
              </a:rPr>
              <a:t>developing</a:t>
            </a:r>
            <a:endParaRPr sz="1300">
              <a:latin typeface="Adani Regular"/>
              <a:cs typeface="Adani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7276" y="4335762"/>
            <a:ext cx="1259840" cy="501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lnSpc>
                <a:spcPct val="120000"/>
              </a:lnSpc>
              <a:spcBef>
                <a:spcPts val="100"/>
              </a:spcBef>
              <a:tabLst>
                <a:tab pos="894715" algn="l"/>
                <a:tab pos="1031240" algn="l"/>
              </a:tabLst>
            </a:pPr>
            <a:r>
              <a:rPr sz="1300" spc="-10" dirty="0">
                <a:latin typeface="Adani Regular"/>
                <a:cs typeface="Adani Regular"/>
              </a:rPr>
              <a:t>earmarked</a:t>
            </a:r>
            <a:r>
              <a:rPr sz="1300" dirty="0">
                <a:latin typeface="Adani Regular"/>
                <a:cs typeface="Adani Regular"/>
              </a:rPr>
              <a:t>		</a:t>
            </a:r>
            <a:r>
              <a:rPr sz="1300" spc="-45" dirty="0">
                <a:latin typeface="Adani Regular"/>
                <a:cs typeface="Adani Regular"/>
              </a:rPr>
              <a:t>for </a:t>
            </a:r>
            <a:r>
              <a:rPr sz="1300" spc="-10" dirty="0">
                <a:latin typeface="Adani Regular"/>
                <a:cs typeface="Adani Regular"/>
              </a:rPr>
              <a:t>Logistic</a:t>
            </a:r>
            <a:r>
              <a:rPr sz="1300" dirty="0">
                <a:latin typeface="Adani Regular"/>
                <a:cs typeface="Adani Regular"/>
              </a:rPr>
              <a:t>	</a:t>
            </a:r>
            <a:r>
              <a:rPr sz="1300" spc="-30" dirty="0">
                <a:latin typeface="Adani Regular"/>
                <a:cs typeface="Adani Regular"/>
              </a:rPr>
              <a:t>Hub,</a:t>
            </a:r>
            <a:endParaRPr sz="1300">
              <a:latin typeface="Adani Regular"/>
              <a:cs typeface="Adani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3328" y="4791513"/>
            <a:ext cx="2416810" cy="57404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85420">
              <a:lnSpc>
                <a:spcPct val="100000"/>
              </a:lnSpc>
              <a:spcBef>
                <a:spcPts val="700"/>
              </a:spcBef>
            </a:pPr>
            <a:r>
              <a:rPr sz="1300" dirty="0">
                <a:latin typeface="Adani Regular"/>
                <a:cs typeface="Adani Regular"/>
              </a:rPr>
              <a:t>MRO</a:t>
            </a:r>
            <a:r>
              <a:rPr sz="1300" spc="-3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&amp;</a:t>
            </a:r>
            <a:r>
              <a:rPr sz="1300" spc="-45" dirty="0">
                <a:latin typeface="Adani Regular"/>
                <a:cs typeface="Adani Regular"/>
              </a:rPr>
              <a:t> </a:t>
            </a:r>
            <a:r>
              <a:rPr sz="1300" spc="-10" dirty="0">
                <a:latin typeface="Adani Regular"/>
                <a:cs typeface="Adani Regular"/>
              </a:rPr>
              <a:t>Terminal</a:t>
            </a:r>
            <a:r>
              <a:rPr sz="1300" spc="-60" dirty="0">
                <a:latin typeface="Adani Regular"/>
                <a:cs typeface="Adani Regular"/>
              </a:rPr>
              <a:t> </a:t>
            </a:r>
            <a:r>
              <a:rPr sz="1300" spc="-10" dirty="0">
                <a:latin typeface="Adani Regular"/>
                <a:cs typeface="Adani Regular"/>
              </a:rPr>
              <a:t>Buildings.</a:t>
            </a:r>
            <a:endParaRPr sz="1300">
              <a:latin typeface="Adani Regular"/>
              <a:cs typeface="Adani Regular"/>
            </a:endParaRPr>
          </a:p>
          <a:p>
            <a:pPr marL="184785" indent="-172085">
              <a:lnSpc>
                <a:spcPct val="100000"/>
              </a:lnSpc>
              <a:spcBef>
                <a:spcPts val="600"/>
              </a:spcBef>
              <a:buChar char="•"/>
              <a:tabLst>
                <a:tab pos="184785" algn="l"/>
              </a:tabLst>
            </a:pPr>
            <a:r>
              <a:rPr sz="1300" dirty="0">
                <a:latin typeface="Adani Regular"/>
                <a:cs typeface="Adani Regular"/>
              </a:rPr>
              <a:t>Regional</a:t>
            </a:r>
            <a:r>
              <a:rPr sz="1300" spc="24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air</a:t>
            </a:r>
            <a:r>
              <a:rPr sz="1300" spc="24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connectivity</a:t>
            </a:r>
            <a:r>
              <a:rPr sz="1300" spc="229" dirty="0">
                <a:latin typeface="Adani Regular"/>
                <a:cs typeface="Adani Regular"/>
              </a:rPr>
              <a:t> </a:t>
            </a:r>
            <a:r>
              <a:rPr sz="1300" spc="-25" dirty="0">
                <a:latin typeface="Adani Regular"/>
                <a:cs typeface="Adani Regular"/>
              </a:rPr>
              <a:t>is</a:t>
            </a:r>
            <a:endParaRPr sz="1300">
              <a:latin typeface="Adani Regular"/>
              <a:cs typeface="Adani Reg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6137" y="5382086"/>
            <a:ext cx="227457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86865" algn="l"/>
              </a:tabLst>
            </a:pPr>
            <a:r>
              <a:rPr sz="1300" spc="-10" dirty="0">
                <a:latin typeface="Adani Regular"/>
                <a:cs typeface="Adani Regular"/>
              </a:rPr>
              <a:t>operational</a:t>
            </a:r>
            <a:r>
              <a:rPr sz="1300" dirty="0">
                <a:latin typeface="Adani Regular"/>
                <a:cs typeface="Adani Regular"/>
              </a:rPr>
              <a:t>	</a:t>
            </a:r>
            <a:r>
              <a:rPr sz="1300" spc="-10" dirty="0">
                <a:latin typeface="Adani Regular"/>
                <a:cs typeface="Adani Regular"/>
              </a:rPr>
              <a:t>between</a:t>
            </a:r>
            <a:endParaRPr sz="1300">
              <a:latin typeface="Adani Regular"/>
              <a:cs typeface="Adani Reg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6137" y="5597047"/>
            <a:ext cx="2250440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600"/>
              </a:lnSpc>
              <a:spcBef>
                <a:spcPts val="100"/>
              </a:spcBef>
              <a:tabLst>
                <a:tab pos="614680" algn="l"/>
                <a:tab pos="948690" algn="l"/>
                <a:tab pos="1598295" algn="l"/>
              </a:tabLst>
            </a:pPr>
            <a:r>
              <a:rPr sz="1300" dirty="0">
                <a:latin typeface="Adani Regular"/>
                <a:cs typeface="Adani Regular"/>
              </a:rPr>
              <a:t>Mumbai</a:t>
            </a:r>
            <a:r>
              <a:rPr sz="1300" spc="-4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–</a:t>
            </a:r>
            <a:r>
              <a:rPr sz="1300" spc="-2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Bhuj</a:t>
            </a:r>
            <a:r>
              <a:rPr sz="1300" spc="-1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&amp;</a:t>
            </a:r>
            <a:r>
              <a:rPr sz="1300" spc="-1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Kandla</a:t>
            </a:r>
            <a:r>
              <a:rPr sz="1300" spc="-15" dirty="0">
                <a:latin typeface="Adani Regular"/>
                <a:cs typeface="Adani Regular"/>
              </a:rPr>
              <a:t> </a:t>
            </a:r>
            <a:r>
              <a:rPr sz="1300" spc="-20" dirty="0">
                <a:latin typeface="Adani Regular"/>
                <a:cs typeface="Adani Regular"/>
              </a:rPr>
              <a:t>(Air India</a:t>
            </a:r>
            <a:r>
              <a:rPr sz="1300" dirty="0">
                <a:latin typeface="Adani Regular"/>
                <a:cs typeface="Adani Regular"/>
              </a:rPr>
              <a:t>	</a:t>
            </a:r>
            <a:r>
              <a:rPr sz="1300" spc="-50" dirty="0">
                <a:latin typeface="Adani Regular"/>
                <a:cs typeface="Adani Regular"/>
              </a:rPr>
              <a:t>&amp;</a:t>
            </a:r>
            <a:r>
              <a:rPr sz="1300" dirty="0">
                <a:latin typeface="Adani Regular"/>
                <a:cs typeface="Adani Regular"/>
              </a:rPr>
              <a:t>	</a:t>
            </a:r>
            <a:r>
              <a:rPr sz="1300" spc="-10" dirty="0">
                <a:latin typeface="Adani Regular"/>
                <a:cs typeface="Adani Regular"/>
              </a:rPr>
              <a:t>Spice</a:t>
            </a:r>
            <a:r>
              <a:rPr sz="1300" dirty="0">
                <a:latin typeface="Adani Regular"/>
                <a:cs typeface="Adani Regular"/>
              </a:rPr>
              <a:t>	</a:t>
            </a:r>
            <a:r>
              <a:rPr sz="1300" spc="-20" dirty="0">
                <a:latin typeface="Adani Regular"/>
                <a:cs typeface="Adani Regular"/>
              </a:rPr>
              <a:t>Jet)</a:t>
            </a:r>
            <a:endParaRPr sz="1300">
              <a:latin typeface="Adani Regular"/>
              <a:cs typeface="Adani Regular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481451" y="2707258"/>
            <a:ext cx="2514600" cy="3912870"/>
            <a:chOff x="3481451" y="2707258"/>
            <a:chExt cx="2514600" cy="3912870"/>
          </a:xfrm>
        </p:grpSpPr>
        <p:sp>
          <p:nvSpPr>
            <p:cNvPr id="17" name="object 17"/>
            <p:cNvSpPr/>
            <p:nvPr/>
          </p:nvSpPr>
          <p:spPr>
            <a:xfrm>
              <a:off x="3493770" y="2719577"/>
              <a:ext cx="2489200" cy="3887470"/>
            </a:xfrm>
            <a:custGeom>
              <a:avLst/>
              <a:gdLst/>
              <a:ahLst/>
              <a:cxnLst/>
              <a:rect l="l" t="t" r="r" b="b"/>
              <a:pathLst>
                <a:path w="2489200" h="3887470">
                  <a:moveTo>
                    <a:pt x="2488945" y="0"/>
                  </a:moveTo>
                  <a:lnTo>
                    <a:pt x="0" y="0"/>
                  </a:lnTo>
                  <a:lnTo>
                    <a:pt x="0" y="3887342"/>
                  </a:lnTo>
                  <a:lnTo>
                    <a:pt x="2488945" y="3887342"/>
                  </a:lnTo>
                  <a:lnTo>
                    <a:pt x="2488945" y="0"/>
                  </a:lnTo>
                  <a:close/>
                </a:path>
              </a:pathLst>
            </a:custGeom>
            <a:solidFill>
              <a:srgbClr val="E6B8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94151" y="2719958"/>
              <a:ext cx="2489200" cy="3887470"/>
            </a:xfrm>
            <a:custGeom>
              <a:avLst/>
              <a:gdLst/>
              <a:ahLst/>
              <a:cxnLst/>
              <a:rect l="l" t="t" r="r" b="b"/>
              <a:pathLst>
                <a:path w="2489200" h="3887470">
                  <a:moveTo>
                    <a:pt x="0" y="0"/>
                  </a:moveTo>
                  <a:lnTo>
                    <a:pt x="2488946" y="0"/>
                  </a:lnTo>
                  <a:lnTo>
                    <a:pt x="2488946" y="3887342"/>
                  </a:lnTo>
                  <a:lnTo>
                    <a:pt x="0" y="388734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8A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572054" y="2757482"/>
            <a:ext cx="528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solidFill>
                  <a:srgbClr val="000000"/>
                </a:solidFill>
              </a:rPr>
              <a:t>RAIL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3571292" y="3068111"/>
            <a:ext cx="2342515" cy="739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5080" indent="-172085" algn="just">
              <a:lnSpc>
                <a:spcPct val="120000"/>
              </a:lnSpc>
              <a:spcBef>
                <a:spcPts val="100"/>
              </a:spcBef>
              <a:buChar char="•"/>
              <a:tabLst>
                <a:tab pos="184150" algn="l"/>
              </a:tabLst>
            </a:pPr>
            <a:r>
              <a:rPr sz="1300" dirty="0">
                <a:latin typeface="Adani Regular"/>
                <a:cs typeface="Adani Regular"/>
              </a:rPr>
              <a:t>Existing</a:t>
            </a:r>
            <a:r>
              <a:rPr sz="1300" spc="135" dirty="0">
                <a:latin typeface="Adani Regular"/>
                <a:cs typeface="Adani Regular"/>
              </a:rPr>
              <a:t>  </a:t>
            </a:r>
            <a:r>
              <a:rPr sz="1300" dirty="0">
                <a:latin typeface="Adani Regular"/>
                <a:cs typeface="Adani Regular"/>
              </a:rPr>
              <a:t>Rail</a:t>
            </a:r>
            <a:r>
              <a:rPr sz="1300" spc="145" dirty="0">
                <a:latin typeface="Adani Regular"/>
                <a:cs typeface="Adani Regular"/>
              </a:rPr>
              <a:t>  </a:t>
            </a:r>
            <a:r>
              <a:rPr sz="1300" dirty="0">
                <a:latin typeface="Adani Regular"/>
                <a:cs typeface="Adani Regular"/>
              </a:rPr>
              <a:t>Network</a:t>
            </a:r>
            <a:r>
              <a:rPr sz="1300" spc="150" dirty="0">
                <a:latin typeface="Adani Regular"/>
                <a:cs typeface="Adani Regular"/>
              </a:rPr>
              <a:t>  </a:t>
            </a:r>
            <a:r>
              <a:rPr sz="1300" spc="-25" dirty="0">
                <a:latin typeface="Adani Regular"/>
                <a:cs typeface="Adani Regular"/>
              </a:rPr>
              <a:t>of </a:t>
            </a:r>
            <a:r>
              <a:rPr sz="1300" dirty="0">
                <a:latin typeface="Adani Regular"/>
                <a:cs typeface="Adani Regular"/>
              </a:rPr>
              <a:t>210</a:t>
            </a:r>
            <a:r>
              <a:rPr sz="1300" spc="25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km</a:t>
            </a:r>
            <a:r>
              <a:rPr sz="1300" spc="254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(including</a:t>
            </a:r>
            <a:r>
              <a:rPr sz="1300" spc="250" dirty="0">
                <a:latin typeface="Adani Regular"/>
                <a:cs typeface="Adani Regular"/>
              </a:rPr>
              <a:t> </a:t>
            </a:r>
            <a:r>
              <a:rPr sz="1300" spc="-10" dirty="0">
                <a:latin typeface="Adani Regular"/>
                <a:cs typeface="Adani Regular"/>
              </a:rPr>
              <a:t>Mundra </a:t>
            </a:r>
            <a:r>
              <a:rPr sz="1300" dirty="0">
                <a:latin typeface="Adani Regular"/>
                <a:cs typeface="Adani Regular"/>
              </a:rPr>
              <a:t>–</a:t>
            </a:r>
            <a:r>
              <a:rPr sz="1300" spc="-4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Adipur</a:t>
            </a:r>
            <a:r>
              <a:rPr sz="1300" spc="260" dirty="0">
                <a:latin typeface="Adani Regular"/>
                <a:cs typeface="Adani Regular"/>
              </a:rPr>
              <a:t> </a:t>
            </a:r>
            <a:r>
              <a:rPr sz="1300" spc="-10" dirty="0">
                <a:latin typeface="Adani Regular"/>
                <a:cs typeface="Adani Regular"/>
              </a:rPr>
              <a:t>line)</a:t>
            </a:r>
            <a:endParaRPr sz="1300">
              <a:latin typeface="Adani Regular"/>
              <a:cs typeface="Adani Regular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70797" y="3876809"/>
            <a:ext cx="142875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 indent="-215900">
              <a:lnSpc>
                <a:spcPct val="100000"/>
              </a:lnSpc>
              <a:spcBef>
                <a:spcPts val="100"/>
              </a:spcBef>
              <a:buChar char="•"/>
              <a:tabLst>
                <a:tab pos="228600" algn="l"/>
              </a:tabLst>
            </a:pPr>
            <a:r>
              <a:rPr sz="1300" dirty="0">
                <a:latin typeface="Adani Regular"/>
                <a:cs typeface="Adani Regular"/>
              </a:rPr>
              <a:t>Time</a:t>
            </a:r>
            <a:r>
              <a:rPr sz="1300" spc="33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and</a:t>
            </a:r>
            <a:r>
              <a:rPr sz="1300" spc="345" dirty="0">
                <a:latin typeface="Adani Regular"/>
                <a:cs typeface="Adani Regular"/>
              </a:rPr>
              <a:t> </a:t>
            </a:r>
            <a:r>
              <a:rPr sz="1300" spc="-20" dirty="0">
                <a:latin typeface="Adani Regular"/>
                <a:cs typeface="Adani Regular"/>
              </a:rPr>
              <a:t>cost</a:t>
            </a:r>
            <a:endParaRPr sz="1300">
              <a:latin typeface="Adani Regular"/>
              <a:cs typeface="Adani Regular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38779" y="3854156"/>
            <a:ext cx="1274445" cy="70548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8890" algn="r">
              <a:lnSpc>
                <a:spcPct val="100000"/>
              </a:lnSpc>
              <a:spcBef>
                <a:spcPts val="280"/>
              </a:spcBef>
            </a:pPr>
            <a:r>
              <a:rPr sz="1300" dirty="0">
                <a:latin typeface="Adani Regular"/>
                <a:cs typeface="Adani Regular"/>
              </a:rPr>
              <a:t>saving</a:t>
            </a:r>
            <a:r>
              <a:rPr sz="1300" spc="300" dirty="0">
                <a:latin typeface="Adani Regular"/>
                <a:cs typeface="Adani Regular"/>
              </a:rPr>
              <a:t> </a:t>
            </a:r>
            <a:r>
              <a:rPr sz="1300" spc="-35" dirty="0">
                <a:latin typeface="Adani Regular"/>
                <a:cs typeface="Adani Regular"/>
              </a:rPr>
              <a:t>by</a:t>
            </a:r>
            <a:endParaRPr sz="1300">
              <a:latin typeface="Adani Regular"/>
              <a:cs typeface="Adani Regular"/>
            </a:endParaRPr>
          </a:p>
          <a:p>
            <a:pPr marR="5080" algn="r">
              <a:lnSpc>
                <a:spcPct val="100000"/>
              </a:lnSpc>
              <a:spcBef>
                <a:spcPts val="175"/>
              </a:spcBef>
              <a:tabLst>
                <a:tab pos="586105" algn="l"/>
              </a:tabLst>
            </a:pPr>
            <a:r>
              <a:rPr sz="1300" spc="-25" dirty="0">
                <a:latin typeface="Adani Regular"/>
                <a:cs typeface="Adani Regular"/>
              </a:rPr>
              <a:t>of</a:t>
            </a:r>
            <a:r>
              <a:rPr sz="1300" dirty="0">
                <a:latin typeface="Adani Regular"/>
                <a:cs typeface="Adani Regular"/>
              </a:rPr>
              <a:t>	</a:t>
            </a:r>
            <a:r>
              <a:rPr sz="1300" spc="-10" dirty="0">
                <a:latin typeface="Adani Regular"/>
                <a:cs typeface="Adani Regular"/>
              </a:rPr>
              <a:t>distance</a:t>
            </a:r>
            <a:endParaRPr sz="1300">
              <a:latin typeface="Adani Regular"/>
              <a:cs typeface="Adani Regular"/>
            </a:endParaRPr>
          </a:p>
          <a:p>
            <a:pPr marR="6350" algn="r">
              <a:lnSpc>
                <a:spcPct val="100000"/>
              </a:lnSpc>
              <a:spcBef>
                <a:spcPts val="315"/>
              </a:spcBef>
              <a:tabLst>
                <a:tab pos="414020" algn="l"/>
              </a:tabLst>
            </a:pPr>
            <a:r>
              <a:rPr sz="1300" spc="-25" dirty="0">
                <a:latin typeface="Adani Regular"/>
                <a:cs typeface="Adani Regular"/>
              </a:rPr>
              <a:t>for</a:t>
            </a:r>
            <a:r>
              <a:rPr sz="1300" dirty="0">
                <a:latin typeface="Adani Regular"/>
                <a:cs typeface="Adani Regular"/>
              </a:rPr>
              <a:t>	</a:t>
            </a:r>
            <a:r>
              <a:rPr sz="1300" spc="-10" dirty="0">
                <a:latin typeface="Adani Regular"/>
                <a:cs typeface="Adani Regular"/>
              </a:rPr>
              <a:t>Northern</a:t>
            </a:r>
            <a:endParaRPr sz="1300">
              <a:latin typeface="Adani Regular"/>
              <a:cs typeface="Adani Regular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43387" y="4058368"/>
            <a:ext cx="838200" cy="739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1300" spc="-10" dirty="0">
                <a:latin typeface="Adani Regular"/>
                <a:cs typeface="Adani Regular"/>
              </a:rPr>
              <a:t>virtue </a:t>
            </a:r>
            <a:r>
              <a:rPr sz="1300" spc="-20" dirty="0">
                <a:latin typeface="Adani Regular"/>
                <a:cs typeface="Adani Regular"/>
              </a:rPr>
              <a:t>advantage </a:t>
            </a:r>
            <a:r>
              <a:rPr sz="1300" spc="-10" dirty="0">
                <a:latin typeface="Adani Regular"/>
                <a:cs typeface="Adani Regular"/>
              </a:rPr>
              <a:t>hinterland</a:t>
            </a:r>
            <a:endParaRPr sz="1300">
              <a:latin typeface="Adani Regular"/>
              <a:cs typeface="Adani Regular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70797" y="4811140"/>
            <a:ext cx="2303145" cy="501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515" marR="5080" indent="-171450">
              <a:lnSpc>
                <a:spcPct val="120000"/>
              </a:lnSpc>
              <a:spcBef>
                <a:spcPts val="100"/>
              </a:spcBef>
              <a:buChar char="•"/>
              <a:tabLst>
                <a:tab pos="184785" algn="l"/>
              </a:tabLst>
            </a:pPr>
            <a:r>
              <a:rPr sz="1300" dirty="0">
                <a:latin typeface="Adani Regular"/>
                <a:cs typeface="Adani Regular"/>
              </a:rPr>
              <a:t>7</a:t>
            </a:r>
            <a:r>
              <a:rPr sz="1300" spc="459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Locomotives</a:t>
            </a:r>
            <a:r>
              <a:rPr sz="1300" spc="46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owned</a:t>
            </a:r>
            <a:r>
              <a:rPr sz="1300" spc="459" dirty="0">
                <a:latin typeface="Adani Regular"/>
                <a:cs typeface="Adani Regular"/>
              </a:rPr>
              <a:t> </a:t>
            </a:r>
            <a:r>
              <a:rPr sz="1300" spc="-25" dirty="0">
                <a:latin typeface="Adani Regular"/>
                <a:cs typeface="Adani Regular"/>
              </a:rPr>
              <a:t>by 	</a:t>
            </a:r>
            <a:r>
              <a:rPr sz="1300" spc="-10" dirty="0">
                <a:latin typeface="Adani Regular"/>
                <a:cs typeface="Adani Regular"/>
              </a:rPr>
              <a:t>APSEZL</a:t>
            </a:r>
            <a:endParaRPr sz="1300">
              <a:latin typeface="Adani Regular"/>
              <a:cs typeface="Adani Regular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163690" y="2707258"/>
            <a:ext cx="2461260" cy="3912870"/>
            <a:chOff x="6163690" y="2707258"/>
            <a:chExt cx="2461260" cy="3912870"/>
          </a:xfrm>
        </p:grpSpPr>
        <p:sp>
          <p:nvSpPr>
            <p:cNvPr id="26" name="object 26"/>
            <p:cNvSpPr/>
            <p:nvPr/>
          </p:nvSpPr>
          <p:spPr>
            <a:xfrm>
              <a:off x="6176009" y="2719577"/>
              <a:ext cx="2435860" cy="3887470"/>
            </a:xfrm>
            <a:custGeom>
              <a:avLst/>
              <a:gdLst/>
              <a:ahLst/>
              <a:cxnLst/>
              <a:rect l="l" t="t" r="r" b="b"/>
              <a:pathLst>
                <a:path w="2435859" h="3887470">
                  <a:moveTo>
                    <a:pt x="2435605" y="0"/>
                  </a:moveTo>
                  <a:lnTo>
                    <a:pt x="0" y="0"/>
                  </a:lnTo>
                  <a:lnTo>
                    <a:pt x="0" y="3887342"/>
                  </a:lnTo>
                  <a:lnTo>
                    <a:pt x="2435605" y="3887342"/>
                  </a:lnTo>
                  <a:lnTo>
                    <a:pt x="2435605" y="0"/>
                  </a:lnTo>
                  <a:close/>
                </a:path>
              </a:pathLst>
            </a:custGeom>
            <a:solidFill>
              <a:srgbClr val="93B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176390" y="2719958"/>
              <a:ext cx="2435860" cy="3887470"/>
            </a:xfrm>
            <a:custGeom>
              <a:avLst/>
              <a:gdLst/>
              <a:ahLst/>
              <a:cxnLst/>
              <a:rect l="l" t="t" r="r" b="b"/>
              <a:pathLst>
                <a:path w="2435859" h="3887470">
                  <a:moveTo>
                    <a:pt x="0" y="0"/>
                  </a:moveTo>
                  <a:lnTo>
                    <a:pt x="2435606" y="0"/>
                  </a:lnTo>
                  <a:lnTo>
                    <a:pt x="2435606" y="3887342"/>
                  </a:lnTo>
                  <a:lnTo>
                    <a:pt x="0" y="388734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253896" y="2757482"/>
            <a:ext cx="660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Adani Regular"/>
                <a:cs typeface="Adani Regular"/>
              </a:rPr>
              <a:t>ROAD</a:t>
            </a:r>
            <a:endParaRPr sz="1800">
              <a:latin typeface="Adani Regular"/>
              <a:cs typeface="Adani Regular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07676" y="3068111"/>
            <a:ext cx="1217295" cy="501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 marR="5080" indent="-100965">
              <a:lnSpc>
                <a:spcPct val="120000"/>
              </a:lnSpc>
              <a:spcBef>
                <a:spcPts val="100"/>
              </a:spcBef>
              <a:tabLst>
                <a:tab pos="541020" algn="l"/>
                <a:tab pos="629285" algn="l"/>
              </a:tabLst>
            </a:pPr>
            <a:r>
              <a:rPr sz="1300" spc="-20" dirty="0">
                <a:latin typeface="Adani Regular"/>
                <a:cs typeface="Adani Regular"/>
              </a:rPr>
              <a:t>Road</a:t>
            </a:r>
            <a:r>
              <a:rPr sz="1300" dirty="0">
                <a:latin typeface="Adani Regular"/>
                <a:cs typeface="Adani Regular"/>
              </a:rPr>
              <a:t>	</a:t>
            </a:r>
            <a:r>
              <a:rPr sz="1300" spc="-20" dirty="0">
                <a:latin typeface="Adani Regular"/>
                <a:cs typeface="Adani Regular"/>
              </a:rPr>
              <a:t>Network </a:t>
            </a:r>
            <a:r>
              <a:rPr sz="1300" spc="-25" dirty="0">
                <a:latin typeface="Adani Regular"/>
                <a:cs typeface="Adani Regular"/>
              </a:rPr>
              <a:t>to</a:t>
            </a:r>
            <a:r>
              <a:rPr sz="1300" dirty="0">
                <a:latin typeface="Adani Regular"/>
                <a:cs typeface="Adani Regular"/>
              </a:rPr>
              <a:t>		</a:t>
            </a:r>
            <a:r>
              <a:rPr sz="1300" spc="-20" dirty="0">
                <a:latin typeface="Adani Regular"/>
                <a:cs typeface="Adani Regular"/>
              </a:rPr>
              <a:t>provide</a:t>
            </a:r>
            <a:endParaRPr sz="1300">
              <a:latin typeface="Adani Regular"/>
              <a:cs typeface="Adani Regular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253134" y="3068111"/>
            <a:ext cx="941705" cy="739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5080" indent="-172085">
              <a:lnSpc>
                <a:spcPct val="12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300" spc="-20" dirty="0">
                <a:latin typeface="Adani Regular"/>
                <a:cs typeface="Adani Regular"/>
              </a:rPr>
              <a:t>Elaborate 	</a:t>
            </a:r>
            <a:r>
              <a:rPr sz="1300" spc="-10" dirty="0">
                <a:latin typeface="Adani Regular"/>
                <a:cs typeface="Adani Regular"/>
              </a:rPr>
              <a:t>planned 	seamless</a:t>
            </a:r>
            <a:endParaRPr sz="1300">
              <a:latin typeface="Adani Regular"/>
              <a:cs typeface="Adani Regular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540263" y="3599560"/>
            <a:ext cx="98107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latin typeface="Adani Regular"/>
                <a:cs typeface="Adani Regular"/>
              </a:rPr>
              <a:t>connectivity</a:t>
            </a:r>
            <a:endParaRPr sz="1300">
              <a:latin typeface="Adani Regular"/>
              <a:cs typeface="Adani Regular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253134" y="3776697"/>
            <a:ext cx="2289175" cy="12573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85420">
              <a:lnSpc>
                <a:spcPct val="100000"/>
              </a:lnSpc>
              <a:spcBef>
                <a:spcPts val="580"/>
              </a:spcBef>
            </a:pPr>
            <a:r>
              <a:rPr sz="1300" dirty="0">
                <a:latin typeface="Adani Regular"/>
                <a:cs typeface="Adani Regular"/>
              </a:rPr>
              <a:t>across</a:t>
            </a:r>
            <a:r>
              <a:rPr sz="1300" spc="-6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APSEZ</a:t>
            </a:r>
            <a:r>
              <a:rPr sz="1300" spc="-70" dirty="0">
                <a:latin typeface="Adani Regular"/>
                <a:cs typeface="Adani Regular"/>
              </a:rPr>
              <a:t> </a:t>
            </a:r>
            <a:r>
              <a:rPr sz="1300" spc="-20" dirty="0">
                <a:latin typeface="Adani Regular"/>
                <a:cs typeface="Adani Regular"/>
              </a:rPr>
              <a:t>zone.</a:t>
            </a:r>
            <a:endParaRPr sz="1300">
              <a:latin typeface="Adani Regular"/>
              <a:cs typeface="Adani Regular"/>
            </a:endParaRPr>
          </a:p>
          <a:p>
            <a:pPr marL="184150" marR="5080" indent="-172085" algn="just">
              <a:lnSpc>
                <a:spcPct val="120000"/>
              </a:lnSpc>
              <a:spcBef>
                <a:spcPts val="165"/>
              </a:spcBef>
              <a:buChar char="•"/>
              <a:tabLst>
                <a:tab pos="185420" algn="l"/>
              </a:tabLst>
            </a:pPr>
            <a:r>
              <a:rPr sz="1300" dirty="0">
                <a:latin typeface="Adani Regular"/>
                <a:cs typeface="Adani Regular"/>
              </a:rPr>
              <a:t>120</a:t>
            </a:r>
            <a:r>
              <a:rPr sz="1300" spc="355" dirty="0">
                <a:latin typeface="Adani Regular"/>
                <a:cs typeface="Adani Regular"/>
              </a:rPr>
              <a:t> </a:t>
            </a:r>
            <a:r>
              <a:rPr sz="1300" spc="65" dirty="0">
                <a:latin typeface="Adani Regular"/>
                <a:cs typeface="Adani Regular"/>
              </a:rPr>
              <a:t>km</a:t>
            </a:r>
            <a:r>
              <a:rPr sz="1300" spc="35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arterial</a:t>
            </a:r>
            <a:r>
              <a:rPr sz="1300" spc="35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and</a:t>
            </a:r>
            <a:r>
              <a:rPr sz="1300" spc="360" dirty="0">
                <a:latin typeface="Adani Regular"/>
                <a:cs typeface="Adani Regular"/>
              </a:rPr>
              <a:t> </a:t>
            </a:r>
            <a:r>
              <a:rPr sz="1300" spc="-20" dirty="0">
                <a:latin typeface="Adani Regular"/>
                <a:cs typeface="Adani Regular"/>
              </a:rPr>
              <a:t>sub- 	</a:t>
            </a:r>
            <a:r>
              <a:rPr sz="1300" dirty="0">
                <a:latin typeface="Adani Regular"/>
                <a:cs typeface="Adani Regular"/>
              </a:rPr>
              <a:t>arterial</a:t>
            </a:r>
            <a:r>
              <a:rPr sz="1300" spc="190" dirty="0">
                <a:latin typeface="Adani Regular"/>
                <a:cs typeface="Adani Regular"/>
              </a:rPr>
              <a:t>  </a:t>
            </a:r>
            <a:r>
              <a:rPr sz="1300" dirty="0">
                <a:latin typeface="Adani Regular"/>
                <a:cs typeface="Adani Regular"/>
              </a:rPr>
              <a:t>roads</a:t>
            </a:r>
            <a:r>
              <a:rPr sz="1300" spc="190" dirty="0">
                <a:latin typeface="Adani Regular"/>
                <a:cs typeface="Adani Regular"/>
              </a:rPr>
              <a:t>  </a:t>
            </a:r>
            <a:r>
              <a:rPr sz="1300" dirty="0">
                <a:latin typeface="Adani Regular"/>
                <a:cs typeface="Adani Regular"/>
              </a:rPr>
              <a:t>had</a:t>
            </a:r>
            <a:r>
              <a:rPr sz="1300" spc="195" dirty="0">
                <a:latin typeface="Adani Regular"/>
                <a:cs typeface="Adani Regular"/>
              </a:rPr>
              <a:t>  </a:t>
            </a:r>
            <a:r>
              <a:rPr sz="1300" spc="-20" dirty="0">
                <a:latin typeface="Adani Regular"/>
                <a:cs typeface="Adani Regular"/>
              </a:rPr>
              <a:t>been 	</a:t>
            </a:r>
            <a:r>
              <a:rPr sz="1300" dirty="0">
                <a:latin typeface="Adani Regular"/>
                <a:cs typeface="Adani Regular"/>
              </a:rPr>
              <a:t>constructed</a:t>
            </a:r>
            <a:r>
              <a:rPr sz="1300" spc="45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&amp;</a:t>
            </a:r>
            <a:r>
              <a:rPr sz="1300" spc="195" dirty="0">
                <a:latin typeface="Adani Regular"/>
                <a:cs typeface="Adani Regular"/>
              </a:rPr>
              <a:t>  </a:t>
            </a:r>
            <a:r>
              <a:rPr sz="1300" spc="-10" dirty="0">
                <a:latin typeface="Adani Regular"/>
                <a:cs typeface="Adani Regular"/>
              </a:rPr>
              <a:t>additional 	</a:t>
            </a:r>
            <a:r>
              <a:rPr sz="1300" dirty="0">
                <a:latin typeface="Adani Regular"/>
                <a:cs typeface="Adani Regular"/>
              </a:rPr>
              <a:t>30</a:t>
            </a:r>
            <a:r>
              <a:rPr sz="1300" spc="-7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Km</a:t>
            </a:r>
            <a:r>
              <a:rPr sz="1300" spc="-2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to</a:t>
            </a:r>
            <a:r>
              <a:rPr sz="1300" spc="-4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be</a:t>
            </a:r>
            <a:r>
              <a:rPr sz="1300" spc="-4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added</a:t>
            </a:r>
            <a:r>
              <a:rPr sz="1300" spc="-30" dirty="0">
                <a:latin typeface="Adani Regular"/>
                <a:cs typeface="Adani Regular"/>
              </a:rPr>
              <a:t> </a:t>
            </a:r>
            <a:r>
              <a:rPr sz="1300" spc="-10" dirty="0">
                <a:latin typeface="Adani Regular"/>
                <a:cs typeface="Adani Regular"/>
              </a:rPr>
              <a:t>soon.</a:t>
            </a:r>
            <a:endParaRPr sz="1300">
              <a:latin typeface="Adani Regular"/>
              <a:cs typeface="Adani Regular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53299" y="5048810"/>
            <a:ext cx="2294890" cy="1214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7620" indent="-172085" algn="just">
              <a:lnSpc>
                <a:spcPct val="12000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300" dirty="0">
                <a:latin typeface="Adani Regular"/>
                <a:cs typeface="Adani Regular"/>
              </a:rPr>
              <a:t>National</a:t>
            </a:r>
            <a:r>
              <a:rPr sz="1300" spc="325" dirty="0">
                <a:latin typeface="Adani Regular"/>
                <a:cs typeface="Adani Regular"/>
              </a:rPr>
              <a:t>   </a:t>
            </a:r>
            <a:r>
              <a:rPr sz="1300" dirty="0">
                <a:latin typeface="Adani Regular"/>
                <a:cs typeface="Adani Regular"/>
              </a:rPr>
              <a:t>Highway</a:t>
            </a:r>
            <a:r>
              <a:rPr sz="1300" spc="320" dirty="0">
                <a:latin typeface="Adani Regular"/>
                <a:cs typeface="Adani Regular"/>
              </a:rPr>
              <a:t>   </a:t>
            </a:r>
            <a:r>
              <a:rPr sz="1300" spc="-25" dirty="0">
                <a:latin typeface="Adani Regular"/>
                <a:cs typeface="Adani Regular"/>
              </a:rPr>
              <a:t>8A 	</a:t>
            </a:r>
            <a:r>
              <a:rPr sz="1300" dirty="0">
                <a:latin typeface="Adani Regular"/>
                <a:cs typeface="Adani Regular"/>
              </a:rPr>
              <a:t>Extension,</a:t>
            </a:r>
            <a:r>
              <a:rPr sz="1300" spc="37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State </a:t>
            </a:r>
            <a:r>
              <a:rPr sz="1300" spc="-10" dirty="0">
                <a:latin typeface="Adani Regular"/>
                <a:cs typeface="Adani Regular"/>
              </a:rPr>
              <a:t>Highway</a:t>
            </a:r>
            <a:endParaRPr sz="1300">
              <a:latin typeface="Adani Regular"/>
              <a:cs typeface="Adani Regular"/>
            </a:endParaRPr>
          </a:p>
          <a:p>
            <a:pPr marL="185420" marR="5080" algn="just">
              <a:lnSpc>
                <a:spcPct val="120000"/>
              </a:lnSpc>
            </a:pPr>
            <a:r>
              <a:rPr sz="1300" dirty="0">
                <a:latin typeface="Adani Regular"/>
                <a:cs typeface="Adani Regular"/>
              </a:rPr>
              <a:t>48</a:t>
            </a:r>
            <a:r>
              <a:rPr sz="1300" spc="170" dirty="0">
                <a:latin typeface="Adani Regular"/>
                <a:cs typeface="Adani Regular"/>
              </a:rPr>
              <a:t>  </a:t>
            </a:r>
            <a:r>
              <a:rPr sz="1300" dirty="0">
                <a:latin typeface="Adani Regular"/>
                <a:cs typeface="Adani Regular"/>
              </a:rPr>
              <a:t>&amp;</a:t>
            </a:r>
            <a:r>
              <a:rPr sz="1300" spc="175" dirty="0">
                <a:latin typeface="Adani Regular"/>
                <a:cs typeface="Adani Regular"/>
              </a:rPr>
              <a:t>  </a:t>
            </a:r>
            <a:r>
              <a:rPr sz="1300" dirty="0">
                <a:latin typeface="Adani Regular"/>
                <a:cs typeface="Adani Regular"/>
              </a:rPr>
              <a:t>State</a:t>
            </a:r>
            <a:r>
              <a:rPr sz="1300" spc="170" dirty="0">
                <a:latin typeface="Adani Regular"/>
                <a:cs typeface="Adani Regular"/>
              </a:rPr>
              <a:t>  </a:t>
            </a:r>
            <a:r>
              <a:rPr sz="1300" dirty="0">
                <a:latin typeface="Adani Regular"/>
                <a:cs typeface="Adani Regular"/>
              </a:rPr>
              <a:t>Highway</a:t>
            </a:r>
            <a:r>
              <a:rPr sz="1300" spc="170" dirty="0">
                <a:latin typeface="Adani Regular"/>
                <a:cs typeface="Adani Regular"/>
              </a:rPr>
              <a:t>  </a:t>
            </a:r>
            <a:r>
              <a:rPr sz="1300" spc="-50" dirty="0">
                <a:latin typeface="Adani Regular"/>
                <a:cs typeface="Adani Regular"/>
              </a:rPr>
              <a:t>6 </a:t>
            </a:r>
            <a:r>
              <a:rPr sz="1300" dirty="0">
                <a:latin typeface="Adani Regular"/>
                <a:cs typeface="Adani Regular"/>
              </a:rPr>
              <a:t>provide</a:t>
            </a:r>
            <a:r>
              <a:rPr sz="1300" spc="21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excellent</a:t>
            </a:r>
            <a:r>
              <a:rPr sz="1300" spc="215" dirty="0">
                <a:latin typeface="Adani Regular"/>
                <a:cs typeface="Adani Regular"/>
              </a:rPr>
              <a:t> </a:t>
            </a:r>
            <a:r>
              <a:rPr sz="1300" spc="-10" dirty="0">
                <a:latin typeface="Adani Regular"/>
                <a:cs typeface="Adani Regular"/>
              </a:rPr>
              <a:t>external </a:t>
            </a:r>
            <a:r>
              <a:rPr sz="1300" spc="-20" dirty="0">
                <a:latin typeface="Adani Regular"/>
                <a:cs typeface="Adani Regular"/>
              </a:rPr>
              <a:t>connectivity</a:t>
            </a:r>
            <a:r>
              <a:rPr sz="1300" spc="-2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for</a:t>
            </a:r>
            <a:r>
              <a:rPr sz="1300" spc="25" dirty="0">
                <a:latin typeface="Adani Regular"/>
                <a:cs typeface="Adani Regular"/>
              </a:rPr>
              <a:t> </a:t>
            </a:r>
            <a:r>
              <a:rPr sz="1300" spc="-10" dirty="0">
                <a:latin typeface="Adani Regular"/>
                <a:cs typeface="Adani Regular"/>
              </a:rPr>
              <a:t>APSEZ</a:t>
            </a:r>
            <a:endParaRPr sz="1300">
              <a:latin typeface="Adani Regular"/>
              <a:cs typeface="Adani Regular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8837676" y="836676"/>
            <a:ext cx="2746375" cy="5783580"/>
            <a:chOff x="8837676" y="836676"/>
            <a:chExt cx="2746375" cy="5783580"/>
          </a:xfrm>
        </p:grpSpPr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37676" y="836676"/>
              <a:ext cx="2746247" cy="198424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902446" y="2719577"/>
              <a:ext cx="2598420" cy="3887470"/>
            </a:xfrm>
            <a:custGeom>
              <a:avLst/>
              <a:gdLst/>
              <a:ahLst/>
              <a:cxnLst/>
              <a:rect l="l" t="t" r="r" b="b"/>
              <a:pathLst>
                <a:path w="2598420" h="3887470">
                  <a:moveTo>
                    <a:pt x="2598420" y="0"/>
                  </a:moveTo>
                  <a:lnTo>
                    <a:pt x="0" y="0"/>
                  </a:lnTo>
                  <a:lnTo>
                    <a:pt x="0" y="3887342"/>
                  </a:lnTo>
                  <a:lnTo>
                    <a:pt x="2598420" y="3887342"/>
                  </a:lnTo>
                  <a:lnTo>
                    <a:pt x="2598420" y="0"/>
                  </a:lnTo>
                  <a:close/>
                </a:path>
              </a:pathLst>
            </a:custGeom>
            <a:solidFill>
              <a:srgbClr val="B3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902826" y="2719958"/>
              <a:ext cx="2598420" cy="3887470"/>
            </a:xfrm>
            <a:custGeom>
              <a:avLst/>
              <a:gdLst/>
              <a:ahLst/>
              <a:cxnLst/>
              <a:rect l="l" t="t" r="r" b="b"/>
              <a:pathLst>
                <a:path w="2598420" h="3887470">
                  <a:moveTo>
                    <a:pt x="0" y="0"/>
                  </a:moveTo>
                  <a:lnTo>
                    <a:pt x="2598420" y="0"/>
                  </a:lnTo>
                  <a:lnTo>
                    <a:pt x="2598420" y="3887342"/>
                  </a:lnTo>
                  <a:lnTo>
                    <a:pt x="0" y="388734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5C4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993346" y="2757482"/>
            <a:ext cx="615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Adani Regular"/>
                <a:cs typeface="Adani Regular"/>
              </a:rPr>
              <a:t>PORT</a:t>
            </a:r>
            <a:endParaRPr sz="1800">
              <a:latin typeface="Adani Regular"/>
              <a:cs typeface="Adani Regular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993181" y="3048418"/>
            <a:ext cx="2417445" cy="163639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72085" indent="-172085">
              <a:lnSpc>
                <a:spcPct val="100000"/>
              </a:lnSpc>
              <a:spcBef>
                <a:spcPts val="700"/>
              </a:spcBef>
              <a:buChar char="•"/>
              <a:tabLst>
                <a:tab pos="172085" algn="l"/>
              </a:tabLst>
            </a:pPr>
            <a:r>
              <a:rPr sz="1300" dirty="0">
                <a:latin typeface="Adani Regular"/>
                <a:cs typeface="Adani Regular"/>
              </a:rPr>
              <a:t>12</a:t>
            </a:r>
            <a:r>
              <a:rPr sz="1300" spc="-3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Multi</a:t>
            </a:r>
            <a:r>
              <a:rPr sz="1300" spc="-65" dirty="0">
                <a:latin typeface="Adani Regular"/>
                <a:cs typeface="Adani Regular"/>
              </a:rPr>
              <a:t> </a:t>
            </a:r>
            <a:r>
              <a:rPr sz="1300" spc="-10" dirty="0">
                <a:latin typeface="Adani Regular"/>
                <a:cs typeface="Adani Regular"/>
              </a:rPr>
              <a:t>Purpose</a:t>
            </a:r>
            <a:r>
              <a:rPr sz="1300" spc="-60" dirty="0">
                <a:latin typeface="Adani Regular"/>
                <a:cs typeface="Adani Regular"/>
              </a:rPr>
              <a:t> </a:t>
            </a:r>
            <a:r>
              <a:rPr sz="1300" spc="-10" dirty="0">
                <a:latin typeface="Adani Regular"/>
                <a:cs typeface="Adani Regular"/>
              </a:rPr>
              <a:t>Berths</a:t>
            </a:r>
            <a:endParaRPr sz="1300">
              <a:latin typeface="Adani Regular"/>
              <a:cs typeface="Adani Regular"/>
            </a:endParaRPr>
          </a:p>
          <a:p>
            <a:pPr marL="172085" indent="-172085">
              <a:lnSpc>
                <a:spcPct val="100000"/>
              </a:lnSpc>
              <a:spcBef>
                <a:spcPts val="600"/>
              </a:spcBef>
              <a:buChar char="•"/>
              <a:tabLst>
                <a:tab pos="172085" algn="l"/>
              </a:tabLst>
            </a:pPr>
            <a:r>
              <a:rPr sz="1300" dirty="0">
                <a:latin typeface="Adani Regular"/>
                <a:cs typeface="Adani Regular"/>
              </a:rPr>
              <a:t>9</a:t>
            </a:r>
            <a:r>
              <a:rPr sz="1300" spc="15" dirty="0">
                <a:latin typeface="Adani Regular"/>
                <a:cs typeface="Adani Regular"/>
              </a:rPr>
              <a:t> </a:t>
            </a:r>
            <a:r>
              <a:rPr sz="1300" spc="-20" dirty="0">
                <a:latin typeface="Adani Regular"/>
                <a:cs typeface="Adani Regular"/>
              </a:rPr>
              <a:t>Container</a:t>
            </a:r>
            <a:r>
              <a:rPr sz="1300" spc="-25" dirty="0">
                <a:latin typeface="Adani Regular"/>
                <a:cs typeface="Adani Regular"/>
              </a:rPr>
              <a:t> </a:t>
            </a:r>
            <a:r>
              <a:rPr sz="1300" spc="-10" dirty="0">
                <a:latin typeface="Adani Regular"/>
                <a:cs typeface="Adani Regular"/>
              </a:rPr>
              <a:t>Berths</a:t>
            </a:r>
            <a:endParaRPr sz="1300">
              <a:latin typeface="Adani Regular"/>
              <a:cs typeface="Adani Regular"/>
            </a:endParaRPr>
          </a:p>
          <a:p>
            <a:pPr marL="172085" marR="21590" indent="-172720">
              <a:lnSpc>
                <a:spcPct val="120000"/>
              </a:lnSpc>
              <a:spcBef>
                <a:spcPts val="165"/>
              </a:spcBef>
              <a:buChar char="•"/>
              <a:tabLst>
                <a:tab pos="172085" algn="l"/>
              </a:tabLst>
            </a:pPr>
            <a:r>
              <a:rPr sz="1300" dirty="0">
                <a:latin typeface="Adani Regular"/>
                <a:cs typeface="Adani Regular"/>
              </a:rPr>
              <a:t>2</a:t>
            </a:r>
            <a:r>
              <a:rPr sz="1300" spc="26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SBM</a:t>
            </a:r>
            <a:r>
              <a:rPr sz="1300" spc="27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for</a:t>
            </a:r>
            <a:r>
              <a:rPr sz="1300" spc="28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import</a:t>
            </a:r>
            <a:r>
              <a:rPr sz="1300" spc="24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of</a:t>
            </a:r>
            <a:r>
              <a:rPr sz="1300" spc="280" dirty="0">
                <a:latin typeface="Adani Regular"/>
                <a:cs typeface="Adani Regular"/>
              </a:rPr>
              <a:t> </a:t>
            </a:r>
            <a:r>
              <a:rPr sz="1300" spc="-20" dirty="0">
                <a:latin typeface="Adani Regular"/>
                <a:cs typeface="Adani Regular"/>
              </a:rPr>
              <a:t>crude </a:t>
            </a:r>
            <a:r>
              <a:rPr sz="1300" spc="-25" dirty="0">
                <a:latin typeface="Adani Regular"/>
                <a:cs typeface="Adani Regular"/>
              </a:rPr>
              <a:t>oil</a:t>
            </a:r>
            <a:endParaRPr sz="1300">
              <a:latin typeface="Adani Regular"/>
              <a:cs typeface="Adani Regular"/>
            </a:endParaRPr>
          </a:p>
          <a:p>
            <a:pPr marL="172085" indent="-172085">
              <a:lnSpc>
                <a:spcPct val="100000"/>
              </a:lnSpc>
              <a:spcBef>
                <a:spcPts val="735"/>
              </a:spcBef>
              <a:buChar char="•"/>
              <a:tabLst>
                <a:tab pos="172085" algn="l"/>
              </a:tabLst>
            </a:pPr>
            <a:r>
              <a:rPr sz="1300" dirty="0">
                <a:latin typeface="Adani Regular"/>
                <a:cs typeface="Adani Regular"/>
              </a:rPr>
              <a:t>4</a:t>
            </a:r>
            <a:r>
              <a:rPr sz="1300" spc="-7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Berths</a:t>
            </a:r>
            <a:r>
              <a:rPr sz="1300" spc="-6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for</a:t>
            </a:r>
            <a:r>
              <a:rPr sz="1300" spc="-4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import</a:t>
            </a:r>
            <a:r>
              <a:rPr sz="1300" spc="-7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of</a:t>
            </a:r>
            <a:r>
              <a:rPr sz="1300" spc="-35" dirty="0">
                <a:latin typeface="Adani Regular"/>
                <a:cs typeface="Adani Regular"/>
              </a:rPr>
              <a:t> </a:t>
            </a:r>
            <a:r>
              <a:rPr sz="1300" spc="-20" dirty="0">
                <a:latin typeface="Adani Regular"/>
                <a:cs typeface="Adani Regular"/>
              </a:rPr>
              <a:t>coal</a:t>
            </a:r>
            <a:endParaRPr sz="1300">
              <a:latin typeface="Adani Regular"/>
              <a:cs typeface="Adani Regular"/>
            </a:endParaRPr>
          </a:p>
          <a:p>
            <a:pPr marL="172085" indent="-172085">
              <a:lnSpc>
                <a:spcPct val="100000"/>
              </a:lnSpc>
              <a:spcBef>
                <a:spcPts val="600"/>
              </a:spcBef>
              <a:buChar char="•"/>
              <a:tabLst>
                <a:tab pos="172085" algn="l"/>
                <a:tab pos="1083945" algn="l"/>
                <a:tab pos="2188845" algn="l"/>
              </a:tabLst>
            </a:pPr>
            <a:r>
              <a:rPr sz="1300" spc="-20" dirty="0">
                <a:latin typeface="Adani Regular"/>
                <a:cs typeface="Adani Regular"/>
              </a:rPr>
              <a:t>Ro-</a:t>
            </a:r>
            <a:r>
              <a:rPr sz="1300" spc="-25" dirty="0">
                <a:latin typeface="Adani Regular"/>
                <a:cs typeface="Adani Regular"/>
              </a:rPr>
              <a:t>Ro</a:t>
            </a:r>
            <a:r>
              <a:rPr sz="1300" dirty="0">
                <a:latin typeface="Adani Regular"/>
                <a:cs typeface="Adani Regular"/>
              </a:rPr>
              <a:t>	</a:t>
            </a:r>
            <a:r>
              <a:rPr sz="1300" spc="-10" dirty="0">
                <a:latin typeface="Adani Regular"/>
                <a:cs typeface="Adani Regular"/>
              </a:rPr>
              <a:t>facilities</a:t>
            </a:r>
            <a:r>
              <a:rPr sz="1300" dirty="0">
                <a:latin typeface="Adani Regular"/>
                <a:cs typeface="Adani Regular"/>
              </a:rPr>
              <a:t>	</a:t>
            </a:r>
            <a:r>
              <a:rPr sz="1300" spc="-25" dirty="0">
                <a:latin typeface="Adani Regular"/>
                <a:cs typeface="Adani Regular"/>
              </a:rPr>
              <a:t>for</a:t>
            </a:r>
            <a:endParaRPr sz="1300">
              <a:latin typeface="Adani Regular"/>
              <a:cs typeface="Adani Regular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993346" y="4648457"/>
            <a:ext cx="2439035" cy="1732914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72085" algn="just">
              <a:lnSpc>
                <a:spcPct val="100000"/>
              </a:lnSpc>
              <a:spcBef>
                <a:spcPts val="580"/>
              </a:spcBef>
            </a:pPr>
            <a:r>
              <a:rPr sz="1300" spc="-10" dirty="0">
                <a:latin typeface="Adani Regular"/>
                <a:cs typeface="Adani Regular"/>
              </a:rPr>
              <a:t>automobile</a:t>
            </a:r>
            <a:r>
              <a:rPr sz="1300" spc="-35" dirty="0">
                <a:latin typeface="Adani Regular"/>
                <a:cs typeface="Adani Regular"/>
              </a:rPr>
              <a:t> </a:t>
            </a:r>
            <a:r>
              <a:rPr sz="1300" spc="-10" dirty="0">
                <a:latin typeface="Adani Regular"/>
                <a:cs typeface="Adani Regular"/>
              </a:rPr>
              <a:t>cargo</a:t>
            </a:r>
            <a:endParaRPr sz="1300">
              <a:latin typeface="Adani Regular"/>
              <a:cs typeface="Adani Regular"/>
            </a:endParaRPr>
          </a:p>
          <a:p>
            <a:pPr marL="171450" marR="5080" indent="-172085" algn="just">
              <a:lnSpc>
                <a:spcPct val="120000"/>
              </a:lnSpc>
              <a:spcBef>
                <a:spcPts val="165"/>
              </a:spcBef>
              <a:buChar char="•"/>
              <a:tabLst>
                <a:tab pos="171450" algn="l"/>
              </a:tabLst>
            </a:pPr>
            <a:r>
              <a:rPr sz="1300" dirty="0">
                <a:latin typeface="Adani Regular"/>
                <a:cs typeface="Adani Regular"/>
              </a:rPr>
              <a:t>Mundra</a:t>
            </a:r>
            <a:r>
              <a:rPr sz="1300" spc="28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is</a:t>
            </a:r>
            <a:r>
              <a:rPr sz="1300" spc="30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connected</a:t>
            </a:r>
            <a:r>
              <a:rPr sz="1300" spc="29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to</a:t>
            </a:r>
            <a:r>
              <a:rPr sz="1300" spc="295" dirty="0">
                <a:latin typeface="Adani Regular"/>
                <a:cs typeface="Adani Regular"/>
              </a:rPr>
              <a:t> </a:t>
            </a:r>
            <a:r>
              <a:rPr sz="1300" spc="-25" dirty="0">
                <a:latin typeface="Adani Regular"/>
                <a:cs typeface="Adani Regular"/>
              </a:rPr>
              <a:t>all </a:t>
            </a:r>
            <a:r>
              <a:rPr sz="1300" dirty="0">
                <a:latin typeface="Adani Regular"/>
                <a:cs typeface="Adani Regular"/>
              </a:rPr>
              <a:t>global</a:t>
            </a:r>
            <a:r>
              <a:rPr sz="1300" spc="270" dirty="0">
                <a:latin typeface="Adani Regular"/>
                <a:cs typeface="Adani Regular"/>
              </a:rPr>
              <a:t>  </a:t>
            </a:r>
            <a:r>
              <a:rPr sz="1300" dirty="0">
                <a:latin typeface="Adani Regular"/>
                <a:cs typeface="Adani Regular"/>
              </a:rPr>
              <a:t>major</a:t>
            </a:r>
            <a:r>
              <a:rPr sz="1300" spc="270" dirty="0">
                <a:latin typeface="Adani Regular"/>
                <a:cs typeface="Adani Regular"/>
              </a:rPr>
              <a:t>  </a:t>
            </a:r>
            <a:r>
              <a:rPr sz="1300" spc="-10" dirty="0">
                <a:latin typeface="Adani Regular"/>
                <a:cs typeface="Adani Regular"/>
              </a:rPr>
              <a:t>consumption </a:t>
            </a:r>
            <a:r>
              <a:rPr sz="1300" dirty="0">
                <a:latin typeface="Adani Regular"/>
                <a:cs typeface="Adani Regular"/>
              </a:rPr>
              <a:t>and</a:t>
            </a:r>
            <a:r>
              <a:rPr sz="1300" spc="475" dirty="0">
                <a:latin typeface="Adani Regular"/>
                <a:cs typeface="Adani Regular"/>
              </a:rPr>
              <a:t>   </a:t>
            </a:r>
            <a:r>
              <a:rPr sz="1300" dirty="0">
                <a:latin typeface="Adani Regular"/>
                <a:cs typeface="Adani Regular"/>
              </a:rPr>
              <a:t>industrial</a:t>
            </a:r>
            <a:r>
              <a:rPr sz="1300" spc="480" dirty="0">
                <a:latin typeface="Adani Regular"/>
                <a:cs typeface="Adani Regular"/>
              </a:rPr>
              <a:t>   </a:t>
            </a:r>
            <a:r>
              <a:rPr sz="1300" spc="-10" dirty="0">
                <a:latin typeface="Adani Regular"/>
                <a:cs typeface="Adani Regular"/>
              </a:rPr>
              <a:t>centres </a:t>
            </a:r>
            <a:r>
              <a:rPr sz="1300" dirty="0">
                <a:latin typeface="Adani Regular"/>
                <a:cs typeface="Adani Regular"/>
              </a:rPr>
              <a:t>through</a:t>
            </a:r>
            <a:r>
              <a:rPr sz="1300" spc="19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shipping</a:t>
            </a:r>
            <a:r>
              <a:rPr sz="1300" spc="21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lines</a:t>
            </a:r>
            <a:r>
              <a:rPr sz="1300" spc="215" dirty="0">
                <a:latin typeface="Adani Regular"/>
                <a:cs typeface="Adani Regular"/>
              </a:rPr>
              <a:t> </a:t>
            </a:r>
            <a:r>
              <a:rPr sz="1300" spc="-20" dirty="0">
                <a:latin typeface="Adani Regular"/>
                <a:cs typeface="Adani Regular"/>
              </a:rPr>
              <a:t>such </a:t>
            </a:r>
            <a:r>
              <a:rPr sz="1300" dirty="0">
                <a:latin typeface="Adani Regular"/>
                <a:cs typeface="Adani Regular"/>
              </a:rPr>
              <a:t>as</a:t>
            </a:r>
            <a:r>
              <a:rPr sz="1300" spc="35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Maersk,</a:t>
            </a:r>
            <a:r>
              <a:rPr sz="1300" spc="35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MSC,</a:t>
            </a:r>
            <a:r>
              <a:rPr sz="1300" spc="34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CMA</a:t>
            </a:r>
            <a:r>
              <a:rPr sz="1300" spc="350" dirty="0">
                <a:latin typeface="Adani Regular"/>
                <a:cs typeface="Adani Regular"/>
              </a:rPr>
              <a:t> </a:t>
            </a:r>
            <a:r>
              <a:rPr sz="1300" spc="-25" dirty="0">
                <a:latin typeface="Adani Regular"/>
                <a:cs typeface="Adani Regular"/>
              </a:rPr>
              <a:t>CGA </a:t>
            </a:r>
            <a:r>
              <a:rPr sz="1300" spc="-20" dirty="0">
                <a:latin typeface="Adani Regular"/>
                <a:cs typeface="Adani Regular"/>
              </a:rPr>
              <a:t>etc.</a:t>
            </a:r>
            <a:endParaRPr sz="1300">
              <a:latin typeface="Adani Regular"/>
              <a:cs typeface="Adani Regular"/>
            </a:endParaRPr>
          </a:p>
        </p:txBody>
      </p:sp>
      <p:pic>
        <p:nvPicPr>
          <p:cNvPr id="41" name="object 4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8076" y="856488"/>
            <a:ext cx="2732531" cy="1958339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3427476" y="836676"/>
            <a:ext cx="5260975" cy="1917700"/>
            <a:chOff x="3427476" y="836676"/>
            <a:chExt cx="5260975" cy="1917700"/>
          </a:xfrm>
        </p:grpSpPr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7476" y="856488"/>
              <a:ext cx="2633471" cy="189737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94475" y="836676"/>
              <a:ext cx="2593847" cy="1917191"/>
            </a:xfrm>
            <a:prstGeom prst="rect">
              <a:avLst/>
            </a:prstGeom>
          </p:spPr>
        </p:pic>
      </p:grp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650" rIns="0" bIns="0" rtlCol="0">
            <a:spAutoFit/>
          </a:bodyPr>
          <a:lstStyle/>
          <a:p>
            <a:pPr marL="48895">
              <a:lnSpc>
                <a:spcPts val="955"/>
              </a:lnSpc>
            </a:pPr>
            <a:fld id="{81D60167-4931-47E6-BA6A-407CBD079E47}" type="slidenum">
              <a:rPr sz="900" spc="-25" dirty="0">
                <a:solidFill>
                  <a:srgbClr val="868686"/>
                </a:solidFill>
              </a:rPr>
              <a:t>16</a:t>
            </a:fld>
            <a:endParaRPr sz="9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794004"/>
            <a:ext cx="10295890" cy="67310"/>
            <a:chOff x="609600" y="794004"/>
            <a:chExt cx="10295890" cy="673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" y="794004"/>
              <a:ext cx="6999731" cy="6095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9600" y="856488"/>
              <a:ext cx="10295890" cy="0"/>
            </a:xfrm>
            <a:custGeom>
              <a:avLst/>
              <a:gdLst/>
              <a:ahLst/>
              <a:cxnLst/>
              <a:rect l="l" t="t" r="r" b="b"/>
              <a:pathLst>
                <a:path w="10295890">
                  <a:moveTo>
                    <a:pt x="0" y="0"/>
                  </a:moveTo>
                  <a:lnTo>
                    <a:pt x="10295890" y="0"/>
                  </a:lnTo>
                </a:path>
              </a:pathLst>
            </a:custGeom>
            <a:ln w="9144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707368" y="6706361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091"/>
                </a:lnTo>
              </a:path>
            </a:pathLst>
          </a:custGeom>
          <a:ln w="6096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8059" y="167640"/>
            <a:ext cx="918971" cy="68883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6740" y="293370"/>
            <a:ext cx="2913887" cy="18973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88258" y="390906"/>
            <a:ext cx="64769" cy="342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52850" y="293370"/>
            <a:ext cx="745997" cy="238493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43179" y="2568575"/>
            <a:ext cx="2907665" cy="4150995"/>
            <a:chOff x="543179" y="2568575"/>
            <a:chExt cx="2907665" cy="4150995"/>
          </a:xfrm>
        </p:grpSpPr>
        <p:sp>
          <p:nvSpPr>
            <p:cNvPr id="11" name="object 11"/>
            <p:cNvSpPr/>
            <p:nvPr/>
          </p:nvSpPr>
          <p:spPr>
            <a:xfrm>
              <a:off x="555498" y="2580894"/>
              <a:ext cx="2882265" cy="4125595"/>
            </a:xfrm>
            <a:custGeom>
              <a:avLst/>
              <a:gdLst/>
              <a:ahLst/>
              <a:cxnLst/>
              <a:rect l="l" t="t" r="r" b="b"/>
              <a:pathLst>
                <a:path w="2882265" h="4125595">
                  <a:moveTo>
                    <a:pt x="2882265" y="0"/>
                  </a:moveTo>
                  <a:lnTo>
                    <a:pt x="0" y="0"/>
                  </a:lnTo>
                  <a:lnTo>
                    <a:pt x="0" y="4125341"/>
                  </a:lnTo>
                  <a:lnTo>
                    <a:pt x="2882265" y="4125341"/>
                  </a:lnTo>
                  <a:lnTo>
                    <a:pt x="2882265" y="0"/>
                  </a:lnTo>
                  <a:close/>
                </a:path>
              </a:pathLst>
            </a:custGeom>
            <a:solidFill>
              <a:srgbClr val="C3D4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5879" y="2581275"/>
              <a:ext cx="2882265" cy="4125595"/>
            </a:xfrm>
            <a:custGeom>
              <a:avLst/>
              <a:gdLst/>
              <a:ahLst/>
              <a:cxnLst/>
              <a:rect l="l" t="t" r="r" b="b"/>
              <a:pathLst>
                <a:path w="2882265" h="4125595">
                  <a:moveTo>
                    <a:pt x="0" y="0"/>
                  </a:moveTo>
                  <a:lnTo>
                    <a:pt x="2882264" y="0"/>
                  </a:lnTo>
                  <a:lnTo>
                    <a:pt x="2882264" y="4125341"/>
                  </a:lnTo>
                  <a:lnTo>
                    <a:pt x="0" y="412534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6F873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45618" y="2558391"/>
            <a:ext cx="2705100" cy="72834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60"/>
              </a:spcBef>
            </a:pPr>
            <a:r>
              <a:rPr sz="1200" b="1" dirty="0">
                <a:latin typeface="Adani Regular"/>
                <a:cs typeface="Adani Regular"/>
              </a:rPr>
              <a:t>POWER</a:t>
            </a:r>
            <a:r>
              <a:rPr sz="1200" b="1" spc="-60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Generation &amp; </a:t>
            </a:r>
            <a:r>
              <a:rPr sz="1200" b="1" spc="-10" dirty="0">
                <a:latin typeface="Adani Regular"/>
                <a:cs typeface="Adani Regular"/>
              </a:rPr>
              <a:t>Distribution</a:t>
            </a:r>
            <a:endParaRPr sz="1200">
              <a:latin typeface="Adani Regular"/>
              <a:cs typeface="Adani Regular"/>
            </a:endParaRPr>
          </a:p>
          <a:p>
            <a:pPr marL="172085" marR="5080" indent="-172720">
              <a:lnSpc>
                <a:spcPct val="120000"/>
              </a:lnSpc>
              <a:spcBef>
                <a:spcPts val="175"/>
              </a:spcBef>
              <a:buChar char="•"/>
              <a:tabLst>
                <a:tab pos="172085" algn="l"/>
              </a:tabLst>
            </a:pPr>
            <a:r>
              <a:rPr sz="1200" dirty="0">
                <a:latin typeface="Adani Regular"/>
                <a:cs typeface="Adani Regular"/>
              </a:rPr>
              <a:t>One</a:t>
            </a:r>
            <a:r>
              <a:rPr sz="1200" spc="125" dirty="0">
                <a:latin typeface="Adani Regular"/>
                <a:cs typeface="Adani Regular"/>
              </a:rPr>
              <a:t>  </a:t>
            </a:r>
            <a:r>
              <a:rPr sz="1200" dirty="0">
                <a:latin typeface="Adani Regular"/>
                <a:cs typeface="Adani Regular"/>
              </a:rPr>
              <a:t>of</a:t>
            </a:r>
            <a:r>
              <a:rPr sz="1200" spc="125" dirty="0">
                <a:latin typeface="Adani Regular"/>
                <a:cs typeface="Adani Regular"/>
              </a:rPr>
              <a:t>  </a:t>
            </a:r>
            <a:r>
              <a:rPr sz="1200" dirty="0">
                <a:latin typeface="Adani Regular"/>
                <a:cs typeface="Adani Regular"/>
              </a:rPr>
              <a:t>the</a:t>
            </a:r>
            <a:r>
              <a:rPr sz="1200" spc="130" dirty="0">
                <a:latin typeface="Adani Regular"/>
                <a:cs typeface="Adani Regular"/>
              </a:rPr>
              <a:t>  </a:t>
            </a:r>
            <a:r>
              <a:rPr sz="1200" dirty="0">
                <a:latin typeface="Adani Regular"/>
                <a:cs typeface="Adani Regular"/>
              </a:rPr>
              <a:t>cheapest</a:t>
            </a:r>
            <a:r>
              <a:rPr sz="1200" spc="135" dirty="0">
                <a:latin typeface="Adani Regular"/>
                <a:cs typeface="Adani Regular"/>
              </a:rPr>
              <a:t>  </a:t>
            </a:r>
            <a:r>
              <a:rPr sz="1200" dirty="0">
                <a:latin typeface="Adani Regular"/>
                <a:cs typeface="Adani Regular"/>
              </a:rPr>
              <a:t>power</a:t>
            </a:r>
            <a:r>
              <a:rPr sz="1200" spc="140" dirty="0">
                <a:latin typeface="Adani Regular"/>
                <a:cs typeface="Adani Regular"/>
              </a:rPr>
              <a:t>  </a:t>
            </a:r>
            <a:r>
              <a:rPr sz="1200" spc="-25" dirty="0">
                <a:latin typeface="Adani Regular"/>
                <a:cs typeface="Adani Regular"/>
              </a:rPr>
              <a:t>in </a:t>
            </a:r>
            <a:r>
              <a:rPr sz="1200" spc="-10" dirty="0">
                <a:latin typeface="Adani Regular"/>
                <a:cs typeface="Adani Regular"/>
              </a:rPr>
              <a:t>Gujarat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5618" y="3552167"/>
            <a:ext cx="2725420" cy="68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085" marR="5080" indent="-172720" algn="just">
              <a:lnSpc>
                <a:spcPct val="120000"/>
              </a:lnSpc>
              <a:spcBef>
                <a:spcPts val="100"/>
              </a:spcBef>
              <a:buChar char="•"/>
              <a:tabLst>
                <a:tab pos="172085" algn="l"/>
              </a:tabLst>
            </a:pPr>
            <a:r>
              <a:rPr sz="1200" dirty="0">
                <a:latin typeface="Adani Regular"/>
                <a:cs typeface="Adani Regular"/>
              </a:rPr>
              <a:t>4620</a:t>
            </a:r>
            <a:r>
              <a:rPr sz="1200" spc="1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MW</a:t>
            </a:r>
            <a:r>
              <a:rPr sz="1200" spc="13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Power</a:t>
            </a:r>
            <a:r>
              <a:rPr sz="1200" spc="13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Plant</a:t>
            </a:r>
            <a:r>
              <a:rPr sz="1200" spc="12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within</a:t>
            </a:r>
            <a:r>
              <a:rPr sz="1200" spc="125" dirty="0">
                <a:latin typeface="Adani Regular"/>
                <a:cs typeface="Adani Regular"/>
              </a:rPr>
              <a:t> </a:t>
            </a:r>
            <a:r>
              <a:rPr sz="1200" spc="-25" dirty="0">
                <a:latin typeface="Adani Regular"/>
                <a:cs typeface="Adani Regular"/>
              </a:rPr>
              <a:t>SEZ </a:t>
            </a:r>
            <a:r>
              <a:rPr sz="1200" dirty="0">
                <a:latin typeface="Adani Regular"/>
                <a:cs typeface="Adani Regular"/>
              </a:rPr>
              <a:t>commissioned</a:t>
            </a:r>
            <a:r>
              <a:rPr sz="1200" spc="17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by</a:t>
            </a:r>
            <a:r>
              <a:rPr sz="1200" spc="17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Adani</a:t>
            </a:r>
            <a:r>
              <a:rPr sz="1200" spc="17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Power,</a:t>
            </a:r>
            <a:r>
              <a:rPr sz="1200" spc="170" dirty="0">
                <a:latin typeface="Adani Regular"/>
                <a:cs typeface="Adani Regular"/>
              </a:rPr>
              <a:t>  </a:t>
            </a:r>
            <a:r>
              <a:rPr sz="1200" spc="-50" dirty="0">
                <a:latin typeface="Adani Regular"/>
                <a:cs typeface="Adani Regular"/>
              </a:rPr>
              <a:t>&amp; </a:t>
            </a:r>
            <a:r>
              <a:rPr sz="1200" dirty="0">
                <a:latin typeface="Adani Regular"/>
                <a:cs typeface="Adani Regular"/>
              </a:rPr>
              <a:t>4000</a:t>
            </a:r>
            <a:r>
              <a:rPr sz="1200" spc="-3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MW</a:t>
            </a:r>
            <a:r>
              <a:rPr sz="1200" spc="-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-</a:t>
            </a:r>
            <a:r>
              <a:rPr sz="1200" spc="-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UMPP</a:t>
            </a:r>
            <a:r>
              <a:rPr sz="1200" spc="-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by</a:t>
            </a:r>
            <a:r>
              <a:rPr sz="1200" spc="-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Tata</a:t>
            </a:r>
            <a:r>
              <a:rPr sz="1200" spc="-10" dirty="0">
                <a:latin typeface="Adani Regular"/>
                <a:cs typeface="Adani Regular"/>
              </a:rPr>
              <a:t> Power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5618" y="4558007"/>
            <a:ext cx="2719705" cy="739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72085" marR="5080" indent="-172720" algn="just">
              <a:lnSpc>
                <a:spcPct val="127499"/>
              </a:lnSpc>
              <a:spcBef>
                <a:spcPts val="204"/>
              </a:spcBef>
              <a:buSzPct val="150000"/>
              <a:buFont typeface="Adani Regular"/>
              <a:buChar char="•"/>
              <a:tabLst>
                <a:tab pos="172085" algn="l"/>
                <a:tab pos="212090" algn="l"/>
              </a:tabLst>
            </a:pP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dirty="0">
                <a:latin typeface="Adani Regular"/>
                <a:cs typeface="Adani Regular"/>
              </a:rPr>
              <a:t>24</a:t>
            </a:r>
            <a:r>
              <a:rPr sz="1200" spc="-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X</a:t>
            </a:r>
            <a:r>
              <a:rPr sz="1200" spc="1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7</a:t>
            </a:r>
            <a:r>
              <a:rPr sz="1200" spc="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Reliable</a:t>
            </a:r>
            <a:r>
              <a:rPr sz="1200" spc="1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power</a:t>
            </a:r>
            <a:r>
              <a:rPr sz="1200" spc="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is</a:t>
            </a:r>
            <a:r>
              <a:rPr sz="1200" spc="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offered</a:t>
            </a:r>
            <a:r>
              <a:rPr sz="1200" spc="10" dirty="0">
                <a:latin typeface="Adani Regular"/>
                <a:cs typeface="Adani Regular"/>
              </a:rPr>
              <a:t> </a:t>
            </a:r>
            <a:r>
              <a:rPr sz="1200" spc="-25" dirty="0">
                <a:latin typeface="Adani Regular"/>
                <a:cs typeface="Adani Regular"/>
              </a:rPr>
              <a:t>at </a:t>
            </a:r>
            <a:r>
              <a:rPr sz="1200" dirty="0">
                <a:latin typeface="Adani Regular"/>
                <a:cs typeface="Adani Regular"/>
              </a:rPr>
              <a:t>competitive</a:t>
            </a:r>
            <a:r>
              <a:rPr sz="1200" spc="455" dirty="0">
                <a:latin typeface="Adani Regular"/>
                <a:cs typeface="Adani Regular"/>
              </a:rPr>
              <a:t>   </a:t>
            </a:r>
            <a:r>
              <a:rPr sz="1200" dirty="0">
                <a:latin typeface="Adani Regular"/>
                <a:cs typeface="Adani Regular"/>
              </a:rPr>
              <a:t>rates</a:t>
            </a:r>
            <a:r>
              <a:rPr sz="1200" spc="459" dirty="0">
                <a:latin typeface="Adani Regular"/>
                <a:cs typeface="Adani Regular"/>
              </a:rPr>
              <a:t>   </a:t>
            </a:r>
            <a:r>
              <a:rPr sz="1200" dirty="0">
                <a:latin typeface="Adani Regular"/>
                <a:cs typeface="Adani Regular"/>
              </a:rPr>
              <a:t>by</a:t>
            </a:r>
            <a:r>
              <a:rPr sz="1200" spc="459" dirty="0">
                <a:latin typeface="Adani Regular"/>
                <a:cs typeface="Adani Regular"/>
              </a:rPr>
              <a:t>   </a:t>
            </a:r>
            <a:r>
              <a:rPr sz="1200" spc="-30" dirty="0">
                <a:latin typeface="Adani Regular"/>
                <a:cs typeface="Adani Regular"/>
              </a:rPr>
              <a:t>the </a:t>
            </a:r>
            <a:r>
              <a:rPr sz="1200" spc="-10" dirty="0">
                <a:latin typeface="Adani Regular"/>
                <a:cs typeface="Adani Regular"/>
              </a:rPr>
              <a:t>distribution</a:t>
            </a:r>
            <a:r>
              <a:rPr sz="1200" spc="-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licensee</a:t>
            </a:r>
            <a:r>
              <a:rPr sz="1200" spc="-2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within</a:t>
            </a:r>
            <a:r>
              <a:rPr sz="1200" spc="-10" dirty="0">
                <a:latin typeface="Adani Regular"/>
                <a:cs typeface="Adani Regular"/>
              </a:rPr>
              <a:t> </a:t>
            </a:r>
            <a:r>
              <a:rPr sz="1200" spc="-20" dirty="0">
                <a:latin typeface="Adani Regular"/>
                <a:cs typeface="Adani Regular"/>
              </a:rPr>
              <a:t>SEZ.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5618" y="5454119"/>
            <a:ext cx="2726055" cy="1160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085" marR="9525" indent="-172720" algn="just">
              <a:lnSpc>
                <a:spcPct val="120000"/>
              </a:lnSpc>
              <a:spcBef>
                <a:spcPts val="100"/>
              </a:spcBef>
              <a:buChar char="•"/>
              <a:tabLst>
                <a:tab pos="172085" algn="l"/>
              </a:tabLst>
            </a:pPr>
            <a:r>
              <a:rPr sz="1200" dirty="0">
                <a:latin typeface="Adani Regular"/>
                <a:cs typeface="Adani Regular"/>
              </a:rPr>
              <a:t>Exemption</a:t>
            </a:r>
            <a:r>
              <a:rPr sz="1200" spc="360" dirty="0">
                <a:latin typeface="Adani Regular"/>
                <a:cs typeface="Adani Regular"/>
              </a:rPr>
              <a:t>   </a:t>
            </a:r>
            <a:r>
              <a:rPr sz="1200" dirty="0">
                <a:latin typeface="Adani Regular"/>
                <a:cs typeface="Adani Regular"/>
              </a:rPr>
              <a:t>on</a:t>
            </a:r>
            <a:r>
              <a:rPr sz="1200" spc="375" dirty="0">
                <a:latin typeface="Adani Regular"/>
                <a:cs typeface="Adani Regular"/>
              </a:rPr>
              <a:t>   </a:t>
            </a:r>
            <a:r>
              <a:rPr sz="1200" dirty="0">
                <a:latin typeface="Adani Regular"/>
                <a:cs typeface="Adani Regular"/>
              </a:rPr>
              <a:t>payment</a:t>
            </a:r>
            <a:r>
              <a:rPr sz="1200" spc="370" dirty="0">
                <a:latin typeface="Adani Regular"/>
                <a:cs typeface="Adani Regular"/>
              </a:rPr>
              <a:t>   </a:t>
            </a:r>
            <a:r>
              <a:rPr sz="1200" spc="-25" dirty="0">
                <a:latin typeface="Adani Regular"/>
                <a:cs typeface="Adani Regular"/>
              </a:rPr>
              <a:t>of </a:t>
            </a:r>
            <a:r>
              <a:rPr sz="1200" dirty="0">
                <a:latin typeface="Adani Regular"/>
                <a:cs typeface="Adani Regular"/>
              </a:rPr>
              <a:t>electricity</a:t>
            </a:r>
            <a:r>
              <a:rPr sz="1200" spc="8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duty</a:t>
            </a:r>
            <a:r>
              <a:rPr sz="1200" spc="8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for</a:t>
            </a:r>
            <a:r>
              <a:rPr sz="1200" spc="9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10</a:t>
            </a:r>
            <a:r>
              <a:rPr sz="1200" spc="9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years</a:t>
            </a:r>
            <a:r>
              <a:rPr sz="1200" spc="90" dirty="0">
                <a:latin typeface="Adani Regular"/>
                <a:cs typeface="Adani Regular"/>
              </a:rPr>
              <a:t> </a:t>
            </a:r>
            <a:r>
              <a:rPr sz="1200" spc="-10" dirty="0">
                <a:latin typeface="Adani Regular"/>
                <a:cs typeface="Adani Regular"/>
              </a:rPr>
              <a:t>within </a:t>
            </a:r>
            <a:r>
              <a:rPr sz="1200" spc="-25" dirty="0">
                <a:latin typeface="Adani Regular"/>
                <a:cs typeface="Adani Regular"/>
              </a:rPr>
              <a:t>SEZ</a:t>
            </a:r>
            <a:endParaRPr sz="1200">
              <a:latin typeface="Adani Regular"/>
              <a:cs typeface="Adani Regular"/>
            </a:endParaRPr>
          </a:p>
          <a:p>
            <a:pPr marL="172085" marR="5080" indent="-172720" algn="just">
              <a:lnSpc>
                <a:spcPct val="120000"/>
              </a:lnSpc>
              <a:spcBef>
                <a:spcPts val="300"/>
              </a:spcBef>
              <a:buChar char="•"/>
              <a:tabLst>
                <a:tab pos="172085" algn="l"/>
              </a:tabLst>
            </a:pPr>
            <a:r>
              <a:rPr sz="1200" dirty="0">
                <a:latin typeface="Adani Regular"/>
                <a:cs typeface="Adani Regular"/>
              </a:rPr>
              <a:t>Power</a:t>
            </a:r>
            <a:r>
              <a:rPr sz="1200" spc="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supplied</a:t>
            </a:r>
            <a:r>
              <a:rPr sz="1200" spc="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at</a:t>
            </a:r>
            <a:r>
              <a:rPr sz="1200" spc="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220</a:t>
            </a:r>
            <a:r>
              <a:rPr sz="1200" spc="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Kv</a:t>
            </a:r>
            <a:r>
              <a:rPr sz="1200" spc="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/</a:t>
            </a:r>
            <a:r>
              <a:rPr sz="1200" spc="4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66</a:t>
            </a:r>
            <a:r>
              <a:rPr sz="1200" spc="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Kv</a:t>
            </a:r>
            <a:r>
              <a:rPr sz="1200" spc="40" dirty="0">
                <a:latin typeface="Adani Regular"/>
                <a:cs typeface="Adani Regular"/>
              </a:rPr>
              <a:t> </a:t>
            </a:r>
            <a:r>
              <a:rPr sz="1200" spc="-50" dirty="0">
                <a:latin typeface="Adani Regular"/>
                <a:cs typeface="Adani Regular"/>
              </a:rPr>
              <a:t>/ </a:t>
            </a:r>
            <a:r>
              <a:rPr sz="1200" dirty="0">
                <a:latin typeface="Adani Regular"/>
                <a:cs typeface="Adani Regular"/>
              </a:rPr>
              <a:t>33</a:t>
            </a:r>
            <a:r>
              <a:rPr sz="1200" spc="-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Kv</a:t>
            </a:r>
            <a:r>
              <a:rPr sz="1200" spc="-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/ 11</a:t>
            </a:r>
            <a:r>
              <a:rPr sz="1200" spc="-10" dirty="0">
                <a:latin typeface="Adani Regular"/>
                <a:cs typeface="Adani Regular"/>
              </a:rPr>
              <a:t> </a:t>
            </a:r>
            <a:r>
              <a:rPr sz="1200" spc="-25" dirty="0">
                <a:latin typeface="Adani Regular"/>
                <a:cs typeface="Adani Regular"/>
              </a:rPr>
              <a:t>Kv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23690" y="2598039"/>
            <a:ext cx="2798445" cy="4109085"/>
          </a:xfrm>
          <a:prstGeom prst="rect">
            <a:avLst/>
          </a:prstGeom>
          <a:solidFill>
            <a:srgbClr val="D99492"/>
          </a:solidFill>
          <a:ln w="25400">
            <a:solidFill>
              <a:srgbClr val="8A3836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385"/>
              </a:spcBef>
            </a:pPr>
            <a:r>
              <a:rPr sz="1200" b="1" dirty="0">
                <a:latin typeface="Adani Regular"/>
                <a:cs typeface="Adani Regular"/>
              </a:rPr>
              <a:t>WTP</a:t>
            </a:r>
            <a:r>
              <a:rPr sz="1200" b="1" spc="-50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(Water</a:t>
            </a:r>
            <a:r>
              <a:rPr sz="1200" b="1" spc="15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Treatment </a:t>
            </a:r>
            <a:r>
              <a:rPr sz="1200" b="1" spc="-10" dirty="0">
                <a:latin typeface="Adani Regular"/>
                <a:cs typeface="Adani Regular"/>
              </a:rPr>
              <a:t>Plant)</a:t>
            </a:r>
            <a:endParaRPr sz="1200">
              <a:latin typeface="Adani Regular"/>
              <a:cs typeface="Adani Regular"/>
            </a:endParaRPr>
          </a:p>
          <a:p>
            <a:pPr>
              <a:lnSpc>
                <a:spcPct val="100000"/>
              </a:lnSpc>
            </a:pPr>
            <a:endParaRPr sz="1200">
              <a:latin typeface="Adani Regular"/>
              <a:cs typeface="Adani Regular"/>
            </a:endParaRPr>
          </a:p>
          <a:p>
            <a:pPr marL="318770" marR="104775" indent="-228600">
              <a:lnSpc>
                <a:spcPct val="120000"/>
              </a:lnSpc>
              <a:spcBef>
                <a:spcPts val="790"/>
              </a:spcBef>
              <a:buChar char="•"/>
              <a:tabLst>
                <a:tab pos="318770" algn="l"/>
                <a:tab pos="770890" algn="l"/>
                <a:tab pos="1256030" algn="l"/>
                <a:tab pos="1818005" algn="l"/>
              </a:tabLst>
            </a:pPr>
            <a:r>
              <a:rPr sz="1200" spc="-25" dirty="0">
                <a:latin typeface="Adani Regular"/>
                <a:cs typeface="Adani Regular"/>
              </a:rPr>
              <a:t>200</a:t>
            </a:r>
            <a:r>
              <a:rPr sz="1200" dirty="0">
                <a:latin typeface="Adani Regular"/>
                <a:cs typeface="Adani Regular"/>
              </a:rPr>
              <a:t>	</a:t>
            </a:r>
            <a:r>
              <a:rPr sz="1200" spc="-25" dirty="0">
                <a:latin typeface="Adani Regular"/>
                <a:cs typeface="Adani Regular"/>
              </a:rPr>
              <a:t>MLD</a:t>
            </a:r>
            <a:r>
              <a:rPr sz="1200" dirty="0">
                <a:latin typeface="Adani Regular"/>
                <a:cs typeface="Adani Regular"/>
              </a:rPr>
              <a:t>	</a:t>
            </a:r>
            <a:r>
              <a:rPr sz="1200" spc="-10" dirty="0">
                <a:latin typeface="Adani Regular"/>
                <a:cs typeface="Adani Regular"/>
              </a:rPr>
              <a:t>water</a:t>
            </a:r>
            <a:r>
              <a:rPr sz="1200" dirty="0">
                <a:latin typeface="Adani Regular"/>
                <a:cs typeface="Adani Regular"/>
              </a:rPr>
              <a:t>	</a:t>
            </a:r>
            <a:r>
              <a:rPr sz="1200" spc="-25" dirty="0">
                <a:latin typeface="Adani Regular"/>
                <a:cs typeface="Adani Regular"/>
              </a:rPr>
              <a:t>desalination </a:t>
            </a:r>
            <a:r>
              <a:rPr sz="1200" dirty="0">
                <a:latin typeface="Adani Regular"/>
                <a:cs typeface="Adani Regular"/>
              </a:rPr>
              <a:t>plant</a:t>
            </a:r>
            <a:r>
              <a:rPr sz="1200" spc="-35" dirty="0">
                <a:latin typeface="Adani Regular"/>
                <a:cs typeface="Adani Regular"/>
              </a:rPr>
              <a:t> </a:t>
            </a:r>
            <a:r>
              <a:rPr sz="1200" spc="-10" dirty="0">
                <a:latin typeface="Adani Regular"/>
                <a:cs typeface="Adani Regular"/>
              </a:rPr>
              <a:t>planned</a:t>
            </a:r>
            <a:endParaRPr sz="1200">
              <a:latin typeface="Adani Regular"/>
              <a:cs typeface="Adani Regular"/>
            </a:endParaRPr>
          </a:p>
          <a:p>
            <a:pPr>
              <a:lnSpc>
                <a:spcPct val="100000"/>
              </a:lnSpc>
              <a:buFont typeface="Adani Regular"/>
              <a:buChar char="•"/>
            </a:pPr>
            <a:endParaRPr sz="1200">
              <a:latin typeface="Adani Regular"/>
              <a:cs typeface="Adani Regular"/>
            </a:endParaRPr>
          </a:p>
          <a:p>
            <a:pPr marL="318770" marR="90170" indent="-228600">
              <a:lnSpc>
                <a:spcPct val="120000"/>
              </a:lnSpc>
              <a:spcBef>
                <a:spcPts val="910"/>
              </a:spcBef>
              <a:buChar char="•"/>
              <a:tabLst>
                <a:tab pos="318770" algn="l"/>
                <a:tab pos="705485" algn="l"/>
                <a:tab pos="1245235" algn="l"/>
                <a:tab pos="2332990" algn="l"/>
              </a:tabLst>
            </a:pPr>
            <a:r>
              <a:rPr sz="1200" spc="-25" dirty="0">
                <a:latin typeface="Adani Regular"/>
                <a:cs typeface="Adani Regular"/>
              </a:rPr>
              <a:t>47</a:t>
            </a:r>
            <a:r>
              <a:rPr sz="1200" dirty="0">
                <a:latin typeface="Adani Regular"/>
                <a:cs typeface="Adani Regular"/>
              </a:rPr>
              <a:t>	</a:t>
            </a:r>
            <a:r>
              <a:rPr sz="1200" spc="-25" dirty="0">
                <a:latin typeface="Adani Regular"/>
                <a:cs typeface="Adani Regular"/>
              </a:rPr>
              <a:t>MLD</a:t>
            </a:r>
            <a:r>
              <a:rPr sz="1200" dirty="0">
                <a:latin typeface="Adani Regular"/>
                <a:cs typeface="Adani Regular"/>
              </a:rPr>
              <a:t>	</a:t>
            </a:r>
            <a:r>
              <a:rPr sz="1200" spc="-10" dirty="0">
                <a:latin typeface="Adani Regular"/>
                <a:cs typeface="Adani Regular"/>
              </a:rPr>
              <a:t>desalination</a:t>
            </a:r>
            <a:r>
              <a:rPr sz="1200" dirty="0">
                <a:latin typeface="Adani Regular"/>
                <a:cs typeface="Adani Regular"/>
              </a:rPr>
              <a:t>	</a:t>
            </a:r>
            <a:r>
              <a:rPr sz="1200" spc="-25" dirty="0">
                <a:latin typeface="Adani Regular"/>
                <a:cs typeface="Adani Regular"/>
              </a:rPr>
              <a:t>plant </a:t>
            </a:r>
            <a:r>
              <a:rPr sz="1200" spc="-10" dirty="0">
                <a:latin typeface="Adani Regular"/>
                <a:cs typeface="Adani Regular"/>
              </a:rPr>
              <a:t>operational</a:t>
            </a:r>
            <a:endParaRPr sz="1200">
              <a:latin typeface="Adani Regular"/>
              <a:cs typeface="Adani Regular"/>
            </a:endParaRPr>
          </a:p>
          <a:p>
            <a:pPr>
              <a:lnSpc>
                <a:spcPct val="100000"/>
              </a:lnSpc>
              <a:buFont typeface="Adani Regular"/>
              <a:buChar char="•"/>
            </a:pPr>
            <a:endParaRPr sz="1200">
              <a:latin typeface="Adani Regular"/>
              <a:cs typeface="Adani Regular"/>
            </a:endParaRPr>
          </a:p>
          <a:p>
            <a:pPr marL="318770" marR="99695" indent="-228600">
              <a:lnSpc>
                <a:spcPct val="120000"/>
              </a:lnSpc>
              <a:spcBef>
                <a:spcPts val="915"/>
              </a:spcBef>
              <a:buChar char="•"/>
              <a:tabLst>
                <a:tab pos="318770" algn="l"/>
              </a:tabLst>
            </a:pPr>
            <a:r>
              <a:rPr sz="1200" dirty="0">
                <a:latin typeface="Adani Regular"/>
                <a:cs typeface="Adani Regular"/>
              </a:rPr>
              <a:t>60</a:t>
            </a:r>
            <a:r>
              <a:rPr sz="1200" spc="23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Kms</a:t>
            </a:r>
            <a:r>
              <a:rPr sz="1200" spc="27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of</a:t>
            </a:r>
            <a:r>
              <a:rPr sz="1200" spc="26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water</a:t>
            </a:r>
            <a:r>
              <a:rPr sz="1200" spc="26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supply</a:t>
            </a:r>
            <a:r>
              <a:rPr sz="1200" spc="25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line</a:t>
            </a:r>
            <a:r>
              <a:rPr sz="1200" spc="240" dirty="0">
                <a:latin typeface="Adani Regular"/>
                <a:cs typeface="Adani Regular"/>
              </a:rPr>
              <a:t> </a:t>
            </a:r>
            <a:r>
              <a:rPr sz="1200" spc="-25" dirty="0">
                <a:latin typeface="Adani Regular"/>
                <a:cs typeface="Adani Regular"/>
              </a:rPr>
              <a:t>is </a:t>
            </a:r>
            <a:r>
              <a:rPr sz="1200" spc="-10" dirty="0">
                <a:latin typeface="Adani Regular"/>
                <a:cs typeface="Adani Regular"/>
              </a:rPr>
              <a:t>developed</a:t>
            </a:r>
            <a:r>
              <a:rPr sz="1200" b="1" spc="-10" dirty="0">
                <a:latin typeface="Adani Regular"/>
                <a:cs typeface="Adani Regular"/>
              </a:rPr>
              <a:t>.</a:t>
            </a:r>
            <a:endParaRPr sz="1200">
              <a:latin typeface="Adani Regular"/>
              <a:cs typeface="Adani Regular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526403" y="2585339"/>
            <a:ext cx="2707640" cy="4133850"/>
            <a:chOff x="6526403" y="2585339"/>
            <a:chExt cx="2707640" cy="4133850"/>
          </a:xfrm>
        </p:grpSpPr>
        <p:sp>
          <p:nvSpPr>
            <p:cNvPr id="19" name="object 19"/>
            <p:cNvSpPr/>
            <p:nvPr/>
          </p:nvSpPr>
          <p:spPr>
            <a:xfrm>
              <a:off x="6538722" y="2597658"/>
              <a:ext cx="2682240" cy="4108450"/>
            </a:xfrm>
            <a:custGeom>
              <a:avLst/>
              <a:gdLst/>
              <a:ahLst/>
              <a:cxnLst/>
              <a:rect l="l" t="t" r="r" b="b"/>
              <a:pathLst>
                <a:path w="2682240" h="4108450">
                  <a:moveTo>
                    <a:pt x="2682240" y="0"/>
                  </a:moveTo>
                  <a:lnTo>
                    <a:pt x="0" y="0"/>
                  </a:lnTo>
                  <a:lnTo>
                    <a:pt x="0" y="4108323"/>
                  </a:lnTo>
                  <a:lnTo>
                    <a:pt x="2682240" y="4108323"/>
                  </a:lnTo>
                  <a:lnTo>
                    <a:pt x="2682240" y="0"/>
                  </a:lnTo>
                  <a:close/>
                </a:path>
              </a:pathLst>
            </a:custGeom>
            <a:solidFill>
              <a:srgbClr val="93B3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539103" y="2598039"/>
              <a:ext cx="2682240" cy="4108450"/>
            </a:xfrm>
            <a:custGeom>
              <a:avLst/>
              <a:gdLst/>
              <a:ahLst/>
              <a:cxnLst/>
              <a:rect l="l" t="t" r="r" b="b"/>
              <a:pathLst>
                <a:path w="2682240" h="4108450">
                  <a:moveTo>
                    <a:pt x="0" y="0"/>
                  </a:moveTo>
                  <a:lnTo>
                    <a:pt x="2682239" y="0"/>
                  </a:lnTo>
                  <a:lnTo>
                    <a:pt x="2682239" y="4108323"/>
                  </a:lnTo>
                  <a:lnTo>
                    <a:pt x="0" y="410832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630149" y="2581833"/>
            <a:ext cx="1771014" cy="464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20000"/>
              </a:lnSpc>
              <a:spcBef>
                <a:spcPts val="100"/>
              </a:spcBef>
            </a:pPr>
            <a:r>
              <a:rPr sz="1200" b="1" dirty="0">
                <a:latin typeface="Adani Regular"/>
                <a:cs typeface="Adani Regular"/>
              </a:rPr>
              <a:t>CETP</a:t>
            </a:r>
            <a:r>
              <a:rPr sz="1200" b="1" spc="-45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(Common</a:t>
            </a:r>
            <a:r>
              <a:rPr sz="1200" b="1" spc="-25" dirty="0">
                <a:latin typeface="Adani Regular"/>
                <a:cs typeface="Adani Regular"/>
              </a:rPr>
              <a:t> </a:t>
            </a:r>
            <a:r>
              <a:rPr sz="1200" b="1" spc="-20" dirty="0">
                <a:latin typeface="Adani Regular"/>
                <a:cs typeface="Adani Regular"/>
              </a:rPr>
              <a:t>Effluent </a:t>
            </a:r>
            <a:r>
              <a:rPr sz="1200" b="1" dirty="0">
                <a:latin typeface="Adani Regular"/>
                <a:cs typeface="Adani Regular"/>
              </a:rPr>
              <a:t>Treatment</a:t>
            </a:r>
            <a:r>
              <a:rPr sz="1200" b="1" spc="-15" dirty="0">
                <a:latin typeface="Adani Regular"/>
                <a:cs typeface="Adani Regular"/>
              </a:rPr>
              <a:t> </a:t>
            </a:r>
            <a:r>
              <a:rPr sz="1200" b="1" spc="-10" dirty="0">
                <a:latin typeface="Adani Regular"/>
                <a:cs typeface="Adani Regular"/>
              </a:rPr>
              <a:t>Plant)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30149" y="3313353"/>
            <a:ext cx="2525395" cy="68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 marR="5080" indent="-228600" algn="just">
              <a:lnSpc>
                <a:spcPct val="120000"/>
              </a:lnSpc>
              <a:spcBef>
                <a:spcPts val="100"/>
              </a:spcBef>
              <a:buChar char="•"/>
              <a:tabLst>
                <a:tab pos="228600" algn="l"/>
                <a:tab pos="1776730" algn="l"/>
              </a:tabLst>
            </a:pPr>
            <a:r>
              <a:rPr sz="1200" spc="-10" dirty="0">
                <a:latin typeface="Adani Regular"/>
                <a:cs typeface="Adani Regular"/>
              </a:rPr>
              <a:t>Environment</a:t>
            </a:r>
            <a:r>
              <a:rPr sz="1200" dirty="0">
                <a:latin typeface="Adani Regular"/>
                <a:cs typeface="Adani Regular"/>
              </a:rPr>
              <a:t>	</a:t>
            </a:r>
            <a:r>
              <a:rPr sz="1200" spc="-10" dirty="0">
                <a:latin typeface="Adani Regular"/>
                <a:cs typeface="Adani Regular"/>
              </a:rPr>
              <a:t>Clearance </a:t>
            </a:r>
            <a:r>
              <a:rPr sz="1200" dirty="0">
                <a:latin typeface="Adani Regular"/>
                <a:cs typeface="Adani Regular"/>
              </a:rPr>
              <a:t>received</a:t>
            </a:r>
            <a:r>
              <a:rPr sz="1200" spc="1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for</a:t>
            </a:r>
            <a:r>
              <a:rPr sz="1200" spc="15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CETPs</a:t>
            </a:r>
            <a:r>
              <a:rPr sz="1200" spc="15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(54</a:t>
            </a:r>
            <a:r>
              <a:rPr sz="1200" spc="15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MLD</a:t>
            </a:r>
            <a:r>
              <a:rPr sz="1200" spc="150" dirty="0">
                <a:latin typeface="Adani Regular"/>
                <a:cs typeface="Adani Regular"/>
              </a:rPr>
              <a:t> </a:t>
            </a:r>
            <a:r>
              <a:rPr sz="1200" spc="-50" dirty="0">
                <a:latin typeface="Adani Regular"/>
                <a:cs typeface="Adani Regular"/>
              </a:rPr>
              <a:t>&amp; </a:t>
            </a:r>
            <a:r>
              <a:rPr sz="1200" dirty="0">
                <a:latin typeface="Adani Regular"/>
                <a:cs typeface="Adani Regular"/>
              </a:rPr>
              <a:t>17 </a:t>
            </a:r>
            <a:r>
              <a:rPr sz="1200" spc="-20" dirty="0">
                <a:latin typeface="Adani Regular"/>
                <a:cs typeface="Adani Regular"/>
              </a:rPr>
              <a:t>MLD)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30149" y="4264330"/>
            <a:ext cx="2497455" cy="464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 marR="5080" indent="-227965">
              <a:lnSpc>
                <a:spcPct val="120000"/>
              </a:lnSpc>
              <a:spcBef>
                <a:spcPts val="100"/>
              </a:spcBef>
              <a:buChar char="•"/>
              <a:tabLst>
                <a:tab pos="227329" algn="l"/>
              </a:tabLst>
            </a:pPr>
            <a:r>
              <a:rPr sz="1200" dirty="0">
                <a:latin typeface="Adani Regular"/>
                <a:cs typeface="Adani Regular"/>
              </a:rPr>
              <a:t>2.5</a:t>
            </a:r>
            <a:r>
              <a:rPr sz="1200" spc="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MLD</a:t>
            </a:r>
            <a:r>
              <a:rPr sz="1200" spc="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CETP</a:t>
            </a:r>
            <a:r>
              <a:rPr sz="1200" spc="5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is</a:t>
            </a:r>
            <a:r>
              <a:rPr sz="1200" spc="5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operational</a:t>
            </a:r>
            <a:r>
              <a:rPr sz="1200" spc="50" dirty="0">
                <a:latin typeface="Adani Regular"/>
                <a:cs typeface="Adani Regular"/>
              </a:rPr>
              <a:t> </a:t>
            </a:r>
            <a:r>
              <a:rPr sz="1200" spc="-25" dirty="0">
                <a:latin typeface="Adani Regular"/>
                <a:cs typeface="Adani Regular"/>
              </a:rPr>
              <a:t>in </a:t>
            </a:r>
            <a:r>
              <a:rPr sz="1200" dirty="0">
                <a:latin typeface="Adani Regular"/>
                <a:cs typeface="Adani Regular"/>
              </a:rPr>
              <a:t>first</a:t>
            </a:r>
            <a:r>
              <a:rPr sz="1200" spc="-35" dirty="0">
                <a:latin typeface="Adani Regular"/>
                <a:cs typeface="Adani Regular"/>
              </a:rPr>
              <a:t> </a:t>
            </a:r>
            <a:r>
              <a:rPr sz="1200" spc="-20" dirty="0">
                <a:latin typeface="Adani Regular"/>
                <a:cs typeface="Adani Regular"/>
              </a:rPr>
              <a:t>phase</a:t>
            </a:r>
            <a:endParaRPr sz="1200">
              <a:latin typeface="Adani Regular"/>
              <a:cs typeface="Adani Regular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590544" y="912876"/>
            <a:ext cx="5631180" cy="1590040"/>
            <a:chOff x="3590544" y="912876"/>
            <a:chExt cx="5631180" cy="159004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55664" y="935735"/>
              <a:ext cx="2766059" cy="154381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90544" y="912876"/>
              <a:ext cx="2903219" cy="1589519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3212" y="912876"/>
            <a:ext cx="2973323" cy="156665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294876" y="999744"/>
            <a:ext cx="2618231" cy="1479791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9375267" y="2598039"/>
            <a:ext cx="2531745" cy="4109085"/>
          </a:xfrm>
          <a:prstGeom prst="rect">
            <a:avLst/>
          </a:prstGeom>
          <a:solidFill>
            <a:srgbClr val="CCC1DA"/>
          </a:solidFill>
          <a:ln w="25400">
            <a:solidFill>
              <a:srgbClr val="385D88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385"/>
              </a:spcBef>
            </a:pPr>
            <a:r>
              <a:rPr sz="1200" b="1" dirty="0">
                <a:latin typeface="Adani Regular"/>
                <a:cs typeface="Adani Regular"/>
              </a:rPr>
              <a:t>LNG</a:t>
            </a:r>
            <a:r>
              <a:rPr sz="1200" b="1" spc="-10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&amp; LPG</a:t>
            </a:r>
            <a:r>
              <a:rPr sz="1200" b="1" spc="-15" dirty="0">
                <a:latin typeface="Adani Regular"/>
                <a:cs typeface="Adani Regular"/>
              </a:rPr>
              <a:t> </a:t>
            </a:r>
            <a:r>
              <a:rPr sz="1200" b="1" spc="-10" dirty="0">
                <a:latin typeface="Adani Regular"/>
                <a:cs typeface="Adani Regular"/>
              </a:rPr>
              <a:t>AVAILABILITY</a:t>
            </a:r>
            <a:endParaRPr sz="1200">
              <a:latin typeface="Adani Regular"/>
              <a:cs typeface="Adani Regular"/>
            </a:endParaRPr>
          </a:p>
          <a:p>
            <a:pPr>
              <a:lnSpc>
                <a:spcPct val="100000"/>
              </a:lnSpc>
            </a:pPr>
            <a:endParaRPr sz="1200">
              <a:latin typeface="Adani Regular"/>
              <a:cs typeface="Adani Regular"/>
            </a:endParaRPr>
          </a:p>
          <a:p>
            <a:pPr marL="262255" marR="105410" indent="-173355">
              <a:lnSpc>
                <a:spcPct val="120000"/>
              </a:lnSpc>
              <a:spcBef>
                <a:spcPts val="790"/>
              </a:spcBef>
              <a:buFont typeface="Arial"/>
              <a:buChar char="•"/>
              <a:tabLst>
                <a:tab pos="262255" algn="l"/>
              </a:tabLst>
            </a:pPr>
            <a:r>
              <a:rPr sz="1200" dirty="0">
                <a:latin typeface="Adani Regular"/>
                <a:cs typeface="Adani Regular"/>
              </a:rPr>
              <a:t>5</a:t>
            </a:r>
            <a:r>
              <a:rPr sz="1200" spc="85" dirty="0">
                <a:latin typeface="Adani Regular"/>
                <a:cs typeface="Adani Regular"/>
              </a:rPr>
              <a:t>  </a:t>
            </a:r>
            <a:r>
              <a:rPr sz="1200" dirty="0">
                <a:latin typeface="Adani Regular"/>
                <a:cs typeface="Adani Regular"/>
              </a:rPr>
              <a:t>million</a:t>
            </a:r>
            <a:r>
              <a:rPr sz="1200" spc="85" dirty="0">
                <a:latin typeface="Adani Regular"/>
                <a:cs typeface="Adani Regular"/>
              </a:rPr>
              <a:t>  </a:t>
            </a:r>
            <a:r>
              <a:rPr sz="1200" dirty="0">
                <a:latin typeface="Adani Regular"/>
                <a:cs typeface="Adani Regular"/>
              </a:rPr>
              <a:t>MT</a:t>
            </a:r>
            <a:r>
              <a:rPr sz="1200" spc="85" dirty="0">
                <a:latin typeface="Adani Regular"/>
                <a:cs typeface="Adani Regular"/>
              </a:rPr>
              <a:t>  </a:t>
            </a:r>
            <a:r>
              <a:rPr sz="1200" dirty="0">
                <a:latin typeface="Adani Regular"/>
                <a:cs typeface="Adani Regular"/>
              </a:rPr>
              <a:t>LNG</a:t>
            </a:r>
            <a:r>
              <a:rPr sz="1200" spc="85" dirty="0">
                <a:latin typeface="Adani Regular"/>
                <a:cs typeface="Adani Regular"/>
              </a:rPr>
              <a:t>  </a:t>
            </a:r>
            <a:r>
              <a:rPr sz="1200" spc="-20" dirty="0">
                <a:latin typeface="Adani Regular"/>
                <a:cs typeface="Adani Regular"/>
              </a:rPr>
              <a:t>Terminal </a:t>
            </a:r>
            <a:r>
              <a:rPr sz="1200" dirty="0">
                <a:latin typeface="Adani Regular"/>
                <a:cs typeface="Adani Regular"/>
              </a:rPr>
              <a:t>got</a:t>
            </a:r>
            <a:r>
              <a:rPr sz="1200" spc="-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operational</a:t>
            </a:r>
            <a:r>
              <a:rPr sz="1200" spc="-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in</a:t>
            </a:r>
            <a:r>
              <a:rPr sz="1200" spc="-35" dirty="0">
                <a:latin typeface="Adani Regular"/>
                <a:cs typeface="Adani Regular"/>
              </a:rPr>
              <a:t> </a:t>
            </a:r>
            <a:r>
              <a:rPr sz="1200" spc="-20" dirty="0">
                <a:latin typeface="Adani Regular"/>
                <a:cs typeface="Adani Regular"/>
              </a:rPr>
              <a:t>2019</a:t>
            </a:r>
            <a:endParaRPr sz="1200">
              <a:latin typeface="Adani Regular"/>
              <a:cs typeface="Adani Regular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200">
              <a:latin typeface="Adani Regular"/>
              <a:cs typeface="Adani Regular"/>
            </a:endParaRPr>
          </a:p>
          <a:p>
            <a:pPr marL="262255" marR="105410" indent="-173355">
              <a:lnSpc>
                <a:spcPct val="120000"/>
              </a:lnSpc>
              <a:spcBef>
                <a:spcPts val="910"/>
              </a:spcBef>
              <a:buFont typeface="Arial"/>
              <a:buChar char="•"/>
              <a:tabLst>
                <a:tab pos="262255" algn="l"/>
              </a:tabLst>
            </a:pPr>
            <a:r>
              <a:rPr sz="1200" dirty="0">
                <a:latin typeface="Adani Regular"/>
                <a:cs typeface="Adani Regular"/>
              </a:rPr>
              <a:t>1.34</a:t>
            </a:r>
            <a:r>
              <a:rPr sz="1200" spc="1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million</a:t>
            </a:r>
            <a:r>
              <a:rPr sz="1200" spc="10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MT</a:t>
            </a:r>
            <a:r>
              <a:rPr sz="1200" spc="1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LPG</a:t>
            </a:r>
            <a:r>
              <a:rPr sz="1200" spc="130" dirty="0">
                <a:latin typeface="Adani Regular"/>
                <a:cs typeface="Adani Regular"/>
              </a:rPr>
              <a:t> </a:t>
            </a:r>
            <a:r>
              <a:rPr sz="1200" spc="-20" dirty="0">
                <a:latin typeface="Adani Regular"/>
                <a:cs typeface="Adani Regular"/>
              </a:rPr>
              <a:t>Terminal </a:t>
            </a:r>
            <a:r>
              <a:rPr sz="1200" dirty="0">
                <a:latin typeface="Adani Regular"/>
                <a:cs typeface="Adani Regular"/>
              </a:rPr>
              <a:t>got</a:t>
            </a:r>
            <a:r>
              <a:rPr sz="1200" spc="-5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operational</a:t>
            </a:r>
            <a:r>
              <a:rPr sz="1200" spc="-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in</a:t>
            </a:r>
            <a:r>
              <a:rPr sz="1200" spc="-35" dirty="0">
                <a:latin typeface="Adani Regular"/>
                <a:cs typeface="Adani Regular"/>
              </a:rPr>
              <a:t> </a:t>
            </a:r>
            <a:r>
              <a:rPr sz="1200" spc="-20" dirty="0">
                <a:latin typeface="Adani Regular"/>
                <a:cs typeface="Adani Regular"/>
              </a:rPr>
              <a:t>2020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650" rIns="0" bIns="0" rtlCol="0">
            <a:spAutoFit/>
          </a:bodyPr>
          <a:lstStyle/>
          <a:p>
            <a:pPr marL="48895">
              <a:lnSpc>
                <a:spcPts val="955"/>
              </a:lnSpc>
            </a:pPr>
            <a:fld id="{81D60167-4931-47E6-BA6A-407CBD079E47}" type="slidenum">
              <a:rPr sz="900" spc="-25" dirty="0">
                <a:solidFill>
                  <a:srgbClr val="868686"/>
                </a:solidFill>
              </a:rPr>
              <a:t>17</a:t>
            </a:fld>
            <a:endParaRPr sz="9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3188" y="1449324"/>
            <a:ext cx="944879" cy="64312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0" y="1371600"/>
            <a:ext cx="1238249" cy="6248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5384" y="1498853"/>
            <a:ext cx="682751" cy="47853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01091" y="1035430"/>
            <a:ext cx="5259070" cy="375920"/>
            <a:chOff x="601091" y="1035430"/>
            <a:chExt cx="5259070" cy="375920"/>
          </a:xfrm>
        </p:grpSpPr>
        <p:sp>
          <p:nvSpPr>
            <p:cNvPr id="6" name="object 6"/>
            <p:cNvSpPr/>
            <p:nvPr/>
          </p:nvSpPr>
          <p:spPr>
            <a:xfrm>
              <a:off x="613412" y="1047749"/>
              <a:ext cx="5233670" cy="350520"/>
            </a:xfrm>
            <a:custGeom>
              <a:avLst/>
              <a:gdLst/>
              <a:ahLst/>
              <a:cxnLst/>
              <a:rect l="l" t="t" r="r" b="b"/>
              <a:pathLst>
                <a:path w="5233670" h="350519">
                  <a:moveTo>
                    <a:pt x="5174742" y="0"/>
                  </a:moveTo>
                  <a:lnTo>
                    <a:pt x="58407" y="0"/>
                  </a:lnTo>
                  <a:lnTo>
                    <a:pt x="35674" y="4584"/>
                  </a:lnTo>
                  <a:lnTo>
                    <a:pt x="17106" y="17106"/>
                  </a:lnTo>
                  <a:lnTo>
                    <a:pt x="4584" y="35674"/>
                  </a:lnTo>
                  <a:lnTo>
                    <a:pt x="0" y="58419"/>
                  </a:lnTo>
                  <a:lnTo>
                    <a:pt x="0" y="292087"/>
                  </a:lnTo>
                  <a:lnTo>
                    <a:pt x="4584" y="314833"/>
                  </a:lnTo>
                  <a:lnTo>
                    <a:pt x="17106" y="333400"/>
                  </a:lnTo>
                  <a:lnTo>
                    <a:pt x="35674" y="345922"/>
                  </a:lnTo>
                  <a:lnTo>
                    <a:pt x="58407" y="350520"/>
                  </a:lnTo>
                  <a:lnTo>
                    <a:pt x="5174742" y="350520"/>
                  </a:lnTo>
                  <a:lnTo>
                    <a:pt x="5197475" y="345922"/>
                  </a:lnTo>
                  <a:lnTo>
                    <a:pt x="5216042" y="333400"/>
                  </a:lnTo>
                  <a:lnTo>
                    <a:pt x="5228564" y="314833"/>
                  </a:lnTo>
                  <a:lnTo>
                    <a:pt x="5233162" y="292087"/>
                  </a:lnTo>
                  <a:lnTo>
                    <a:pt x="5233162" y="58419"/>
                  </a:lnTo>
                  <a:lnTo>
                    <a:pt x="5228564" y="35674"/>
                  </a:lnTo>
                  <a:lnTo>
                    <a:pt x="5216042" y="17106"/>
                  </a:lnTo>
                  <a:lnTo>
                    <a:pt x="5197475" y="4584"/>
                  </a:lnTo>
                  <a:lnTo>
                    <a:pt x="5174742" y="0"/>
                  </a:lnTo>
                  <a:close/>
                </a:path>
              </a:pathLst>
            </a:custGeom>
            <a:solidFill>
              <a:srgbClr val="4F8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3791" y="1048130"/>
              <a:ext cx="5233670" cy="350520"/>
            </a:xfrm>
            <a:custGeom>
              <a:avLst/>
              <a:gdLst/>
              <a:ahLst/>
              <a:cxnLst/>
              <a:rect l="l" t="t" r="r" b="b"/>
              <a:pathLst>
                <a:path w="5233670" h="350519">
                  <a:moveTo>
                    <a:pt x="0" y="58420"/>
                  </a:moveTo>
                  <a:lnTo>
                    <a:pt x="4584" y="35674"/>
                  </a:lnTo>
                  <a:lnTo>
                    <a:pt x="17106" y="17106"/>
                  </a:lnTo>
                  <a:lnTo>
                    <a:pt x="35687" y="4584"/>
                  </a:lnTo>
                  <a:lnTo>
                    <a:pt x="58419" y="0"/>
                  </a:lnTo>
                  <a:lnTo>
                    <a:pt x="5174742" y="0"/>
                  </a:lnTo>
                  <a:lnTo>
                    <a:pt x="5197475" y="4584"/>
                  </a:lnTo>
                  <a:lnTo>
                    <a:pt x="5216055" y="17106"/>
                  </a:lnTo>
                  <a:lnTo>
                    <a:pt x="5228564" y="35674"/>
                  </a:lnTo>
                  <a:lnTo>
                    <a:pt x="5233162" y="58420"/>
                  </a:lnTo>
                  <a:lnTo>
                    <a:pt x="5233162" y="292087"/>
                  </a:lnTo>
                  <a:lnTo>
                    <a:pt x="5228564" y="314833"/>
                  </a:lnTo>
                  <a:lnTo>
                    <a:pt x="5216055" y="333400"/>
                  </a:lnTo>
                  <a:lnTo>
                    <a:pt x="5197475" y="345922"/>
                  </a:lnTo>
                  <a:lnTo>
                    <a:pt x="5174742" y="350520"/>
                  </a:lnTo>
                  <a:lnTo>
                    <a:pt x="58419" y="350520"/>
                  </a:lnTo>
                  <a:lnTo>
                    <a:pt x="35687" y="345922"/>
                  </a:lnTo>
                  <a:lnTo>
                    <a:pt x="17106" y="333400"/>
                  </a:lnTo>
                  <a:lnTo>
                    <a:pt x="4584" y="314833"/>
                  </a:lnTo>
                  <a:lnTo>
                    <a:pt x="0" y="292087"/>
                  </a:lnTo>
                  <a:lnTo>
                    <a:pt x="0" y="58420"/>
                  </a:lnTo>
                  <a:close/>
                </a:path>
              </a:pathLst>
            </a:custGeom>
            <a:ln w="25400">
              <a:solidFill>
                <a:srgbClr val="385D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335629" y="992685"/>
            <a:ext cx="1771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Adani Regular"/>
                <a:cs typeface="Adani Regular"/>
              </a:rPr>
              <a:t>CHEMICALS</a:t>
            </a:r>
            <a:endParaRPr sz="2400">
              <a:latin typeface="Adani Regular"/>
              <a:cs typeface="Adani Regular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57200" y="2915411"/>
            <a:ext cx="2444115" cy="589915"/>
            <a:chOff x="457200" y="2915411"/>
            <a:chExt cx="2444115" cy="58991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2915411"/>
              <a:ext cx="990599" cy="5897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75232" y="3000755"/>
              <a:ext cx="1425701" cy="342137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598043" y="2483234"/>
            <a:ext cx="5300345" cy="350520"/>
            <a:chOff x="598043" y="2483234"/>
            <a:chExt cx="5300345" cy="350520"/>
          </a:xfrm>
        </p:grpSpPr>
        <p:sp>
          <p:nvSpPr>
            <p:cNvPr id="13" name="object 13"/>
            <p:cNvSpPr/>
            <p:nvPr/>
          </p:nvSpPr>
          <p:spPr>
            <a:xfrm>
              <a:off x="610358" y="2495550"/>
              <a:ext cx="5274945" cy="325120"/>
            </a:xfrm>
            <a:custGeom>
              <a:avLst/>
              <a:gdLst/>
              <a:ahLst/>
              <a:cxnLst/>
              <a:rect l="l" t="t" r="r" b="b"/>
              <a:pathLst>
                <a:path w="5274945" h="325119">
                  <a:moveTo>
                    <a:pt x="5220843" y="0"/>
                  </a:moveTo>
                  <a:lnTo>
                    <a:pt x="54114" y="0"/>
                  </a:lnTo>
                  <a:lnTo>
                    <a:pt x="33045" y="4254"/>
                  </a:lnTo>
                  <a:lnTo>
                    <a:pt x="15849" y="15862"/>
                  </a:lnTo>
                  <a:lnTo>
                    <a:pt x="4254" y="33070"/>
                  </a:lnTo>
                  <a:lnTo>
                    <a:pt x="0" y="54140"/>
                  </a:lnTo>
                  <a:lnTo>
                    <a:pt x="0" y="270725"/>
                  </a:lnTo>
                  <a:lnTo>
                    <a:pt x="4254" y="291795"/>
                  </a:lnTo>
                  <a:lnTo>
                    <a:pt x="15849" y="309003"/>
                  </a:lnTo>
                  <a:lnTo>
                    <a:pt x="33045" y="320611"/>
                  </a:lnTo>
                  <a:lnTo>
                    <a:pt x="54114" y="324866"/>
                  </a:lnTo>
                  <a:lnTo>
                    <a:pt x="5220843" y="324866"/>
                  </a:lnTo>
                  <a:lnTo>
                    <a:pt x="5241899" y="320611"/>
                  </a:lnTo>
                  <a:lnTo>
                    <a:pt x="5259108" y="309003"/>
                  </a:lnTo>
                  <a:lnTo>
                    <a:pt x="5270690" y="291795"/>
                  </a:lnTo>
                  <a:lnTo>
                    <a:pt x="5274945" y="270725"/>
                  </a:lnTo>
                  <a:lnTo>
                    <a:pt x="5274945" y="54140"/>
                  </a:lnTo>
                  <a:lnTo>
                    <a:pt x="5270690" y="33070"/>
                  </a:lnTo>
                  <a:lnTo>
                    <a:pt x="5259108" y="15862"/>
                  </a:lnTo>
                  <a:lnTo>
                    <a:pt x="5241899" y="4254"/>
                  </a:lnTo>
                  <a:lnTo>
                    <a:pt x="5220843" y="0"/>
                  </a:lnTo>
                  <a:close/>
                </a:path>
              </a:pathLst>
            </a:custGeom>
            <a:solidFill>
              <a:srgbClr val="4F8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0743" y="2495934"/>
              <a:ext cx="5274945" cy="325120"/>
            </a:xfrm>
            <a:custGeom>
              <a:avLst/>
              <a:gdLst/>
              <a:ahLst/>
              <a:cxnLst/>
              <a:rect l="l" t="t" r="r" b="b"/>
              <a:pathLst>
                <a:path w="5274945" h="325119">
                  <a:moveTo>
                    <a:pt x="0" y="54140"/>
                  </a:moveTo>
                  <a:lnTo>
                    <a:pt x="4254" y="33058"/>
                  </a:lnTo>
                  <a:lnTo>
                    <a:pt x="15849" y="15849"/>
                  </a:lnTo>
                  <a:lnTo>
                    <a:pt x="33045" y="4254"/>
                  </a:lnTo>
                  <a:lnTo>
                    <a:pt x="54102" y="0"/>
                  </a:lnTo>
                  <a:lnTo>
                    <a:pt x="5220843" y="0"/>
                  </a:lnTo>
                  <a:lnTo>
                    <a:pt x="5241899" y="4254"/>
                  </a:lnTo>
                  <a:lnTo>
                    <a:pt x="5259095" y="15849"/>
                  </a:lnTo>
                  <a:lnTo>
                    <a:pt x="5270690" y="33058"/>
                  </a:lnTo>
                  <a:lnTo>
                    <a:pt x="5274945" y="54140"/>
                  </a:lnTo>
                  <a:lnTo>
                    <a:pt x="5274945" y="270713"/>
                  </a:lnTo>
                  <a:lnTo>
                    <a:pt x="5270690" y="291795"/>
                  </a:lnTo>
                  <a:lnTo>
                    <a:pt x="5259095" y="309003"/>
                  </a:lnTo>
                  <a:lnTo>
                    <a:pt x="5241899" y="320611"/>
                  </a:lnTo>
                  <a:lnTo>
                    <a:pt x="5220843" y="324865"/>
                  </a:lnTo>
                  <a:lnTo>
                    <a:pt x="54102" y="324865"/>
                  </a:lnTo>
                  <a:lnTo>
                    <a:pt x="33045" y="320611"/>
                  </a:lnTo>
                  <a:lnTo>
                    <a:pt x="15849" y="309003"/>
                  </a:lnTo>
                  <a:lnTo>
                    <a:pt x="4254" y="291795"/>
                  </a:lnTo>
                  <a:lnTo>
                    <a:pt x="0" y="270713"/>
                  </a:lnTo>
                  <a:lnTo>
                    <a:pt x="0" y="54140"/>
                  </a:lnTo>
                  <a:close/>
                </a:path>
              </a:pathLst>
            </a:custGeom>
            <a:ln w="25400">
              <a:solidFill>
                <a:srgbClr val="385D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535086" y="2427230"/>
            <a:ext cx="1400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Adani Regular"/>
                <a:cs typeface="Adani Regular"/>
              </a:rPr>
              <a:t>TEXTILES</a:t>
            </a:r>
            <a:endParaRPr sz="2400">
              <a:latin typeface="Adani Regular"/>
              <a:cs typeface="Adani Regular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71800" y="2915411"/>
            <a:ext cx="478535" cy="5897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93591" y="2990088"/>
            <a:ext cx="1577339" cy="38404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306567" y="2990850"/>
            <a:ext cx="517385" cy="539495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598043" y="3798445"/>
            <a:ext cx="5300345" cy="350520"/>
            <a:chOff x="598043" y="3798445"/>
            <a:chExt cx="5300345" cy="350520"/>
          </a:xfrm>
        </p:grpSpPr>
        <p:sp>
          <p:nvSpPr>
            <p:cNvPr id="20" name="object 20"/>
            <p:cNvSpPr/>
            <p:nvPr/>
          </p:nvSpPr>
          <p:spPr>
            <a:xfrm>
              <a:off x="610358" y="3810762"/>
              <a:ext cx="5274945" cy="325120"/>
            </a:xfrm>
            <a:custGeom>
              <a:avLst/>
              <a:gdLst/>
              <a:ahLst/>
              <a:cxnLst/>
              <a:rect l="l" t="t" r="r" b="b"/>
              <a:pathLst>
                <a:path w="5274945" h="325120">
                  <a:moveTo>
                    <a:pt x="5220843" y="0"/>
                  </a:moveTo>
                  <a:lnTo>
                    <a:pt x="54114" y="0"/>
                  </a:lnTo>
                  <a:lnTo>
                    <a:pt x="33045" y="4254"/>
                  </a:lnTo>
                  <a:lnTo>
                    <a:pt x="15849" y="15862"/>
                  </a:lnTo>
                  <a:lnTo>
                    <a:pt x="4254" y="33070"/>
                  </a:lnTo>
                  <a:lnTo>
                    <a:pt x="0" y="54140"/>
                  </a:lnTo>
                  <a:lnTo>
                    <a:pt x="0" y="270725"/>
                  </a:lnTo>
                  <a:lnTo>
                    <a:pt x="4254" y="291795"/>
                  </a:lnTo>
                  <a:lnTo>
                    <a:pt x="15849" y="309003"/>
                  </a:lnTo>
                  <a:lnTo>
                    <a:pt x="33045" y="320611"/>
                  </a:lnTo>
                  <a:lnTo>
                    <a:pt x="54114" y="324866"/>
                  </a:lnTo>
                  <a:lnTo>
                    <a:pt x="5220843" y="324866"/>
                  </a:lnTo>
                  <a:lnTo>
                    <a:pt x="5241899" y="320611"/>
                  </a:lnTo>
                  <a:lnTo>
                    <a:pt x="5259108" y="309003"/>
                  </a:lnTo>
                  <a:lnTo>
                    <a:pt x="5270690" y="291795"/>
                  </a:lnTo>
                  <a:lnTo>
                    <a:pt x="5274945" y="270725"/>
                  </a:lnTo>
                  <a:lnTo>
                    <a:pt x="5274945" y="54140"/>
                  </a:lnTo>
                  <a:lnTo>
                    <a:pt x="5270690" y="33070"/>
                  </a:lnTo>
                  <a:lnTo>
                    <a:pt x="5259108" y="15862"/>
                  </a:lnTo>
                  <a:lnTo>
                    <a:pt x="5241899" y="4254"/>
                  </a:lnTo>
                  <a:lnTo>
                    <a:pt x="5220843" y="0"/>
                  </a:lnTo>
                  <a:close/>
                </a:path>
              </a:pathLst>
            </a:custGeom>
            <a:solidFill>
              <a:srgbClr val="4F8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10743" y="3811145"/>
              <a:ext cx="5274945" cy="325120"/>
            </a:xfrm>
            <a:custGeom>
              <a:avLst/>
              <a:gdLst/>
              <a:ahLst/>
              <a:cxnLst/>
              <a:rect l="l" t="t" r="r" b="b"/>
              <a:pathLst>
                <a:path w="5274945" h="325120">
                  <a:moveTo>
                    <a:pt x="0" y="54140"/>
                  </a:moveTo>
                  <a:lnTo>
                    <a:pt x="4254" y="33058"/>
                  </a:lnTo>
                  <a:lnTo>
                    <a:pt x="15849" y="15849"/>
                  </a:lnTo>
                  <a:lnTo>
                    <a:pt x="33045" y="4254"/>
                  </a:lnTo>
                  <a:lnTo>
                    <a:pt x="54102" y="0"/>
                  </a:lnTo>
                  <a:lnTo>
                    <a:pt x="5220843" y="0"/>
                  </a:lnTo>
                  <a:lnTo>
                    <a:pt x="5241899" y="4254"/>
                  </a:lnTo>
                  <a:lnTo>
                    <a:pt x="5259095" y="15849"/>
                  </a:lnTo>
                  <a:lnTo>
                    <a:pt x="5270690" y="33058"/>
                  </a:lnTo>
                  <a:lnTo>
                    <a:pt x="5274945" y="54140"/>
                  </a:lnTo>
                  <a:lnTo>
                    <a:pt x="5274945" y="270713"/>
                  </a:lnTo>
                  <a:lnTo>
                    <a:pt x="5270690" y="291795"/>
                  </a:lnTo>
                  <a:lnTo>
                    <a:pt x="5259095" y="309003"/>
                  </a:lnTo>
                  <a:lnTo>
                    <a:pt x="5241899" y="320611"/>
                  </a:lnTo>
                  <a:lnTo>
                    <a:pt x="5220843" y="324866"/>
                  </a:lnTo>
                  <a:lnTo>
                    <a:pt x="54102" y="324866"/>
                  </a:lnTo>
                  <a:lnTo>
                    <a:pt x="33045" y="320611"/>
                  </a:lnTo>
                  <a:lnTo>
                    <a:pt x="15849" y="309003"/>
                  </a:lnTo>
                  <a:lnTo>
                    <a:pt x="4254" y="291795"/>
                  </a:lnTo>
                  <a:lnTo>
                    <a:pt x="0" y="270713"/>
                  </a:lnTo>
                  <a:lnTo>
                    <a:pt x="0" y="54140"/>
                  </a:lnTo>
                  <a:close/>
                </a:path>
              </a:pathLst>
            </a:custGeom>
            <a:ln w="25400">
              <a:solidFill>
                <a:srgbClr val="385D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192186" y="3742479"/>
            <a:ext cx="20923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Adani Regular"/>
                <a:cs typeface="Adani Regular"/>
              </a:rPr>
              <a:t>ENGINEERING</a:t>
            </a:r>
            <a:endParaRPr sz="2400">
              <a:latin typeface="Adani Regular"/>
              <a:cs typeface="Adani Regular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5112" y="4206240"/>
            <a:ext cx="1679447" cy="36423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7636" y="4713732"/>
            <a:ext cx="697991" cy="43281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679192" y="4194047"/>
            <a:ext cx="922019" cy="396239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4015740" y="4210811"/>
            <a:ext cx="1927860" cy="889000"/>
            <a:chOff x="4015740" y="4210811"/>
            <a:chExt cx="1927860" cy="889000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15740" y="4210811"/>
              <a:ext cx="423671" cy="52425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5172" y="4210811"/>
              <a:ext cx="1037843" cy="59207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94988" y="4727447"/>
              <a:ext cx="1848611" cy="371855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6236842" y="2483234"/>
            <a:ext cx="5111115" cy="350520"/>
            <a:chOff x="6236842" y="2483234"/>
            <a:chExt cx="5111115" cy="350520"/>
          </a:xfrm>
        </p:grpSpPr>
        <p:sp>
          <p:nvSpPr>
            <p:cNvPr id="31" name="object 31"/>
            <p:cNvSpPr/>
            <p:nvPr/>
          </p:nvSpPr>
          <p:spPr>
            <a:xfrm>
              <a:off x="6249163" y="2495550"/>
              <a:ext cx="5085715" cy="325120"/>
            </a:xfrm>
            <a:custGeom>
              <a:avLst/>
              <a:gdLst/>
              <a:ahLst/>
              <a:cxnLst/>
              <a:rect l="l" t="t" r="r" b="b"/>
              <a:pathLst>
                <a:path w="5085715" h="325119">
                  <a:moveTo>
                    <a:pt x="5031359" y="0"/>
                  </a:moveTo>
                  <a:lnTo>
                    <a:pt x="54101" y="0"/>
                  </a:lnTo>
                  <a:lnTo>
                    <a:pt x="33032" y="4254"/>
                  </a:lnTo>
                  <a:lnTo>
                    <a:pt x="15836" y="15862"/>
                  </a:lnTo>
                  <a:lnTo>
                    <a:pt x="4254" y="33070"/>
                  </a:lnTo>
                  <a:lnTo>
                    <a:pt x="0" y="54140"/>
                  </a:lnTo>
                  <a:lnTo>
                    <a:pt x="0" y="270725"/>
                  </a:lnTo>
                  <a:lnTo>
                    <a:pt x="4254" y="291795"/>
                  </a:lnTo>
                  <a:lnTo>
                    <a:pt x="15836" y="309003"/>
                  </a:lnTo>
                  <a:lnTo>
                    <a:pt x="33032" y="320611"/>
                  </a:lnTo>
                  <a:lnTo>
                    <a:pt x="54101" y="324866"/>
                  </a:lnTo>
                  <a:lnTo>
                    <a:pt x="5031359" y="324866"/>
                  </a:lnTo>
                  <a:lnTo>
                    <a:pt x="5052415" y="320611"/>
                  </a:lnTo>
                  <a:lnTo>
                    <a:pt x="5069611" y="309003"/>
                  </a:lnTo>
                  <a:lnTo>
                    <a:pt x="5081206" y="291795"/>
                  </a:lnTo>
                  <a:lnTo>
                    <a:pt x="5085461" y="270725"/>
                  </a:lnTo>
                  <a:lnTo>
                    <a:pt x="5085461" y="54140"/>
                  </a:lnTo>
                  <a:lnTo>
                    <a:pt x="5081206" y="33070"/>
                  </a:lnTo>
                  <a:lnTo>
                    <a:pt x="5069611" y="15862"/>
                  </a:lnTo>
                  <a:lnTo>
                    <a:pt x="5052415" y="4254"/>
                  </a:lnTo>
                  <a:lnTo>
                    <a:pt x="5031359" y="0"/>
                  </a:lnTo>
                  <a:close/>
                </a:path>
              </a:pathLst>
            </a:custGeom>
            <a:solidFill>
              <a:srgbClr val="4F8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249542" y="2495934"/>
              <a:ext cx="5085715" cy="325120"/>
            </a:xfrm>
            <a:custGeom>
              <a:avLst/>
              <a:gdLst/>
              <a:ahLst/>
              <a:cxnLst/>
              <a:rect l="l" t="t" r="r" b="b"/>
              <a:pathLst>
                <a:path w="5085715" h="325119">
                  <a:moveTo>
                    <a:pt x="0" y="54140"/>
                  </a:moveTo>
                  <a:lnTo>
                    <a:pt x="4254" y="33058"/>
                  </a:lnTo>
                  <a:lnTo>
                    <a:pt x="15849" y="15849"/>
                  </a:lnTo>
                  <a:lnTo>
                    <a:pt x="33045" y="4254"/>
                  </a:lnTo>
                  <a:lnTo>
                    <a:pt x="54102" y="0"/>
                  </a:lnTo>
                  <a:lnTo>
                    <a:pt x="5031359" y="0"/>
                  </a:lnTo>
                  <a:lnTo>
                    <a:pt x="5052415" y="4254"/>
                  </a:lnTo>
                  <a:lnTo>
                    <a:pt x="5069611" y="15849"/>
                  </a:lnTo>
                  <a:lnTo>
                    <a:pt x="5081206" y="33058"/>
                  </a:lnTo>
                  <a:lnTo>
                    <a:pt x="5085461" y="54140"/>
                  </a:lnTo>
                  <a:lnTo>
                    <a:pt x="5085461" y="270713"/>
                  </a:lnTo>
                  <a:lnTo>
                    <a:pt x="5081206" y="291795"/>
                  </a:lnTo>
                  <a:lnTo>
                    <a:pt x="5069611" y="309003"/>
                  </a:lnTo>
                  <a:lnTo>
                    <a:pt x="5052415" y="320611"/>
                  </a:lnTo>
                  <a:lnTo>
                    <a:pt x="5031359" y="324865"/>
                  </a:lnTo>
                  <a:lnTo>
                    <a:pt x="54102" y="324865"/>
                  </a:lnTo>
                  <a:lnTo>
                    <a:pt x="33045" y="320611"/>
                  </a:lnTo>
                  <a:lnTo>
                    <a:pt x="15849" y="309003"/>
                  </a:lnTo>
                  <a:lnTo>
                    <a:pt x="4254" y="291795"/>
                  </a:lnTo>
                  <a:lnTo>
                    <a:pt x="0" y="270713"/>
                  </a:lnTo>
                  <a:lnTo>
                    <a:pt x="0" y="54140"/>
                  </a:lnTo>
                  <a:close/>
                </a:path>
              </a:pathLst>
            </a:custGeom>
            <a:ln w="25400">
              <a:solidFill>
                <a:srgbClr val="385D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7348321" y="2427231"/>
            <a:ext cx="2866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dani Regular"/>
                <a:cs typeface="Adani Regular"/>
              </a:rPr>
              <a:t>FOOD</a:t>
            </a:r>
            <a:r>
              <a:rPr sz="2400" spc="-4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dani Regular"/>
                <a:cs typeface="Adani Regular"/>
              </a:rPr>
              <a:t>PROCESSING</a:t>
            </a:r>
            <a:endParaRPr sz="2400">
              <a:latin typeface="Adani Regular"/>
              <a:cs typeface="Adani Regular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236842" y="3798445"/>
            <a:ext cx="5111115" cy="350520"/>
            <a:chOff x="6236842" y="3798445"/>
            <a:chExt cx="5111115" cy="350520"/>
          </a:xfrm>
        </p:grpSpPr>
        <p:sp>
          <p:nvSpPr>
            <p:cNvPr id="35" name="object 35"/>
            <p:cNvSpPr/>
            <p:nvPr/>
          </p:nvSpPr>
          <p:spPr>
            <a:xfrm>
              <a:off x="6249163" y="3810762"/>
              <a:ext cx="5085715" cy="325120"/>
            </a:xfrm>
            <a:custGeom>
              <a:avLst/>
              <a:gdLst/>
              <a:ahLst/>
              <a:cxnLst/>
              <a:rect l="l" t="t" r="r" b="b"/>
              <a:pathLst>
                <a:path w="5085715" h="325120">
                  <a:moveTo>
                    <a:pt x="5031359" y="0"/>
                  </a:moveTo>
                  <a:lnTo>
                    <a:pt x="54101" y="0"/>
                  </a:lnTo>
                  <a:lnTo>
                    <a:pt x="33032" y="4254"/>
                  </a:lnTo>
                  <a:lnTo>
                    <a:pt x="15836" y="15862"/>
                  </a:lnTo>
                  <a:lnTo>
                    <a:pt x="4254" y="33070"/>
                  </a:lnTo>
                  <a:lnTo>
                    <a:pt x="0" y="54140"/>
                  </a:lnTo>
                  <a:lnTo>
                    <a:pt x="0" y="270725"/>
                  </a:lnTo>
                  <a:lnTo>
                    <a:pt x="4254" y="291795"/>
                  </a:lnTo>
                  <a:lnTo>
                    <a:pt x="15836" y="309003"/>
                  </a:lnTo>
                  <a:lnTo>
                    <a:pt x="33032" y="320611"/>
                  </a:lnTo>
                  <a:lnTo>
                    <a:pt x="54101" y="324866"/>
                  </a:lnTo>
                  <a:lnTo>
                    <a:pt x="5031359" y="324866"/>
                  </a:lnTo>
                  <a:lnTo>
                    <a:pt x="5052415" y="320611"/>
                  </a:lnTo>
                  <a:lnTo>
                    <a:pt x="5069611" y="309003"/>
                  </a:lnTo>
                  <a:lnTo>
                    <a:pt x="5081206" y="291795"/>
                  </a:lnTo>
                  <a:lnTo>
                    <a:pt x="5085461" y="270725"/>
                  </a:lnTo>
                  <a:lnTo>
                    <a:pt x="5085461" y="54140"/>
                  </a:lnTo>
                  <a:lnTo>
                    <a:pt x="5081206" y="33070"/>
                  </a:lnTo>
                  <a:lnTo>
                    <a:pt x="5069611" y="15862"/>
                  </a:lnTo>
                  <a:lnTo>
                    <a:pt x="5052415" y="4254"/>
                  </a:lnTo>
                  <a:lnTo>
                    <a:pt x="5031359" y="0"/>
                  </a:lnTo>
                  <a:close/>
                </a:path>
              </a:pathLst>
            </a:custGeom>
            <a:solidFill>
              <a:srgbClr val="4F8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249542" y="3811145"/>
              <a:ext cx="5085715" cy="325120"/>
            </a:xfrm>
            <a:custGeom>
              <a:avLst/>
              <a:gdLst/>
              <a:ahLst/>
              <a:cxnLst/>
              <a:rect l="l" t="t" r="r" b="b"/>
              <a:pathLst>
                <a:path w="5085715" h="325120">
                  <a:moveTo>
                    <a:pt x="0" y="54140"/>
                  </a:moveTo>
                  <a:lnTo>
                    <a:pt x="4254" y="33058"/>
                  </a:lnTo>
                  <a:lnTo>
                    <a:pt x="15849" y="15849"/>
                  </a:lnTo>
                  <a:lnTo>
                    <a:pt x="33045" y="4254"/>
                  </a:lnTo>
                  <a:lnTo>
                    <a:pt x="54102" y="0"/>
                  </a:lnTo>
                  <a:lnTo>
                    <a:pt x="5031359" y="0"/>
                  </a:lnTo>
                  <a:lnTo>
                    <a:pt x="5052415" y="4254"/>
                  </a:lnTo>
                  <a:lnTo>
                    <a:pt x="5069611" y="15849"/>
                  </a:lnTo>
                  <a:lnTo>
                    <a:pt x="5081206" y="33058"/>
                  </a:lnTo>
                  <a:lnTo>
                    <a:pt x="5085461" y="54140"/>
                  </a:lnTo>
                  <a:lnTo>
                    <a:pt x="5085461" y="270713"/>
                  </a:lnTo>
                  <a:lnTo>
                    <a:pt x="5081206" y="291795"/>
                  </a:lnTo>
                  <a:lnTo>
                    <a:pt x="5069611" y="309003"/>
                  </a:lnTo>
                  <a:lnTo>
                    <a:pt x="5052415" y="320611"/>
                  </a:lnTo>
                  <a:lnTo>
                    <a:pt x="5031359" y="324866"/>
                  </a:lnTo>
                  <a:lnTo>
                    <a:pt x="54102" y="324866"/>
                  </a:lnTo>
                  <a:lnTo>
                    <a:pt x="33045" y="320611"/>
                  </a:lnTo>
                  <a:lnTo>
                    <a:pt x="15849" y="309003"/>
                  </a:lnTo>
                  <a:lnTo>
                    <a:pt x="4254" y="291795"/>
                  </a:lnTo>
                  <a:lnTo>
                    <a:pt x="0" y="270713"/>
                  </a:lnTo>
                  <a:lnTo>
                    <a:pt x="0" y="54140"/>
                  </a:lnTo>
                  <a:close/>
                </a:path>
              </a:pathLst>
            </a:custGeom>
            <a:ln w="25400">
              <a:solidFill>
                <a:srgbClr val="385D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7738432" y="3742485"/>
            <a:ext cx="2085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Adani Regular"/>
                <a:cs typeface="Adani Regular"/>
              </a:rPr>
              <a:t>ELECTRONICS</a:t>
            </a:r>
            <a:endParaRPr sz="2400">
              <a:latin typeface="Adani Regular"/>
              <a:cs typeface="Adani Regular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315200" y="2942844"/>
            <a:ext cx="1237487" cy="716267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919971" y="2994660"/>
            <a:ext cx="1156715" cy="612647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631936" y="4267200"/>
            <a:ext cx="1783841" cy="573023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6236842" y="1014098"/>
            <a:ext cx="5111115" cy="356235"/>
            <a:chOff x="6236842" y="1014098"/>
            <a:chExt cx="5111115" cy="356235"/>
          </a:xfrm>
        </p:grpSpPr>
        <p:sp>
          <p:nvSpPr>
            <p:cNvPr id="42" name="object 42"/>
            <p:cNvSpPr/>
            <p:nvPr/>
          </p:nvSpPr>
          <p:spPr>
            <a:xfrm>
              <a:off x="6249163" y="1026414"/>
              <a:ext cx="5085715" cy="330835"/>
            </a:xfrm>
            <a:custGeom>
              <a:avLst/>
              <a:gdLst/>
              <a:ahLst/>
              <a:cxnLst/>
              <a:rect l="l" t="t" r="r" b="b"/>
              <a:pathLst>
                <a:path w="5085715" h="330834">
                  <a:moveTo>
                    <a:pt x="5030343" y="0"/>
                  </a:moveTo>
                  <a:lnTo>
                    <a:pt x="55117" y="0"/>
                  </a:lnTo>
                  <a:lnTo>
                    <a:pt x="33654" y="4330"/>
                  </a:lnTo>
                  <a:lnTo>
                    <a:pt x="16141" y="16141"/>
                  </a:lnTo>
                  <a:lnTo>
                    <a:pt x="4330" y="33655"/>
                  </a:lnTo>
                  <a:lnTo>
                    <a:pt x="0" y="55092"/>
                  </a:lnTo>
                  <a:lnTo>
                    <a:pt x="0" y="275475"/>
                  </a:lnTo>
                  <a:lnTo>
                    <a:pt x="4330" y="296926"/>
                  </a:lnTo>
                  <a:lnTo>
                    <a:pt x="16141" y="314439"/>
                  </a:lnTo>
                  <a:lnTo>
                    <a:pt x="33654" y="326250"/>
                  </a:lnTo>
                  <a:lnTo>
                    <a:pt x="55117" y="330581"/>
                  </a:lnTo>
                  <a:lnTo>
                    <a:pt x="5030343" y="330581"/>
                  </a:lnTo>
                  <a:lnTo>
                    <a:pt x="5051793" y="326250"/>
                  </a:lnTo>
                  <a:lnTo>
                    <a:pt x="5069319" y="314439"/>
                  </a:lnTo>
                  <a:lnTo>
                    <a:pt x="5081130" y="296926"/>
                  </a:lnTo>
                  <a:lnTo>
                    <a:pt x="5085460" y="275475"/>
                  </a:lnTo>
                  <a:lnTo>
                    <a:pt x="5085460" y="55092"/>
                  </a:lnTo>
                  <a:lnTo>
                    <a:pt x="5081130" y="33655"/>
                  </a:lnTo>
                  <a:lnTo>
                    <a:pt x="5069319" y="16141"/>
                  </a:lnTo>
                  <a:lnTo>
                    <a:pt x="5051793" y="4330"/>
                  </a:lnTo>
                  <a:lnTo>
                    <a:pt x="5030343" y="0"/>
                  </a:lnTo>
                  <a:close/>
                </a:path>
              </a:pathLst>
            </a:custGeom>
            <a:solidFill>
              <a:srgbClr val="4F8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249542" y="1026798"/>
              <a:ext cx="5085715" cy="330835"/>
            </a:xfrm>
            <a:custGeom>
              <a:avLst/>
              <a:gdLst/>
              <a:ahLst/>
              <a:cxnLst/>
              <a:rect l="l" t="t" r="r" b="b"/>
              <a:pathLst>
                <a:path w="5085715" h="330834">
                  <a:moveTo>
                    <a:pt x="0" y="55092"/>
                  </a:moveTo>
                  <a:lnTo>
                    <a:pt x="4330" y="33642"/>
                  </a:lnTo>
                  <a:lnTo>
                    <a:pt x="16141" y="16129"/>
                  </a:lnTo>
                  <a:lnTo>
                    <a:pt x="33667" y="4330"/>
                  </a:lnTo>
                  <a:lnTo>
                    <a:pt x="55118" y="0"/>
                  </a:lnTo>
                  <a:lnTo>
                    <a:pt x="5030343" y="0"/>
                  </a:lnTo>
                  <a:lnTo>
                    <a:pt x="5051793" y="4330"/>
                  </a:lnTo>
                  <a:lnTo>
                    <a:pt x="5069319" y="16129"/>
                  </a:lnTo>
                  <a:lnTo>
                    <a:pt x="5081130" y="33642"/>
                  </a:lnTo>
                  <a:lnTo>
                    <a:pt x="5085461" y="55092"/>
                  </a:lnTo>
                  <a:lnTo>
                    <a:pt x="5085461" y="275463"/>
                  </a:lnTo>
                  <a:lnTo>
                    <a:pt x="5081130" y="296926"/>
                  </a:lnTo>
                  <a:lnTo>
                    <a:pt x="5069319" y="314439"/>
                  </a:lnTo>
                  <a:lnTo>
                    <a:pt x="5051793" y="326250"/>
                  </a:lnTo>
                  <a:lnTo>
                    <a:pt x="5030343" y="330581"/>
                  </a:lnTo>
                  <a:lnTo>
                    <a:pt x="55118" y="330581"/>
                  </a:lnTo>
                  <a:lnTo>
                    <a:pt x="33667" y="326250"/>
                  </a:lnTo>
                  <a:lnTo>
                    <a:pt x="16141" y="314439"/>
                  </a:lnTo>
                  <a:lnTo>
                    <a:pt x="4330" y="296926"/>
                  </a:lnTo>
                  <a:lnTo>
                    <a:pt x="0" y="275463"/>
                  </a:lnTo>
                  <a:lnTo>
                    <a:pt x="0" y="55092"/>
                  </a:lnTo>
                  <a:close/>
                </a:path>
              </a:pathLst>
            </a:custGeom>
            <a:ln w="25399">
              <a:solidFill>
                <a:srgbClr val="385D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7131880" y="960987"/>
            <a:ext cx="3302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dirty="0">
                <a:solidFill>
                  <a:srgbClr val="FFFFFF"/>
                </a:solidFill>
                <a:latin typeface="Adani Regular"/>
                <a:cs typeface="Adani Regular"/>
              </a:rPr>
              <a:t>CRUDE</a:t>
            </a:r>
            <a:r>
              <a:rPr sz="2400" b="0" spc="-2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2400" b="0" dirty="0">
                <a:solidFill>
                  <a:srgbClr val="FFFFFF"/>
                </a:solidFill>
                <a:latin typeface="Adani Regular"/>
                <a:cs typeface="Adani Regular"/>
              </a:rPr>
              <a:t>&amp;</a:t>
            </a:r>
            <a:r>
              <a:rPr sz="2400" b="0" spc="-3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2400" b="0" spc="-10" dirty="0">
                <a:solidFill>
                  <a:srgbClr val="FFFFFF"/>
                </a:solidFill>
                <a:latin typeface="Adani Regular"/>
                <a:cs typeface="Adani Regular"/>
              </a:rPr>
              <a:t>PETROLEUM</a:t>
            </a:r>
            <a:endParaRPr sz="2400">
              <a:latin typeface="Adani Regular"/>
              <a:cs typeface="Adani Regular"/>
            </a:endParaRPr>
          </a:p>
        </p:txBody>
      </p:sp>
      <p:pic>
        <p:nvPicPr>
          <p:cNvPr id="45" name="object 4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074403" y="1459991"/>
            <a:ext cx="543304" cy="665987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305544" y="1435608"/>
            <a:ext cx="477760" cy="669785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68284" y="1418844"/>
            <a:ext cx="597407" cy="638555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161032" y="1508760"/>
            <a:ext cx="1560575" cy="336803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3802379" y="1359408"/>
            <a:ext cx="2013585" cy="782320"/>
            <a:chOff x="3802379" y="1359408"/>
            <a:chExt cx="2013585" cy="782320"/>
          </a:xfrm>
        </p:grpSpPr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802379" y="1359408"/>
              <a:ext cx="1254251" cy="65684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45023" y="1470672"/>
              <a:ext cx="670559" cy="670547"/>
            </a:xfrm>
            <a:prstGeom prst="rect">
              <a:avLst/>
            </a:prstGeom>
          </p:spPr>
        </p:pic>
      </p:grpSp>
      <p:pic>
        <p:nvPicPr>
          <p:cNvPr id="52" name="object 5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316723" y="4317491"/>
            <a:ext cx="978407" cy="559307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498983" y="5302630"/>
            <a:ext cx="10868660" cy="322580"/>
            <a:chOff x="498983" y="5302630"/>
            <a:chExt cx="10868660" cy="322580"/>
          </a:xfrm>
        </p:grpSpPr>
        <p:sp>
          <p:nvSpPr>
            <p:cNvPr id="54" name="object 54"/>
            <p:cNvSpPr/>
            <p:nvPr/>
          </p:nvSpPr>
          <p:spPr>
            <a:xfrm>
              <a:off x="511302" y="5314949"/>
              <a:ext cx="10843260" cy="297180"/>
            </a:xfrm>
            <a:custGeom>
              <a:avLst/>
              <a:gdLst/>
              <a:ahLst/>
              <a:cxnLst/>
              <a:rect l="l" t="t" r="r" b="b"/>
              <a:pathLst>
                <a:path w="10843260" h="297179">
                  <a:moveTo>
                    <a:pt x="10793730" y="0"/>
                  </a:moveTo>
                  <a:lnTo>
                    <a:pt x="49529" y="0"/>
                  </a:lnTo>
                  <a:lnTo>
                    <a:pt x="30251" y="3886"/>
                  </a:lnTo>
                  <a:lnTo>
                    <a:pt x="14503" y="14503"/>
                  </a:lnTo>
                  <a:lnTo>
                    <a:pt x="3886" y="30251"/>
                  </a:lnTo>
                  <a:lnTo>
                    <a:pt x="0" y="49530"/>
                  </a:lnTo>
                  <a:lnTo>
                    <a:pt x="0" y="247637"/>
                  </a:lnTo>
                  <a:lnTo>
                    <a:pt x="3886" y="266915"/>
                  </a:lnTo>
                  <a:lnTo>
                    <a:pt x="14503" y="282663"/>
                  </a:lnTo>
                  <a:lnTo>
                    <a:pt x="30251" y="293281"/>
                  </a:lnTo>
                  <a:lnTo>
                    <a:pt x="49529" y="297180"/>
                  </a:lnTo>
                  <a:lnTo>
                    <a:pt x="10793730" y="297180"/>
                  </a:lnTo>
                  <a:lnTo>
                    <a:pt x="10813008" y="293281"/>
                  </a:lnTo>
                  <a:lnTo>
                    <a:pt x="10828756" y="282663"/>
                  </a:lnTo>
                  <a:lnTo>
                    <a:pt x="10839361" y="266915"/>
                  </a:lnTo>
                  <a:lnTo>
                    <a:pt x="10843260" y="247637"/>
                  </a:lnTo>
                  <a:lnTo>
                    <a:pt x="10843260" y="49530"/>
                  </a:lnTo>
                  <a:lnTo>
                    <a:pt x="10839361" y="30251"/>
                  </a:lnTo>
                  <a:lnTo>
                    <a:pt x="10828756" y="14503"/>
                  </a:lnTo>
                  <a:lnTo>
                    <a:pt x="10813008" y="3886"/>
                  </a:lnTo>
                  <a:lnTo>
                    <a:pt x="10793730" y="0"/>
                  </a:lnTo>
                  <a:close/>
                </a:path>
              </a:pathLst>
            </a:custGeom>
            <a:solidFill>
              <a:srgbClr val="4F8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11683" y="5315330"/>
              <a:ext cx="10843260" cy="297180"/>
            </a:xfrm>
            <a:custGeom>
              <a:avLst/>
              <a:gdLst/>
              <a:ahLst/>
              <a:cxnLst/>
              <a:rect l="l" t="t" r="r" b="b"/>
              <a:pathLst>
                <a:path w="10843260" h="297179">
                  <a:moveTo>
                    <a:pt x="0" y="49530"/>
                  </a:moveTo>
                  <a:lnTo>
                    <a:pt x="3886" y="30251"/>
                  </a:lnTo>
                  <a:lnTo>
                    <a:pt x="14503" y="14503"/>
                  </a:lnTo>
                  <a:lnTo>
                    <a:pt x="30251" y="3886"/>
                  </a:lnTo>
                  <a:lnTo>
                    <a:pt x="49530" y="0"/>
                  </a:lnTo>
                  <a:lnTo>
                    <a:pt x="10793730" y="0"/>
                  </a:lnTo>
                  <a:lnTo>
                    <a:pt x="10813008" y="3886"/>
                  </a:lnTo>
                  <a:lnTo>
                    <a:pt x="10828756" y="14503"/>
                  </a:lnTo>
                  <a:lnTo>
                    <a:pt x="10839361" y="30251"/>
                  </a:lnTo>
                  <a:lnTo>
                    <a:pt x="10843260" y="49530"/>
                  </a:lnTo>
                  <a:lnTo>
                    <a:pt x="10843260" y="247637"/>
                  </a:lnTo>
                  <a:lnTo>
                    <a:pt x="10839361" y="266915"/>
                  </a:lnTo>
                  <a:lnTo>
                    <a:pt x="10828756" y="282663"/>
                  </a:lnTo>
                  <a:lnTo>
                    <a:pt x="10813008" y="293281"/>
                  </a:lnTo>
                  <a:lnTo>
                    <a:pt x="10793730" y="297180"/>
                  </a:lnTo>
                  <a:lnTo>
                    <a:pt x="49530" y="297180"/>
                  </a:lnTo>
                  <a:lnTo>
                    <a:pt x="30251" y="293281"/>
                  </a:lnTo>
                  <a:lnTo>
                    <a:pt x="14503" y="282663"/>
                  </a:lnTo>
                  <a:lnTo>
                    <a:pt x="3886" y="266915"/>
                  </a:lnTo>
                  <a:lnTo>
                    <a:pt x="0" y="247637"/>
                  </a:lnTo>
                  <a:lnTo>
                    <a:pt x="0" y="49530"/>
                  </a:lnTo>
                  <a:close/>
                </a:path>
              </a:pathLst>
            </a:custGeom>
            <a:ln w="25399">
              <a:solidFill>
                <a:srgbClr val="385D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3826655" y="5232590"/>
            <a:ext cx="41992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dani Regular"/>
                <a:cs typeface="Adani Regular"/>
              </a:rPr>
              <a:t>LOGISTICS</a:t>
            </a:r>
            <a:r>
              <a:rPr sz="2400" spc="-10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2400" dirty="0">
                <a:solidFill>
                  <a:srgbClr val="FFFFFF"/>
                </a:solidFill>
                <a:latin typeface="Adani Regular"/>
                <a:cs typeface="Adani Regular"/>
              </a:rPr>
              <a:t>&amp;</a:t>
            </a:r>
            <a:r>
              <a:rPr sz="2400" spc="-8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dani Regular"/>
                <a:cs typeface="Adani Regular"/>
              </a:rPr>
              <a:t>WAREHOUSING</a:t>
            </a:r>
            <a:endParaRPr sz="2400">
              <a:latin typeface="Adani Regular"/>
              <a:cs typeface="Adani Regular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1586483" y="5791200"/>
            <a:ext cx="3115310" cy="759460"/>
            <a:chOff x="1586483" y="5791200"/>
            <a:chExt cx="3115310" cy="759460"/>
          </a:xfrm>
        </p:grpSpPr>
        <p:pic>
          <p:nvPicPr>
            <p:cNvPr id="58" name="object 5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831336" y="5791200"/>
              <a:ext cx="870203" cy="75895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86483" y="5791200"/>
              <a:ext cx="2261615" cy="726947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4800600" y="5774435"/>
            <a:ext cx="3697604" cy="792480"/>
            <a:chOff x="4800600" y="5774435"/>
            <a:chExt cx="3697604" cy="792480"/>
          </a:xfrm>
        </p:grpSpPr>
        <p:pic>
          <p:nvPicPr>
            <p:cNvPr id="61" name="object 6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934200" y="6056375"/>
              <a:ext cx="1563623" cy="42214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800600" y="5774435"/>
              <a:ext cx="2145791" cy="792467"/>
            </a:xfrm>
            <a:prstGeom prst="rect">
              <a:avLst/>
            </a:prstGeom>
          </p:spPr>
        </p:pic>
      </p:grpSp>
      <p:grpSp>
        <p:nvGrpSpPr>
          <p:cNvPr id="63" name="object 63"/>
          <p:cNvGrpSpPr/>
          <p:nvPr/>
        </p:nvGrpSpPr>
        <p:grpSpPr>
          <a:xfrm>
            <a:off x="8610600" y="5870447"/>
            <a:ext cx="2971800" cy="759460"/>
            <a:chOff x="8610600" y="5870447"/>
            <a:chExt cx="2971800" cy="759460"/>
          </a:xfrm>
        </p:grpSpPr>
        <p:pic>
          <p:nvPicPr>
            <p:cNvPr id="64" name="object 6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610600" y="5870447"/>
              <a:ext cx="1527047" cy="75895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178796" y="6068567"/>
              <a:ext cx="1403602" cy="498347"/>
            </a:xfrm>
            <a:prstGeom prst="rect">
              <a:avLst/>
            </a:prstGeom>
          </p:spPr>
        </p:pic>
      </p:grpSp>
      <p:pic>
        <p:nvPicPr>
          <p:cNvPr id="66" name="object 66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71144" y="5771388"/>
            <a:ext cx="676655" cy="781811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981200" y="4727447"/>
            <a:ext cx="1900427" cy="371855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80644" y="293370"/>
            <a:ext cx="5296661" cy="238493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971794" y="293370"/>
            <a:ext cx="624077" cy="190487"/>
          </a:xfrm>
          <a:prstGeom prst="rect">
            <a:avLst/>
          </a:prstGeom>
        </p:spPr>
      </p:pic>
      <p:sp>
        <p:nvSpPr>
          <p:cNvPr id="70" name="object 7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650" rIns="0" bIns="0" rtlCol="0">
            <a:spAutoFit/>
          </a:bodyPr>
          <a:lstStyle/>
          <a:p>
            <a:pPr marL="48895">
              <a:lnSpc>
                <a:spcPts val="955"/>
              </a:lnSpc>
            </a:pPr>
            <a:fld id="{81D60167-4931-47E6-BA6A-407CBD079E47}" type="slidenum">
              <a:rPr sz="900" spc="-25" dirty="0">
                <a:solidFill>
                  <a:srgbClr val="868686"/>
                </a:solidFill>
              </a:rPr>
              <a:t>18</a:t>
            </a:fld>
            <a:endParaRPr sz="9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8358" y="293370"/>
            <a:ext cx="2506217" cy="1904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534400" y="4056888"/>
            <a:ext cx="3177540" cy="1612900"/>
            <a:chOff x="8534400" y="4056888"/>
            <a:chExt cx="3177540" cy="16129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34400" y="4056888"/>
              <a:ext cx="3177539" cy="1612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0307" y="4082796"/>
              <a:ext cx="3070858" cy="150571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83691" y="2397252"/>
            <a:ext cx="3261360" cy="1658620"/>
            <a:chOff x="583691" y="2397252"/>
            <a:chExt cx="3261360" cy="165862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691" y="2397252"/>
              <a:ext cx="3261359" cy="165811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" y="2423159"/>
              <a:ext cx="3154679" cy="1551431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8548116" y="2397252"/>
            <a:ext cx="3139440" cy="1658620"/>
            <a:chOff x="8548116" y="2397252"/>
            <a:chExt cx="3139440" cy="165862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48116" y="2397252"/>
              <a:ext cx="3139427" cy="16581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74024" y="2423159"/>
              <a:ext cx="3032759" cy="1551431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583691" y="885456"/>
            <a:ext cx="3261360" cy="1567180"/>
            <a:chOff x="583691" y="885456"/>
            <a:chExt cx="3261360" cy="1567180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3691" y="885456"/>
              <a:ext cx="3261359" cy="15666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9599" y="911352"/>
              <a:ext cx="3154679" cy="1456943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8555735" y="885444"/>
            <a:ext cx="3141345" cy="1567180"/>
            <a:chOff x="8555735" y="885444"/>
            <a:chExt cx="3141345" cy="1567180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55735" y="885444"/>
              <a:ext cx="3140962" cy="15666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81643" y="911352"/>
              <a:ext cx="3034282" cy="1459991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120896" y="890016"/>
            <a:ext cx="4076699" cy="1548371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4808186" y="1288855"/>
            <a:ext cx="2711450" cy="665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255</a:t>
            </a:r>
            <a:r>
              <a:rPr sz="1400" spc="-4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Ha</a:t>
            </a:r>
            <a:r>
              <a:rPr sz="1400" spc="-3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Gated</a:t>
            </a:r>
            <a:r>
              <a:rPr sz="1400" spc="-3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Adani</a:t>
            </a:r>
            <a:r>
              <a:rPr sz="1400" spc="-3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Adani Regular"/>
                <a:cs typeface="Adani Regular"/>
              </a:rPr>
              <a:t>Residential </a:t>
            </a:r>
            <a:r>
              <a:rPr sz="1400" spc="-25" dirty="0">
                <a:solidFill>
                  <a:srgbClr val="001F5F"/>
                </a:solidFill>
                <a:latin typeface="Adani Regular"/>
                <a:cs typeface="Adani Regular"/>
              </a:rPr>
              <a:t>Township</a:t>
            </a:r>
            <a:r>
              <a:rPr sz="1400" spc="-7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with</a:t>
            </a:r>
            <a:r>
              <a:rPr sz="1400" spc="-3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6400</a:t>
            </a:r>
            <a:r>
              <a:rPr sz="1400" spc="-3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Adani Regular"/>
                <a:cs typeface="Adani Regular"/>
              </a:rPr>
              <a:t>Apartment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Units</a:t>
            </a:r>
            <a:r>
              <a:rPr sz="1400" spc="-2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and</a:t>
            </a:r>
            <a:r>
              <a:rPr sz="1400" spc="-3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Adani Regular"/>
                <a:cs typeface="Adani Regular"/>
              </a:rPr>
              <a:t>Villas</a:t>
            </a:r>
            <a:endParaRPr sz="1400">
              <a:latin typeface="Adani Regular"/>
              <a:cs typeface="Adani Regular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149852" y="2452116"/>
            <a:ext cx="4076687" cy="1551431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722387" y="2851815"/>
            <a:ext cx="2941320" cy="665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Modern</a:t>
            </a:r>
            <a:r>
              <a:rPr sz="1400" spc="-8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Health</a:t>
            </a:r>
            <a:r>
              <a:rPr sz="1400" spc="-4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Centre</a:t>
            </a:r>
            <a:r>
              <a:rPr sz="1400" spc="-9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with</a:t>
            </a:r>
            <a:r>
              <a:rPr sz="1400" spc="-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dani Regular"/>
                <a:cs typeface="Adani Regular"/>
              </a:rPr>
              <a:t>Gym,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Indoor</a:t>
            </a:r>
            <a:r>
              <a:rPr sz="1400" spc="-7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Game</a:t>
            </a:r>
            <a:r>
              <a:rPr sz="1400" spc="-3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like</a:t>
            </a:r>
            <a:r>
              <a:rPr sz="1400" spc="-3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Adani Regular"/>
                <a:cs typeface="Adani Regular"/>
              </a:rPr>
              <a:t>Badminton,</a:t>
            </a:r>
            <a:r>
              <a:rPr sz="1400" spc="-4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Adani Regular"/>
                <a:cs typeface="Adani Regular"/>
              </a:rPr>
              <a:t>Table </a:t>
            </a:r>
            <a:r>
              <a:rPr sz="1400" spc="-25" dirty="0">
                <a:solidFill>
                  <a:srgbClr val="001F5F"/>
                </a:solidFill>
                <a:latin typeface="Adani Regular"/>
                <a:cs typeface="Adani Regular"/>
              </a:rPr>
              <a:t>Tennis,</a:t>
            </a:r>
            <a:r>
              <a:rPr sz="1400" spc="-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Adani Regular"/>
                <a:cs typeface="Adani Regular"/>
              </a:rPr>
              <a:t>Snooker</a:t>
            </a:r>
            <a:r>
              <a:rPr sz="14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spc="-20" dirty="0">
                <a:solidFill>
                  <a:srgbClr val="001F5F"/>
                </a:solidFill>
                <a:latin typeface="Adani Regular"/>
                <a:cs typeface="Adani Regular"/>
              </a:rPr>
              <a:t>etc.</a:t>
            </a:r>
            <a:endParaRPr sz="1400">
              <a:latin typeface="Adani Regular"/>
              <a:cs typeface="Adani Regular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71500" y="4026408"/>
            <a:ext cx="7655559" cy="1684020"/>
            <a:chOff x="571500" y="4026408"/>
            <a:chExt cx="7655559" cy="1684020"/>
          </a:xfrm>
        </p:grpSpPr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49852" y="4026408"/>
              <a:ext cx="4076687" cy="160323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71500" y="4056888"/>
              <a:ext cx="3304031" cy="16535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7420" y="4082796"/>
              <a:ext cx="3197339" cy="1546847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4767273" y="4452225"/>
            <a:ext cx="2849880" cy="665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solidFill>
                  <a:srgbClr val="001F5F"/>
                </a:solidFill>
                <a:latin typeface="Adani Regular"/>
                <a:cs typeface="Adani Regular"/>
              </a:rPr>
              <a:t>Convenience</a:t>
            </a:r>
            <a:r>
              <a:rPr sz="1400" spc="-10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Stores,</a:t>
            </a:r>
            <a:r>
              <a:rPr sz="1400" spc="-8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Open</a:t>
            </a:r>
            <a:r>
              <a:rPr sz="1400" spc="-7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spc="-25" dirty="0">
                <a:solidFill>
                  <a:srgbClr val="001F5F"/>
                </a:solidFill>
                <a:latin typeface="Adani Regular"/>
                <a:cs typeface="Adani Regular"/>
              </a:rPr>
              <a:t>Air </a:t>
            </a:r>
            <a:r>
              <a:rPr sz="1400" spc="-10" dirty="0">
                <a:solidFill>
                  <a:srgbClr val="001F5F"/>
                </a:solidFill>
                <a:latin typeface="Adani Regular"/>
                <a:cs typeface="Adani Regular"/>
              </a:rPr>
              <a:t>Theaters,</a:t>
            </a:r>
            <a:r>
              <a:rPr sz="14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Jogging</a:t>
            </a:r>
            <a:r>
              <a:rPr sz="1400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and</a:t>
            </a:r>
            <a:r>
              <a:rPr sz="14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Adani Regular"/>
                <a:cs typeface="Adani Regular"/>
              </a:rPr>
              <a:t>Cycling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paths</a:t>
            </a:r>
            <a:r>
              <a:rPr sz="1400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make</a:t>
            </a:r>
            <a:r>
              <a:rPr sz="14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for</a:t>
            </a:r>
            <a:r>
              <a:rPr sz="1400" spc="-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an</a:t>
            </a:r>
            <a:r>
              <a:rPr sz="1400" spc="-7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001F5F"/>
                </a:solidFill>
                <a:latin typeface="Adani Regular"/>
                <a:cs typeface="Adani Regular"/>
              </a:rPr>
              <a:t>excellent</a:t>
            </a:r>
            <a:r>
              <a:rPr sz="1400" spc="-4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Adani Regular"/>
                <a:cs typeface="Adani Regular"/>
              </a:rPr>
              <a:t>living</a:t>
            </a:r>
            <a:endParaRPr sz="1400">
              <a:latin typeface="Adani Regular"/>
              <a:cs typeface="Adani Regular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07491" y="5661659"/>
            <a:ext cx="11170920" cy="1196340"/>
            <a:chOff x="507491" y="5661659"/>
            <a:chExt cx="11170920" cy="1196340"/>
          </a:xfrm>
        </p:grpSpPr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7491" y="5711951"/>
              <a:ext cx="11170919" cy="108203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7972" y="5661659"/>
              <a:ext cx="10274807" cy="119633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4736" y="5739383"/>
              <a:ext cx="11076431" cy="98755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55116" y="5739768"/>
              <a:ext cx="11076940" cy="988060"/>
            </a:xfrm>
            <a:custGeom>
              <a:avLst/>
              <a:gdLst/>
              <a:ahLst/>
              <a:cxnLst/>
              <a:rect l="l" t="t" r="r" b="b"/>
              <a:pathLst>
                <a:path w="11076940" h="988059">
                  <a:moveTo>
                    <a:pt x="0" y="164630"/>
                  </a:moveTo>
                  <a:lnTo>
                    <a:pt x="5880" y="120865"/>
                  </a:lnTo>
                  <a:lnTo>
                    <a:pt x="22479" y="81533"/>
                  </a:lnTo>
                  <a:lnTo>
                    <a:pt x="48209" y="48209"/>
                  </a:lnTo>
                  <a:lnTo>
                    <a:pt x="81521" y="22466"/>
                  </a:lnTo>
                  <a:lnTo>
                    <a:pt x="120840" y="5880"/>
                  </a:lnTo>
                  <a:lnTo>
                    <a:pt x="164592" y="0"/>
                  </a:lnTo>
                  <a:lnTo>
                    <a:pt x="10912094" y="0"/>
                  </a:lnTo>
                  <a:lnTo>
                    <a:pt x="10955845" y="5880"/>
                  </a:lnTo>
                  <a:lnTo>
                    <a:pt x="10995164" y="22466"/>
                  </a:lnTo>
                  <a:lnTo>
                    <a:pt x="11028476" y="48209"/>
                  </a:lnTo>
                  <a:lnTo>
                    <a:pt x="11054207" y="81533"/>
                  </a:lnTo>
                  <a:lnTo>
                    <a:pt x="11070805" y="120865"/>
                  </a:lnTo>
                  <a:lnTo>
                    <a:pt x="11076686" y="164630"/>
                  </a:lnTo>
                  <a:lnTo>
                    <a:pt x="11076686" y="823150"/>
                  </a:lnTo>
                  <a:lnTo>
                    <a:pt x="11070805" y="866927"/>
                  </a:lnTo>
                  <a:lnTo>
                    <a:pt x="11054207" y="906259"/>
                  </a:lnTo>
                  <a:lnTo>
                    <a:pt x="11028476" y="939571"/>
                  </a:lnTo>
                  <a:lnTo>
                    <a:pt x="10995164" y="965326"/>
                  </a:lnTo>
                  <a:lnTo>
                    <a:pt x="10955845" y="981925"/>
                  </a:lnTo>
                  <a:lnTo>
                    <a:pt x="10912094" y="987805"/>
                  </a:lnTo>
                  <a:lnTo>
                    <a:pt x="164592" y="987805"/>
                  </a:lnTo>
                  <a:lnTo>
                    <a:pt x="120840" y="981925"/>
                  </a:lnTo>
                  <a:lnTo>
                    <a:pt x="81521" y="965326"/>
                  </a:lnTo>
                  <a:lnTo>
                    <a:pt x="48209" y="939571"/>
                  </a:lnTo>
                  <a:lnTo>
                    <a:pt x="22479" y="906259"/>
                  </a:lnTo>
                  <a:lnTo>
                    <a:pt x="5880" y="866927"/>
                  </a:lnTo>
                  <a:lnTo>
                    <a:pt x="0" y="823150"/>
                  </a:lnTo>
                  <a:lnTo>
                    <a:pt x="0" y="164630"/>
                  </a:lnTo>
                  <a:close/>
                </a:path>
              </a:pathLst>
            </a:custGeom>
            <a:ln w="9525">
              <a:solidFill>
                <a:srgbClr val="7B5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80608" y="5709648"/>
            <a:ext cx="987425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4785" algn="l"/>
              </a:tabLst>
            </a:pP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Well</a:t>
            </a:r>
            <a:r>
              <a:rPr sz="16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planned</a:t>
            </a:r>
            <a:r>
              <a:rPr sz="1600" spc="-4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development</a:t>
            </a:r>
            <a:r>
              <a:rPr sz="1600" spc="-2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of</a:t>
            </a:r>
            <a:r>
              <a:rPr sz="1600" spc="-7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the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township</a:t>
            </a:r>
            <a:r>
              <a:rPr sz="1600" spc="-4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in</a:t>
            </a:r>
            <a:r>
              <a:rPr sz="16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255</a:t>
            </a:r>
            <a:r>
              <a:rPr sz="1600" spc="-4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Adani Regular"/>
                <a:cs typeface="Adani Regular"/>
              </a:rPr>
              <a:t>acres</a:t>
            </a:r>
            <a:endParaRPr sz="1600">
              <a:latin typeface="Adani Regular"/>
              <a:cs typeface="Adani Regular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4785" algn="l"/>
              </a:tabLst>
            </a:pP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Adani</a:t>
            </a:r>
            <a:r>
              <a:rPr sz="1600" spc="-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DAV</a:t>
            </a:r>
            <a:r>
              <a:rPr sz="1600" spc="-8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&amp;</a:t>
            </a:r>
            <a:r>
              <a:rPr sz="1600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Calorx</a:t>
            </a:r>
            <a:r>
              <a:rPr sz="1600" spc="-4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Public</a:t>
            </a:r>
            <a:r>
              <a:rPr sz="1600" spc="-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School</a:t>
            </a:r>
            <a:endParaRPr sz="1600">
              <a:latin typeface="Adani Regular"/>
              <a:cs typeface="Adani Regular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4785" algn="l"/>
              </a:tabLst>
            </a:pP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Recreational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club</a:t>
            </a:r>
            <a:r>
              <a:rPr sz="1600" spc="-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incl.</a:t>
            </a:r>
            <a:r>
              <a:rPr sz="1600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multiplex,</a:t>
            </a:r>
            <a:r>
              <a:rPr sz="1600" spc="-4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sport</a:t>
            </a:r>
            <a:r>
              <a:rPr sz="1600" spc="-7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complex,</a:t>
            </a:r>
            <a:r>
              <a:rPr sz="16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resorts,</a:t>
            </a:r>
            <a:r>
              <a:rPr sz="1600" spc="-7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Adani Regular"/>
                <a:cs typeface="Adani Regular"/>
              </a:rPr>
              <a:t>restaurants,</a:t>
            </a:r>
            <a:r>
              <a:rPr sz="1600" spc="-8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100</a:t>
            </a:r>
            <a:r>
              <a:rPr sz="1600" spc="-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bed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Adani Regular"/>
                <a:cs typeface="Adani Regular"/>
              </a:rPr>
              <a:t>multi-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speciality</a:t>
            </a:r>
            <a:r>
              <a:rPr sz="1600" spc="-2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hospital</a:t>
            </a:r>
            <a:endParaRPr sz="1600">
              <a:latin typeface="Adani Regular"/>
              <a:cs typeface="Adani Regular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4785" algn="l"/>
              </a:tabLst>
            </a:pP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Customised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township</a:t>
            </a:r>
            <a:r>
              <a:rPr sz="1600" spc="-4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can</a:t>
            </a:r>
            <a:r>
              <a:rPr sz="1600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be</a:t>
            </a:r>
            <a:r>
              <a:rPr sz="1600" spc="-7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built</a:t>
            </a:r>
            <a:r>
              <a:rPr sz="1600" spc="-4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as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per</a:t>
            </a:r>
            <a:r>
              <a:rPr sz="1600" spc="-7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the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requirement</a:t>
            </a:r>
            <a:r>
              <a:rPr sz="1600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for</a:t>
            </a:r>
            <a:r>
              <a:rPr sz="1600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001F5F"/>
                </a:solidFill>
                <a:latin typeface="Adani Regular"/>
                <a:cs typeface="Adani Regular"/>
              </a:rPr>
              <a:t>expat</a:t>
            </a:r>
            <a:r>
              <a:rPr sz="1600" spc="-4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living.</a:t>
            </a:r>
            <a:endParaRPr sz="1600">
              <a:latin typeface="Adani Regular"/>
              <a:cs typeface="Adani Regular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746736" y="6552868"/>
            <a:ext cx="1479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868686"/>
                </a:solidFill>
                <a:latin typeface="Adani Regular"/>
                <a:cs typeface="Adani Regular"/>
              </a:rPr>
              <a:t>19</a:t>
            </a:r>
            <a:endParaRPr sz="900">
              <a:latin typeface="Adani Regular"/>
              <a:cs typeface="Adani Regula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25786" y="5564681"/>
            <a:ext cx="22898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-</a:t>
            </a:r>
            <a:r>
              <a:rPr sz="900" spc="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Represents</a:t>
            </a:r>
            <a:r>
              <a:rPr sz="900" spc="-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public</a:t>
            </a:r>
            <a:r>
              <a:rPr sz="900" spc="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traded</a:t>
            </a:r>
            <a:r>
              <a:rPr sz="900" spc="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listed</a:t>
            </a:r>
            <a:r>
              <a:rPr sz="900" spc="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verticals</a:t>
            </a:r>
            <a:endParaRPr sz="900">
              <a:latin typeface="Adani Regular"/>
              <a:cs typeface="Adani Regular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05271" y="920496"/>
            <a:ext cx="1008887" cy="34288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89201" y="4746116"/>
            <a:ext cx="1188720" cy="411480"/>
          </a:xfrm>
          <a:prstGeom prst="rect">
            <a:avLst/>
          </a:prstGeom>
          <a:ln w="9525">
            <a:solidFill>
              <a:srgbClr val="4470C4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6350" algn="ctr">
              <a:lnSpc>
                <a:spcPts val="1420"/>
              </a:lnSpc>
              <a:spcBef>
                <a:spcPts val="10"/>
              </a:spcBef>
            </a:pPr>
            <a:r>
              <a:rPr sz="1200" b="1" spc="-20" dirty="0">
                <a:solidFill>
                  <a:srgbClr val="333333"/>
                </a:solidFill>
                <a:latin typeface="Adani Regular"/>
                <a:cs typeface="Adani Regular"/>
              </a:rPr>
              <a:t>ANIL</a:t>
            </a:r>
            <a:endParaRPr sz="1200">
              <a:latin typeface="Adani Regular"/>
              <a:cs typeface="Adani Regular"/>
            </a:endParaRPr>
          </a:p>
          <a:p>
            <a:pPr marL="3810" algn="ctr">
              <a:lnSpc>
                <a:spcPts val="1420"/>
              </a:lnSpc>
            </a:pPr>
            <a:r>
              <a:rPr sz="1200" spc="-30" dirty="0">
                <a:solidFill>
                  <a:srgbClr val="333333"/>
                </a:solidFill>
                <a:latin typeface="Adani Regular"/>
                <a:cs typeface="Adani Regular"/>
              </a:rPr>
              <a:t>New</a:t>
            </a:r>
            <a:r>
              <a:rPr sz="1200" spc="-5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Industries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9465" y="4746116"/>
            <a:ext cx="1188720" cy="411480"/>
          </a:xfrm>
          <a:prstGeom prst="rect">
            <a:avLst/>
          </a:prstGeom>
          <a:ln w="9525">
            <a:solidFill>
              <a:srgbClr val="4470C4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113664">
              <a:lnSpc>
                <a:spcPts val="1420"/>
              </a:lnSpc>
              <a:spcBef>
                <a:spcPts val="10"/>
              </a:spcBef>
            </a:pPr>
            <a:r>
              <a:rPr sz="1200" b="1" spc="-10" dirty="0">
                <a:solidFill>
                  <a:srgbClr val="333333"/>
                </a:solidFill>
                <a:latin typeface="Adani Regular"/>
                <a:cs typeface="Adani Regular"/>
              </a:rPr>
              <a:t>AdaniConneX</a:t>
            </a:r>
            <a:r>
              <a:rPr sz="1200" b="1" spc="-15" baseline="20833" dirty="0">
                <a:solidFill>
                  <a:srgbClr val="333333"/>
                </a:solidFill>
                <a:latin typeface="Adani Regular"/>
                <a:cs typeface="Adani Regular"/>
              </a:rPr>
              <a:t>4</a:t>
            </a:r>
            <a:endParaRPr sz="1200" baseline="20833">
              <a:latin typeface="Adani Regular"/>
              <a:cs typeface="Adani Regular"/>
            </a:endParaRPr>
          </a:p>
          <a:p>
            <a:pPr marL="181610">
              <a:lnSpc>
                <a:spcPts val="1420"/>
              </a:lnSpc>
            </a:pPr>
            <a:r>
              <a:rPr sz="1200" spc="-35" dirty="0">
                <a:solidFill>
                  <a:srgbClr val="333333"/>
                </a:solidFill>
                <a:latin typeface="Adani Regular"/>
                <a:cs typeface="Adani Regular"/>
              </a:rPr>
              <a:t>Data</a:t>
            </a:r>
            <a:r>
              <a:rPr sz="1200" spc="-6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Centre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48482" y="4527550"/>
            <a:ext cx="47752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10" dirty="0">
                <a:solidFill>
                  <a:srgbClr val="527CC6"/>
                </a:solidFill>
                <a:latin typeface="Adani Regular"/>
                <a:cs typeface="Adani Regular"/>
              </a:rPr>
              <a:t>(100%)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12264" y="4527550"/>
            <a:ext cx="40195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10" dirty="0">
                <a:solidFill>
                  <a:srgbClr val="527CC6"/>
                </a:solidFill>
                <a:latin typeface="Adani Regular"/>
                <a:cs typeface="Adani Regular"/>
              </a:rPr>
              <a:t>(50%)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28413" y="4746116"/>
            <a:ext cx="1242060" cy="411480"/>
          </a:xfrm>
          <a:prstGeom prst="rect">
            <a:avLst/>
          </a:prstGeom>
          <a:ln w="9525">
            <a:solidFill>
              <a:srgbClr val="4470C4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10795" algn="ctr">
              <a:lnSpc>
                <a:spcPts val="1420"/>
              </a:lnSpc>
              <a:spcBef>
                <a:spcPts val="10"/>
              </a:spcBef>
            </a:pPr>
            <a:r>
              <a:rPr sz="1200" b="1" spc="-20" dirty="0">
                <a:solidFill>
                  <a:srgbClr val="333333"/>
                </a:solidFill>
                <a:latin typeface="Adani Regular"/>
                <a:cs typeface="Adani Regular"/>
              </a:rPr>
              <a:t>AAHL</a:t>
            </a:r>
            <a:endParaRPr sz="1200">
              <a:latin typeface="Adani Regular"/>
              <a:cs typeface="Adani Regular"/>
            </a:endParaRPr>
          </a:p>
          <a:p>
            <a:pPr marL="5715" algn="ctr">
              <a:lnSpc>
                <a:spcPts val="1420"/>
              </a:lnSpc>
            </a:pP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Airports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12204" y="4746116"/>
            <a:ext cx="1022985" cy="411480"/>
          </a:xfrm>
          <a:prstGeom prst="rect">
            <a:avLst/>
          </a:prstGeom>
          <a:ln w="9525">
            <a:solidFill>
              <a:srgbClr val="4470C4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330200">
              <a:lnSpc>
                <a:spcPts val="1420"/>
              </a:lnSpc>
              <a:spcBef>
                <a:spcPts val="10"/>
              </a:spcBef>
            </a:pPr>
            <a:r>
              <a:rPr sz="1200" b="1" spc="-20" dirty="0">
                <a:solidFill>
                  <a:srgbClr val="333333"/>
                </a:solidFill>
                <a:latin typeface="Adani Regular"/>
                <a:cs typeface="Adani Regular"/>
              </a:rPr>
              <a:t>ARTL</a:t>
            </a:r>
            <a:endParaRPr sz="1200">
              <a:latin typeface="Adani Regular"/>
              <a:cs typeface="Adani Regular"/>
            </a:endParaRPr>
          </a:p>
          <a:p>
            <a:pPr marL="307340">
              <a:lnSpc>
                <a:spcPts val="1420"/>
              </a:lnSpc>
            </a:pP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Roads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13094" y="4527550"/>
            <a:ext cx="47752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10" dirty="0">
                <a:solidFill>
                  <a:srgbClr val="527CC6"/>
                </a:solidFill>
                <a:latin typeface="Adani Regular"/>
                <a:cs typeface="Adani Regular"/>
              </a:rPr>
              <a:t>(100%)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73669" y="4527550"/>
            <a:ext cx="47752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10" dirty="0">
                <a:solidFill>
                  <a:srgbClr val="527CC6"/>
                </a:solidFill>
                <a:latin typeface="Adani Regular"/>
                <a:cs typeface="Adani Regular"/>
              </a:rPr>
              <a:t>(100%)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7449" y="5547457"/>
            <a:ext cx="641286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836670" algn="l"/>
              </a:tabLst>
            </a:pP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(%):</a:t>
            </a:r>
            <a:r>
              <a:rPr sz="11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Promoter</a:t>
            </a:r>
            <a:r>
              <a:rPr sz="1100" spc="-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equity</a:t>
            </a:r>
            <a:r>
              <a:rPr sz="1100" spc="-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stake</a:t>
            </a:r>
            <a:r>
              <a:rPr sz="1100" spc="-6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in Adani</a:t>
            </a:r>
            <a:r>
              <a:rPr sz="1100" spc="-5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Portfolio</a:t>
            </a:r>
            <a:r>
              <a:rPr sz="1100" spc="-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companies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	</a:t>
            </a:r>
            <a:r>
              <a:rPr sz="1100" dirty="0">
                <a:solidFill>
                  <a:srgbClr val="005388"/>
                </a:solidFill>
                <a:latin typeface="Adani Regular"/>
                <a:cs typeface="Adani Regular"/>
              </a:rPr>
              <a:t>(%):</a:t>
            </a:r>
            <a:r>
              <a:rPr sz="1100" spc="-10" dirty="0">
                <a:solidFill>
                  <a:srgbClr val="005388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005388"/>
                </a:solidFill>
                <a:latin typeface="Adani Regular"/>
                <a:cs typeface="Adani Regular"/>
              </a:rPr>
              <a:t>AEL</a:t>
            </a:r>
            <a:r>
              <a:rPr sz="1100" spc="-15" dirty="0">
                <a:solidFill>
                  <a:srgbClr val="005388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005388"/>
                </a:solidFill>
                <a:latin typeface="Adani Regular"/>
                <a:cs typeface="Adani Regular"/>
              </a:rPr>
              <a:t>equity</a:t>
            </a:r>
            <a:r>
              <a:rPr sz="1100" spc="-20" dirty="0">
                <a:solidFill>
                  <a:srgbClr val="005388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005388"/>
                </a:solidFill>
                <a:latin typeface="Adani Regular"/>
                <a:cs typeface="Adani Regular"/>
              </a:rPr>
              <a:t>stake</a:t>
            </a:r>
            <a:r>
              <a:rPr sz="1100" spc="-50" dirty="0">
                <a:solidFill>
                  <a:srgbClr val="005388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005388"/>
                </a:solidFill>
                <a:latin typeface="Adani Regular"/>
                <a:cs typeface="Adani Regular"/>
              </a:rPr>
              <a:t>in</a:t>
            </a:r>
            <a:r>
              <a:rPr sz="1100" spc="10" dirty="0">
                <a:solidFill>
                  <a:srgbClr val="005388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005388"/>
                </a:solidFill>
                <a:latin typeface="Adani Regular"/>
                <a:cs typeface="Adani Regular"/>
              </a:rPr>
              <a:t>its</a:t>
            </a:r>
            <a:r>
              <a:rPr sz="1100" spc="-5" dirty="0">
                <a:solidFill>
                  <a:srgbClr val="005388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005388"/>
                </a:solidFill>
                <a:latin typeface="Adani Regular"/>
                <a:cs typeface="Adani Regular"/>
              </a:rPr>
              <a:t>subsidiaries</a:t>
            </a:r>
            <a:endParaRPr sz="1100">
              <a:latin typeface="Adani Regular"/>
              <a:cs typeface="Adani Regular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159" y="5844540"/>
            <a:ext cx="11155679" cy="26060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75945" y="5794072"/>
            <a:ext cx="11082020" cy="80899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67005" algn="ctr">
              <a:lnSpc>
                <a:spcPct val="100000"/>
              </a:lnSpc>
              <a:spcBef>
                <a:spcPts val="509"/>
              </a:spcBef>
            </a:pPr>
            <a:r>
              <a:rPr sz="1400" b="1" dirty="0">
                <a:solidFill>
                  <a:srgbClr val="FFFFFF"/>
                </a:solidFill>
                <a:latin typeface="Adani Regular"/>
                <a:cs typeface="Adani Regular"/>
              </a:rPr>
              <a:t>A</a:t>
            </a:r>
            <a:r>
              <a:rPr sz="1400" b="1" spc="-9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Adani Regular"/>
                <a:cs typeface="Adani Regular"/>
              </a:rPr>
              <a:t>multi-</a:t>
            </a:r>
            <a:r>
              <a:rPr sz="1400" b="1" dirty="0">
                <a:solidFill>
                  <a:srgbClr val="FFFFFF"/>
                </a:solidFill>
                <a:latin typeface="Adani Regular"/>
                <a:cs typeface="Adani Regular"/>
              </a:rPr>
              <a:t>decade</a:t>
            </a:r>
            <a:r>
              <a:rPr sz="1400" b="1" spc="-4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dani Regular"/>
                <a:cs typeface="Adani Regular"/>
              </a:rPr>
              <a:t>story</a:t>
            </a:r>
            <a:r>
              <a:rPr sz="1400" b="1" spc="-7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dani Regular"/>
                <a:cs typeface="Adani Regular"/>
              </a:rPr>
              <a:t>of</a:t>
            </a:r>
            <a:r>
              <a:rPr sz="1400" b="1" spc="-7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dani Regular"/>
                <a:cs typeface="Adani Regular"/>
              </a:rPr>
              <a:t>high</a:t>
            </a:r>
            <a:r>
              <a:rPr sz="1400" b="1" spc="-8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dani Regular"/>
                <a:cs typeface="Adani Regular"/>
              </a:rPr>
              <a:t>growth</a:t>
            </a:r>
            <a:r>
              <a:rPr sz="1400" b="1" spc="-6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dani Regular"/>
                <a:cs typeface="Adani Regular"/>
              </a:rPr>
              <a:t>centered</a:t>
            </a:r>
            <a:r>
              <a:rPr sz="1400" b="1" spc="-2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dani Regular"/>
                <a:cs typeface="Adani Regular"/>
              </a:rPr>
              <a:t>around</a:t>
            </a:r>
            <a:r>
              <a:rPr sz="1400" b="1" spc="-6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dani Regular"/>
                <a:cs typeface="Adani Regular"/>
              </a:rPr>
              <a:t>infrastructure</a:t>
            </a:r>
            <a:r>
              <a:rPr sz="1400" b="1" spc="-5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dani Regular"/>
                <a:cs typeface="Adani Regular"/>
              </a:rPr>
              <a:t>&amp;</a:t>
            </a:r>
            <a:r>
              <a:rPr sz="1400" b="1" spc="-6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dani Regular"/>
                <a:cs typeface="Adani Regular"/>
              </a:rPr>
              <a:t>utility</a:t>
            </a:r>
            <a:r>
              <a:rPr sz="1400" b="1" spc="-7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dani Regular"/>
                <a:cs typeface="Adani Regular"/>
              </a:rPr>
              <a:t>core</a:t>
            </a:r>
            <a:endParaRPr sz="1400">
              <a:latin typeface="Adani Regular"/>
              <a:cs typeface="Adani Regular"/>
            </a:endParaRPr>
          </a:p>
          <a:p>
            <a:pPr marL="12700" marR="5080">
              <a:lnSpc>
                <a:spcPct val="100000"/>
              </a:lnSpc>
              <a:spcBef>
                <a:spcPts val="235"/>
              </a:spcBef>
            </a:pPr>
            <a:r>
              <a:rPr sz="800" b="1" dirty="0">
                <a:solidFill>
                  <a:srgbClr val="333333"/>
                </a:solidFill>
                <a:latin typeface="Adani Regular"/>
                <a:cs typeface="Adani Regular"/>
              </a:rPr>
              <a:t>NQXT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:</a:t>
            </a:r>
            <a:r>
              <a:rPr sz="80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North</a:t>
            </a:r>
            <a:r>
              <a:rPr sz="8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10" dirty="0">
                <a:solidFill>
                  <a:srgbClr val="333333"/>
                </a:solidFill>
                <a:latin typeface="Adani Regular"/>
                <a:cs typeface="Adani Regular"/>
              </a:rPr>
              <a:t>Queensland</a:t>
            </a:r>
            <a:r>
              <a:rPr sz="8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Export</a:t>
            </a:r>
            <a:r>
              <a:rPr sz="80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Terminal</a:t>
            </a:r>
            <a:r>
              <a:rPr sz="800" spc="204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| </a:t>
            </a:r>
            <a:r>
              <a:rPr sz="800" b="1" dirty="0">
                <a:solidFill>
                  <a:srgbClr val="333333"/>
                </a:solidFill>
                <a:latin typeface="Adani Regular"/>
                <a:cs typeface="Adani Regular"/>
              </a:rPr>
              <a:t>ATGL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:</a:t>
            </a:r>
            <a:r>
              <a:rPr sz="800" spc="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10" dirty="0">
                <a:solidFill>
                  <a:srgbClr val="333333"/>
                </a:solidFill>
                <a:latin typeface="Adani Regular"/>
                <a:cs typeface="Adani Regular"/>
              </a:rPr>
              <a:t>Adani</a:t>
            </a:r>
            <a:r>
              <a:rPr sz="800" spc="-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Total</a:t>
            </a:r>
            <a:r>
              <a:rPr sz="800" spc="-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Gas</a:t>
            </a:r>
            <a:r>
              <a:rPr sz="80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Ltd,</a:t>
            </a:r>
            <a:r>
              <a:rPr sz="800" spc="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JV</a:t>
            </a:r>
            <a:r>
              <a:rPr sz="800" spc="-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with</a:t>
            </a:r>
            <a:r>
              <a:rPr sz="800" spc="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Total</a:t>
            </a:r>
            <a:r>
              <a:rPr sz="8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Energies</a:t>
            </a:r>
            <a:r>
              <a:rPr sz="80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|Data center,</a:t>
            </a:r>
            <a:r>
              <a:rPr sz="800" spc="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JV</a:t>
            </a:r>
            <a:r>
              <a:rPr sz="800" spc="-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with</a:t>
            </a:r>
            <a:r>
              <a:rPr sz="80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EdgeConnex,</a:t>
            </a:r>
            <a:r>
              <a:rPr sz="800" spc="6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b="1" spc="-25" dirty="0">
                <a:solidFill>
                  <a:srgbClr val="333333"/>
                </a:solidFill>
                <a:latin typeface="Adani Regular"/>
                <a:cs typeface="Adani Regular"/>
              </a:rPr>
              <a:t>AEL</a:t>
            </a:r>
            <a:r>
              <a:rPr sz="800" spc="-25" dirty="0">
                <a:solidFill>
                  <a:srgbClr val="333333"/>
                </a:solidFill>
                <a:latin typeface="Adani Regular"/>
                <a:cs typeface="Adani Regular"/>
              </a:rPr>
              <a:t>:</a:t>
            </a:r>
            <a:r>
              <a:rPr sz="800" spc="-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Adani</a:t>
            </a:r>
            <a:r>
              <a:rPr sz="800" spc="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Enterprises</a:t>
            </a:r>
            <a:r>
              <a:rPr sz="800" spc="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Limited;</a:t>
            </a:r>
            <a:r>
              <a:rPr sz="800" spc="10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b="1" dirty="0">
                <a:solidFill>
                  <a:srgbClr val="333333"/>
                </a:solidFill>
                <a:latin typeface="Adani Regular"/>
                <a:cs typeface="Adani Regular"/>
              </a:rPr>
              <a:t>APSEZ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:</a:t>
            </a:r>
            <a:r>
              <a:rPr sz="800" spc="114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Adani</a:t>
            </a:r>
            <a:r>
              <a:rPr sz="800" spc="1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Ports</a:t>
            </a:r>
            <a:r>
              <a:rPr sz="800" spc="1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and</a:t>
            </a:r>
            <a:r>
              <a:rPr sz="800" spc="1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Special</a:t>
            </a:r>
            <a:r>
              <a:rPr sz="800" spc="16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Economic</a:t>
            </a:r>
            <a:r>
              <a:rPr sz="800" spc="1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Zone</a:t>
            </a:r>
            <a:r>
              <a:rPr sz="800" spc="17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Limited;</a:t>
            </a:r>
            <a:r>
              <a:rPr sz="800" spc="17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b="1" spc="-20" dirty="0">
                <a:solidFill>
                  <a:srgbClr val="333333"/>
                </a:solidFill>
                <a:latin typeface="Adani Regular"/>
                <a:cs typeface="Adani Regular"/>
              </a:rPr>
              <a:t>ATL</a:t>
            </a:r>
            <a:r>
              <a:rPr sz="800" spc="-20" dirty="0">
                <a:solidFill>
                  <a:srgbClr val="333333"/>
                </a:solidFill>
                <a:latin typeface="Adani Regular"/>
                <a:cs typeface="Adani Regular"/>
              </a:rPr>
              <a:t>: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 Adani</a:t>
            </a:r>
            <a:r>
              <a:rPr sz="800" spc="10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Transmission</a:t>
            </a:r>
            <a:r>
              <a:rPr sz="800" spc="10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Limited;</a:t>
            </a:r>
            <a:r>
              <a:rPr sz="800" spc="18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b="1" dirty="0">
                <a:solidFill>
                  <a:srgbClr val="333333"/>
                </a:solidFill>
                <a:latin typeface="Adani Regular"/>
                <a:cs typeface="Adani Regular"/>
              </a:rPr>
              <a:t>T&amp;D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:</a:t>
            </a:r>
            <a:r>
              <a:rPr sz="800" spc="17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Transmission</a:t>
            </a:r>
            <a:r>
              <a:rPr sz="800" spc="9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&amp;</a:t>
            </a:r>
            <a:r>
              <a:rPr sz="800" spc="15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Distribution;</a:t>
            </a:r>
            <a:r>
              <a:rPr sz="800" spc="1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b="1" dirty="0">
                <a:solidFill>
                  <a:srgbClr val="333333"/>
                </a:solidFill>
                <a:latin typeface="Adani Regular"/>
                <a:cs typeface="Adani Regular"/>
              </a:rPr>
              <a:t>APL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:</a:t>
            </a:r>
            <a:r>
              <a:rPr sz="800" spc="1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Adani</a:t>
            </a:r>
            <a:r>
              <a:rPr sz="800" spc="10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Power</a:t>
            </a:r>
            <a:r>
              <a:rPr sz="800" spc="15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Limited;</a:t>
            </a:r>
            <a:r>
              <a:rPr sz="800" spc="17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b="1" dirty="0">
                <a:solidFill>
                  <a:srgbClr val="333333"/>
                </a:solidFill>
                <a:latin typeface="Adani Regular"/>
                <a:cs typeface="Adani Regular"/>
              </a:rPr>
              <a:t>AGEL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:</a:t>
            </a:r>
            <a:r>
              <a:rPr sz="800" spc="1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Adani</a:t>
            </a:r>
            <a:r>
              <a:rPr sz="800" spc="9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Green</a:t>
            </a:r>
            <a:r>
              <a:rPr sz="800" spc="18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Energy</a:t>
            </a:r>
            <a:r>
              <a:rPr sz="800" spc="15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20" dirty="0">
                <a:solidFill>
                  <a:srgbClr val="333333"/>
                </a:solidFill>
                <a:latin typeface="Adani Regular"/>
                <a:cs typeface="Adani Regular"/>
              </a:rPr>
              <a:t>Limited;</a:t>
            </a:r>
            <a:r>
              <a:rPr sz="800" spc="-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b="1" dirty="0">
                <a:solidFill>
                  <a:srgbClr val="333333"/>
                </a:solidFill>
                <a:latin typeface="Adani Regular"/>
                <a:cs typeface="Adani Regular"/>
              </a:rPr>
              <a:t>AAHL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:</a:t>
            </a:r>
            <a:r>
              <a:rPr sz="800" spc="1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Adani</a:t>
            </a:r>
            <a:r>
              <a:rPr sz="800" spc="1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Airport</a:t>
            </a:r>
            <a:r>
              <a:rPr sz="800" spc="114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Holdings</a:t>
            </a:r>
            <a:r>
              <a:rPr sz="800" spc="1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Limited;</a:t>
            </a:r>
            <a:r>
              <a:rPr sz="800" spc="18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b="1" dirty="0">
                <a:solidFill>
                  <a:srgbClr val="333333"/>
                </a:solidFill>
                <a:latin typeface="Adani Regular"/>
                <a:cs typeface="Adani Regular"/>
              </a:rPr>
              <a:t>ARTL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:</a:t>
            </a:r>
            <a:r>
              <a:rPr sz="800" spc="18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Adani</a:t>
            </a:r>
            <a:r>
              <a:rPr sz="800" spc="1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Roads</a:t>
            </a:r>
            <a:r>
              <a:rPr sz="800" spc="1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Transport</a:t>
            </a:r>
            <a:r>
              <a:rPr sz="800" spc="1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Limited;</a:t>
            </a:r>
            <a:r>
              <a:rPr sz="800" spc="18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b="1" dirty="0">
                <a:solidFill>
                  <a:srgbClr val="333333"/>
                </a:solidFill>
                <a:latin typeface="Adani Regular"/>
                <a:cs typeface="Adani Regular"/>
              </a:rPr>
              <a:t>ANIL:</a:t>
            </a:r>
            <a:r>
              <a:rPr sz="800" b="1" spc="17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10" dirty="0">
                <a:solidFill>
                  <a:srgbClr val="333333"/>
                </a:solidFill>
                <a:latin typeface="Adani Regular"/>
                <a:cs typeface="Adani Regular"/>
              </a:rPr>
              <a:t>Adani</a:t>
            </a:r>
            <a:r>
              <a:rPr sz="800" spc="50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New</a:t>
            </a:r>
            <a:r>
              <a:rPr sz="800" spc="16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Industries</a:t>
            </a:r>
            <a:r>
              <a:rPr sz="800" spc="1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Limited;</a:t>
            </a:r>
            <a:r>
              <a:rPr sz="800" spc="20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b="1" dirty="0">
                <a:solidFill>
                  <a:srgbClr val="333333"/>
                </a:solidFill>
                <a:latin typeface="Adani Regular"/>
                <a:cs typeface="Adani Regular"/>
              </a:rPr>
              <a:t>AWL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:</a:t>
            </a:r>
            <a:r>
              <a:rPr sz="800" spc="16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Adani</a:t>
            </a:r>
            <a:r>
              <a:rPr sz="800" spc="114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Wilmar</a:t>
            </a:r>
            <a:r>
              <a:rPr sz="800" spc="1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Limited;</a:t>
            </a:r>
            <a:r>
              <a:rPr sz="800" spc="18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b="1" dirty="0">
                <a:solidFill>
                  <a:srgbClr val="333333"/>
                </a:solidFill>
                <a:latin typeface="Adani Regular"/>
                <a:cs typeface="Adani Regular"/>
              </a:rPr>
              <a:t>ADL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:</a:t>
            </a:r>
            <a:r>
              <a:rPr sz="800" spc="18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Adani</a:t>
            </a:r>
            <a:r>
              <a:rPr sz="800" spc="114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Digital</a:t>
            </a:r>
            <a:r>
              <a:rPr sz="800" spc="1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Limited;</a:t>
            </a:r>
            <a:r>
              <a:rPr sz="800" spc="19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b="1" dirty="0">
                <a:solidFill>
                  <a:srgbClr val="333333"/>
                </a:solidFill>
                <a:latin typeface="Adani Regular"/>
                <a:cs typeface="Adani Regular"/>
              </a:rPr>
              <a:t>IPP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:</a:t>
            </a:r>
            <a:r>
              <a:rPr sz="800" spc="16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Independent</a:t>
            </a:r>
            <a:r>
              <a:rPr sz="800" spc="1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Power</a:t>
            </a:r>
            <a:r>
              <a:rPr sz="800" spc="17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20" dirty="0">
                <a:solidFill>
                  <a:srgbClr val="333333"/>
                </a:solidFill>
                <a:latin typeface="Adani Regular"/>
                <a:cs typeface="Adani Regular"/>
              </a:rPr>
              <a:t>Producer</a:t>
            </a:r>
            <a:r>
              <a:rPr sz="8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Cement</a:t>
            </a:r>
            <a:r>
              <a:rPr sz="800" spc="1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business</a:t>
            </a:r>
            <a:r>
              <a:rPr sz="800" spc="9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includes</a:t>
            </a:r>
            <a:r>
              <a:rPr sz="800" spc="10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63.15%</a:t>
            </a:r>
            <a:r>
              <a:rPr sz="800" spc="1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stake</a:t>
            </a:r>
            <a:r>
              <a:rPr sz="800" spc="10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in</a:t>
            </a:r>
            <a:r>
              <a:rPr sz="800" spc="17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Ambuja</a:t>
            </a:r>
            <a:r>
              <a:rPr sz="800" spc="9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Cement</a:t>
            </a:r>
            <a:r>
              <a:rPr sz="800" spc="1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which</a:t>
            </a:r>
            <a:r>
              <a:rPr sz="800" spc="1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in</a:t>
            </a:r>
            <a:r>
              <a:rPr sz="800" spc="1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turn</a:t>
            </a:r>
            <a:r>
              <a:rPr sz="800" spc="1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owns</a:t>
            </a:r>
            <a:r>
              <a:rPr sz="800" spc="1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50.05%</a:t>
            </a:r>
            <a:r>
              <a:rPr sz="800" spc="1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in</a:t>
            </a:r>
            <a:r>
              <a:rPr sz="800" spc="1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ACC</a:t>
            </a:r>
            <a:r>
              <a:rPr sz="800" spc="1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10" dirty="0">
                <a:solidFill>
                  <a:srgbClr val="333333"/>
                </a:solidFill>
                <a:latin typeface="Adani Regular"/>
                <a:cs typeface="Adani Regular"/>
              </a:rPr>
              <a:t>Limited.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Adani</a:t>
            </a:r>
            <a:r>
              <a:rPr sz="800" spc="7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directly</a:t>
            </a:r>
            <a:r>
              <a:rPr sz="800" spc="1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owns</a:t>
            </a:r>
            <a:r>
              <a:rPr sz="800" spc="114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6.64%</a:t>
            </a:r>
            <a:r>
              <a:rPr sz="800" spc="1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stake</a:t>
            </a:r>
            <a:r>
              <a:rPr sz="800" spc="1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in</a:t>
            </a:r>
            <a:r>
              <a:rPr sz="800" spc="1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ACC</a:t>
            </a:r>
            <a:r>
              <a:rPr sz="800" spc="1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Limited.</a:t>
            </a:r>
            <a:r>
              <a:rPr sz="800" spc="2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Ambuja</a:t>
            </a:r>
            <a:r>
              <a:rPr sz="800" spc="9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and</a:t>
            </a:r>
            <a:r>
              <a:rPr sz="800" spc="1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ACC</a:t>
            </a:r>
            <a:r>
              <a:rPr sz="800" spc="1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together</a:t>
            </a:r>
            <a:r>
              <a:rPr sz="800" spc="1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have</a:t>
            </a:r>
            <a:r>
              <a:rPr sz="800" spc="15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a</a:t>
            </a:r>
            <a:r>
              <a:rPr sz="800" spc="1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capacity</a:t>
            </a:r>
            <a:r>
              <a:rPr sz="800" spc="1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of</a:t>
            </a:r>
            <a:r>
              <a:rPr sz="800" spc="1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66</a:t>
            </a:r>
            <a:r>
              <a:rPr sz="800" spc="1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20" dirty="0">
                <a:solidFill>
                  <a:srgbClr val="333333"/>
                </a:solidFill>
                <a:latin typeface="Adani Regular"/>
                <a:cs typeface="Adani Regular"/>
              </a:rPr>
              <a:t>MTPA,</a:t>
            </a:r>
            <a:r>
              <a:rPr sz="8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which</a:t>
            </a:r>
            <a:r>
              <a:rPr sz="800" spc="1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makes</a:t>
            </a:r>
            <a:r>
              <a:rPr sz="800" spc="1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it</a:t>
            </a:r>
            <a:r>
              <a:rPr sz="800" spc="1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the</a:t>
            </a:r>
            <a:r>
              <a:rPr sz="800" spc="15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second</a:t>
            </a:r>
            <a:r>
              <a:rPr sz="800" spc="1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largest</a:t>
            </a:r>
            <a:r>
              <a:rPr sz="800" spc="1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cement</a:t>
            </a:r>
            <a:r>
              <a:rPr sz="800" spc="17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manufacturer</a:t>
            </a:r>
            <a:r>
              <a:rPr sz="800" spc="1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in</a:t>
            </a:r>
            <a:r>
              <a:rPr sz="800" spc="1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10" dirty="0">
                <a:solidFill>
                  <a:srgbClr val="333333"/>
                </a:solidFill>
                <a:latin typeface="Adani Regular"/>
                <a:cs typeface="Adani Regular"/>
              </a:rPr>
              <a:t>India.</a:t>
            </a:r>
            <a:endParaRPr sz="800">
              <a:latin typeface="Adani Regular"/>
              <a:cs typeface="Adani Regular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714422" y="5578030"/>
            <a:ext cx="466725" cy="160655"/>
            <a:chOff x="8714422" y="5578030"/>
            <a:chExt cx="466725" cy="160655"/>
          </a:xfrm>
        </p:grpSpPr>
        <p:sp>
          <p:nvSpPr>
            <p:cNvPr id="16" name="object 16"/>
            <p:cNvSpPr/>
            <p:nvPr/>
          </p:nvSpPr>
          <p:spPr>
            <a:xfrm>
              <a:off x="8718803" y="5582411"/>
              <a:ext cx="457200" cy="151130"/>
            </a:xfrm>
            <a:custGeom>
              <a:avLst/>
              <a:gdLst/>
              <a:ahLst/>
              <a:cxnLst/>
              <a:rect l="l" t="t" r="r" b="b"/>
              <a:pathLst>
                <a:path w="457200" h="151129">
                  <a:moveTo>
                    <a:pt x="457200" y="0"/>
                  </a:moveTo>
                  <a:lnTo>
                    <a:pt x="0" y="0"/>
                  </a:lnTo>
                  <a:lnTo>
                    <a:pt x="0" y="150622"/>
                  </a:lnTo>
                  <a:lnTo>
                    <a:pt x="457200" y="150622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E9EB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719184" y="5582792"/>
              <a:ext cx="457200" cy="151130"/>
            </a:xfrm>
            <a:custGeom>
              <a:avLst/>
              <a:gdLst/>
              <a:ahLst/>
              <a:cxnLst/>
              <a:rect l="l" t="t" r="r" b="b"/>
              <a:pathLst>
                <a:path w="457200" h="151129">
                  <a:moveTo>
                    <a:pt x="0" y="150621"/>
                  </a:moveTo>
                  <a:lnTo>
                    <a:pt x="457200" y="150621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150621"/>
                  </a:lnTo>
                  <a:close/>
                </a:path>
              </a:pathLst>
            </a:custGeom>
            <a:ln w="9525">
              <a:solidFill>
                <a:srgbClr val="4470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2324480" y="1783460"/>
            <a:ext cx="1828800" cy="457200"/>
          </a:xfrm>
          <a:custGeom>
            <a:avLst/>
            <a:gdLst/>
            <a:ahLst/>
            <a:cxnLst/>
            <a:rect l="l" t="t" r="r" b="b"/>
            <a:pathLst>
              <a:path w="1828800" h="457200">
                <a:moveTo>
                  <a:pt x="61722" y="0"/>
                </a:moveTo>
                <a:lnTo>
                  <a:pt x="26035" y="635"/>
                </a:lnTo>
                <a:lnTo>
                  <a:pt x="7747" y="5080"/>
                </a:lnTo>
                <a:lnTo>
                  <a:pt x="1016" y="17145"/>
                </a:lnTo>
                <a:lnTo>
                  <a:pt x="0" y="40767"/>
                </a:lnTo>
                <a:lnTo>
                  <a:pt x="0" y="416306"/>
                </a:lnTo>
                <a:lnTo>
                  <a:pt x="1016" y="439801"/>
                </a:lnTo>
                <a:lnTo>
                  <a:pt x="7747" y="451993"/>
                </a:lnTo>
                <a:lnTo>
                  <a:pt x="26035" y="456438"/>
                </a:lnTo>
                <a:lnTo>
                  <a:pt x="61722" y="457073"/>
                </a:lnTo>
                <a:lnTo>
                  <a:pt x="1766951" y="457073"/>
                </a:lnTo>
                <a:lnTo>
                  <a:pt x="1802638" y="456438"/>
                </a:lnTo>
                <a:lnTo>
                  <a:pt x="1820926" y="451993"/>
                </a:lnTo>
                <a:lnTo>
                  <a:pt x="1827657" y="439801"/>
                </a:lnTo>
                <a:lnTo>
                  <a:pt x="1828673" y="416306"/>
                </a:lnTo>
                <a:lnTo>
                  <a:pt x="1828673" y="40767"/>
                </a:lnTo>
                <a:lnTo>
                  <a:pt x="1827657" y="17145"/>
                </a:lnTo>
                <a:lnTo>
                  <a:pt x="1820926" y="5080"/>
                </a:lnTo>
                <a:lnTo>
                  <a:pt x="1802638" y="635"/>
                </a:lnTo>
                <a:lnTo>
                  <a:pt x="1766951" y="0"/>
                </a:lnTo>
                <a:lnTo>
                  <a:pt x="61722" y="0"/>
                </a:lnTo>
                <a:close/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27699" y="1783460"/>
            <a:ext cx="1828800" cy="457200"/>
          </a:xfrm>
          <a:custGeom>
            <a:avLst/>
            <a:gdLst/>
            <a:ahLst/>
            <a:cxnLst/>
            <a:rect l="l" t="t" r="r" b="b"/>
            <a:pathLst>
              <a:path w="1828800" h="457200">
                <a:moveTo>
                  <a:pt x="61722" y="0"/>
                </a:moveTo>
                <a:lnTo>
                  <a:pt x="26035" y="635"/>
                </a:lnTo>
                <a:lnTo>
                  <a:pt x="7747" y="5080"/>
                </a:lnTo>
                <a:lnTo>
                  <a:pt x="1016" y="17145"/>
                </a:lnTo>
                <a:lnTo>
                  <a:pt x="0" y="40767"/>
                </a:lnTo>
                <a:lnTo>
                  <a:pt x="0" y="416306"/>
                </a:lnTo>
                <a:lnTo>
                  <a:pt x="1016" y="439801"/>
                </a:lnTo>
                <a:lnTo>
                  <a:pt x="7747" y="451993"/>
                </a:lnTo>
                <a:lnTo>
                  <a:pt x="26035" y="456438"/>
                </a:lnTo>
                <a:lnTo>
                  <a:pt x="61722" y="457073"/>
                </a:lnTo>
                <a:lnTo>
                  <a:pt x="1766951" y="457073"/>
                </a:lnTo>
                <a:lnTo>
                  <a:pt x="1802638" y="456438"/>
                </a:lnTo>
                <a:lnTo>
                  <a:pt x="1820926" y="451993"/>
                </a:lnTo>
                <a:lnTo>
                  <a:pt x="1827657" y="439801"/>
                </a:lnTo>
                <a:lnTo>
                  <a:pt x="1828673" y="416306"/>
                </a:lnTo>
                <a:lnTo>
                  <a:pt x="1828673" y="40767"/>
                </a:lnTo>
                <a:lnTo>
                  <a:pt x="1827657" y="17145"/>
                </a:lnTo>
                <a:lnTo>
                  <a:pt x="1820926" y="5080"/>
                </a:lnTo>
                <a:lnTo>
                  <a:pt x="1802638" y="635"/>
                </a:lnTo>
                <a:lnTo>
                  <a:pt x="1766951" y="0"/>
                </a:lnTo>
                <a:lnTo>
                  <a:pt x="61722" y="0"/>
                </a:lnTo>
                <a:close/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83651" y="1530083"/>
            <a:ext cx="721360" cy="76200"/>
          </a:xfrm>
          <a:custGeom>
            <a:avLst/>
            <a:gdLst/>
            <a:ahLst/>
            <a:cxnLst/>
            <a:rect l="l" t="t" r="r" b="b"/>
            <a:pathLst>
              <a:path w="721360" h="76200">
                <a:moveTo>
                  <a:pt x="720852" y="152"/>
                </a:moveTo>
                <a:lnTo>
                  <a:pt x="75844" y="152"/>
                </a:lnTo>
                <a:lnTo>
                  <a:pt x="75946" y="0"/>
                </a:lnTo>
                <a:lnTo>
                  <a:pt x="75641" y="152"/>
                </a:lnTo>
                <a:lnTo>
                  <a:pt x="50800" y="152"/>
                </a:lnTo>
                <a:lnTo>
                  <a:pt x="50800" y="12725"/>
                </a:lnTo>
                <a:lnTo>
                  <a:pt x="0" y="38430"/>
                </a:lnTo>
                <a:lnTo>
                  <a:pt x="76454" y="75844"/>
                </a:lnTo>
                <a:lnTo>
                  <a:pt x="55105" y="44500"/>
                </a:lnTo>
                <a:lnTo>
                  <a:pt x="720852" y="44475"/>
                </a:lnTo>
                <a:lnTo>
                  <a:pt x="720852" y="152"/>
                </a:lnTo>
                <a:close/>
              </a:path>
            </a:pathLst>
          </a:custGeom>
          <a:solidFill>
            <a:srgbClr val="76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77381" y="1498853"/>
            <a:ext cx="915035" cy="76200"/>
          </a:xfrm>
          <a:custGeom>
            <a:avLst/>
            <a:gdLst/>
            <a:ahLst/>
            <a:cxnLst/>
            <a:rect l="l" t="t" r="r" b="b"/>
            <a:pathLst>
              <a:path w="915034" h="76200">
                <a:moveTo>
                  <a:pt x="914768" y="37426"/>
                </a:moveTo>
                <a:lnTo>
                  <a:pt x="902373" y="31356"/>
                </a:lnTo>
                <a:lnTo>
                  <a:pt x="864095" y="12611"/>
                </a:lnTo>
                <a:lnTo>
                  <a:pt x="864095" y="43992"/>
                </a:lnTo>
                <a:lnTo>
                  <a:pt x="864006" y="35877"/>
                </a:lnTo>
                <a:lnTo>
                  <a:pt x="864095" y="43992"/>
                </a:lnTo>
                <a:lnTo>
                  <a:pt x="864095" y="12611"/>
                </a:lnTo>
                <a:lnTo>
                  <a:pt x="838327" y="0"/>
                </a:lnTo>
                <a:lnTo>
                  <a:pt x="859688" y="31369"/>
                </a:lnTo>
                <a:lnTo>
                  <a:pt x="862063" y="31369"/>
                </a:lnTo>
                <a:lnTo>
                  <a:pt x="859688" y="31381"/>
                </a:lnTo>
                <a:lnTo>
                  <a:pt x="0" y="31381"/>
                </a:lnTo>
                <a:lnTo>
                  <a:pt x="0" y="75704"/>
                </a:lnTo>
                <a:lnTo>
                  <a:pt x="838911" y="75704"/>
                </a:lnTo>
                <a:lnTo>
                  <a:pt x="838822" y="75844"/>
                </a:lnTo>
                <a:lnTo>
                  <a:pt x="839089" y="75704"/>
                </a:lnTo>
                <a:lnTo>
                  <a:pt x="863981" y="75704"/>
                </a:lnTo>
                <a:lnTo>
                  <a:pt x="863981" y="63119"/>
                </a:lnTo>
                <a:lnTo>
                  <a:pt x="914768" y="37426"/>
                </a:lnTo>
                <a:close/>
              </a:path>
            </a:pathLst>
          </a:custGeom>
          <a:solidFill>
            <a:srgbClr val="76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989201" y="2514980"/>
            <a:ext cx="1188720" cy="411480"/>
          </a:xfrm>
          <a:prstGeom prst="rect">
            <a:avLst/>
          </a:prstGeom>
          <a:solidFill>
            <a:srgbClr val="E9EBF7"/>
          </a:solidFill>
          <a:ln w="9525">
            <a:solidFill>
              <a:srgbClr val="4470C4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 marL="5715" algn="ctr">
              <a:lnSpc>
                <a:spcPts val="1420"/>
              </a:lnSpc>
              <a:spcBef>
                <a:spcPts val="5"/>
              </a:spcBef>
            </a:pPr>
            <a:r>
              <a:rPr sz="1200" b="1" spc="-20" dirty="0">
                <a:solidFill>
                  <a:srgbClr val="333333"/>
                </a:solidFill>
                <a:latin typeface="Adani Regular"/>
                <a:cs typeface="Adani Regular"/>
              </a:rPr>
              <a:t>AGEL</a:t>
            </a:r>
            <a:endParaRPr sz="1200">
              <a:latin typeface="Adani Regular"/>
              <a:cs typeface="Adani Regular"/>
            </a:endParaRPr>
          </a:p>
          <a:p>
            <a:pPr marL="1905" algn="ctr">
              <a:lnSpc>
                <a:spcPts val="1420"/>
              </a:lnSpc>
            </a:pP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Renewables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331845" y="2514980"/>
            <a:ext cx="1188720" cy="411480"/>
          </a:xfrm>
          <a:prstGeom prst="rect">
            <a:avLst/>
          </a:prstGeom>
          <a:solidFill>
            <a:srgbClr val="E9EBF7"/>
          </a:solidFill>
          <a:ln w="9525">
            <a:solidFill>
              <a:srgbClr val="4470C4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 marL="7620" algn="ctr">
              <a:lnSpc>
                <a:spcPts val="1420"/>
              </a:lnSpc>
              <a:spcBef>
                <a:spcPts val="5"/>
              </a:spcBef>
            </a:pPr>
            <a:r>
              <a:rPr sz="1200" b="1" spc="-25" dirty="0">
                <a:solidFill>
                  <a:srgbClr val="333333"/>
                </a:solidFill>
                <a:latin typeface="Adani Regular"/>
                <a:cs typeface="Adani Regular"/>
              </a:rPr>
              <a:t>ATL</a:t>
            </a:r>
            <a:endParaRPr sz="1200">
              <a:latin typeface="Adani Regular"/>
              <a:cs typeface="Adani Regular"/>
            </a:endParaRPr>
          </a:p>
          <a:p>
            <a:pPr marL="3810" algn="ctr">
              <a:lnSpc>
                <a:spcPts val="1420"/>
              </a:lnSpc>
            </a:pPr>
            <a:r>
              <a:rPr sz="1200" spc="-25" dirty="0">
                <a:solidFill>
                  <a:srgbClr val="333333"/>
                </a:solidFill>
                <a:latin typeface="Adani Regular"/>
                <a:cs typeface="Adani Regular"/>
              </a:rPr>
              <a:t>T&amp;D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89201" y="3260216"/>
            <a:ext cx="1188720" cy="411480"/>
          </a:xfrm>
          <a:prstGeom prst="rect">
            <a:avLst/>
          </a:prstGeom>
          <a:solidFill>
            <a:srgbClr val="E9EBF7"/>
          </a:solidFill>
          <a:ln w="9525">
            <a:solidFill>
              <a:srgbClr val="4470C4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 marL="4445" algn="ctr">
              <a:lnSpc>
                <a:spcPts val="1420"/>
              </a:lnSpc>
              <a:spcBef>
                <a:spcPts val="5"/>
              </a:spcBef>
            </a:pPr>
            <a:r>
              <a:rPr sz="1200" b="1" spc="-20" dirty="0">
                <a:solidFill>
                  <a:srgbClr val="333333"/>
                </a:solidFill>
                <a:latin typeface="Adani Regular"/>
                <a:cs typeface="Adani Regular"/>
              </a:rPr>
              <a:t>ATGL</a:t>
            </a:r>
            <a:endParaRPr sz="1200">
              <a:latin typeface="Adani Regular"/>
              <a:cs typeface="Adani Regular"/>
            </a:endParaRPr>
          </a:p>
          <a:p>
            <a:pPr algn="ctr">
              <a:lnSpc>
                <a:spcPts val="1420"/>
              </a:lnSpc>
            </a:pPr>
            <a:r>
              <a:rPr sz="1200" spc="-15" dirty="0">
                <a:solidFill>
                  <a:srgbClr val="333333"/>
                </a:solidFill>
                <a:latin typeface="Adani Regular"/>
                <a:cs typeface="Adani Regular"/>
              </a:rPr>
              <a:t>Gas</a:t>
            </a:r>
            <a:r>
              <a:rPr sz="1200" spc="-8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Discom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31845" y="3260216"/>
            <a:ext cx="1188720" cy="411480"/>
          </a:xfrm>
          <a:prstGeom prst="rect">
            <a:avLst/>
          </a:prstGeom>
          <a:solidFill>
            <a:srgbClr val="E9EBF7"/>
          </a:solidFill>
          <a:ln w="9525">
            <a:solidFill>
              <a:srgbClr val="4470C4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 marL="7620" algn="ctr">
              <a:lnSpc>
                <a:spcPts val="1420"/>
              </a:lnSpc>
              <a:spcBef>
                <a:spcPts val="5"/>
              </a:spcBef>
            </a:pPr>
            <a:r>
              <a:rPr sz="1200" b="1" spc="-25" dirty="0">
                <a:solidFill>
                  <a:srgbClr val="333333"/>
                </a:solidFill>
                <a:latin typeface="Adani Regular"/>
                <a:cs typeface="Adani Regular"/>
              </a:rPr>
              <a:t>APL</a:t>
            </a:r>
            <a:endParaRPr sz="1200">
              <a:latin typeface="Adani Regular"/>
              <a:cs typeface="Adani Regular"/>
            </a:endParaRPr>
          </a:p>
          <a:p>
            <a:pPr marL="5715" algn="ctr">
              <a:lnSpc>
                <a:spcPts val="1420"/>
              </a:lnSpc>
            </a:pPr>
            <a:r>
              <a:rPr sz="1200" spc="-25" dirty="0">
                <a:solidFill>
                  <a:srgbClr val="333333"/>
                </a:solidFill>
                <a:latin typeface="Adani Regular"/>
                <a:cs typeface="Adani Regular"/>
              </a:rPr>
              <a:t>IPP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28413" y="2514980"/>
            <a:ext cx="1234440" cy="411480"/>
          </a:xfrm>
          <a:prstGeom prst="rect">
            <a:avLst/>
          </a:prstGeom>
          <a:solidFill>
            <a:srgbClr val="E9EBF7"/>
          </a:solidFill>
          <a:ln w="9525">
            <a:solidFill>
              <a:srgbClr val="4470C4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 marL="10160" algn="ctr">
              <a:lnSpc>
                <a:spcPts val="1420"/>
              </a:lnSpc>
              <a:spcBef>
                <a:spcPts val="5"/>
              </a:spcBef>
            </a:pPr>
            <a:r>
              <a:rPr sz="1200" b="1" spc="-10" dirty="0">
                <a:solidFill>
                  <a:srgbClr val="333333"/>
                </a:solidFill>
                <a:latin typeface="Adani Regular"/>
                <a:cs typeface="Adani Regular"/>
              </a:rPr>
              <a:t>APSEZ</a:t>
            </a:r>
            <a:endParaRPr sz="1200">
              <a:latin typeface="Adani Regular"/>
              <a:cs typeface="Adani Regular"/>
            </a:endParaRPr>
          </a:p>
          <a:p>
            <a:pPr marL="3175" algn="ctr">
              <a:lnSpc>
                <a:spcPts val="1420"/>
              </a:lnSpc>
            </a:pPr>
            <a:r>
              <a:rPr sz="1200" spc="-40" dirty="0">
                <a:solidFill>
                  <a:srgbClr val="333333"/>
                </a:solidFill>
                <a:latin typeface="Adani Regular"/>
                <a:cs typeface="Adani Regular"/>
              </a:rPr>
              <a:t>Ports</a:t>
            </a:r>
            <a:r>
              <a:rPr sz="1200" spc="-7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&amp;</a:t>
            </a:r>
            <a:r>
              <a:rPr sz="1200" spc="-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Logistics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97346" y="2519172"/>
            <a:ext cx="1022985" cy="407034"/>
          </a:xfrm>
          <a:prstGeom prst="rect">
            <a:avLst/>
          </a:prstGeom>
          <a:ln w="3175">
            <a:solidFill>
              <a:srgbClr val="385D89"/>
            </a:solidFill>
          </a:ln>
        </p:spPr>
        <p:txBody>
          <a:bodyPr vert="horz" wrap="square" lIns="0" tIns="83820" rIns="0" bIns="0" rtlCol="0">
            <a:spAutoFit/>
          </a:bodyPr>
          <a:lstStyle/>
          <a:p>
            <a:pPr marL="288290">
              <a:lnSpc>
                <a:spcPct val="100000"/>
              </a:lnSpc>
              <a:spcBef>
                <a:spcPts val="660"/>
              </a:spcBef>
            </a:pPr>
            <a:r>
              <a:rPr sz="1200" b="1" spc="-20" dirty="0">
                <a:solidFill>
                  <a:srgbClr val="333333"/>
                </a:solidFill>
                <a:latin typeface="Adani Regular"/>
                <a:cs typeface="Adani Regular"/>
              </a:rPr>
              <a:t>NQXT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336292" y="3031615"/>
            <a:ext cx="50355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(37.4%)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94774" y="3031615"/>
            <a:ext cx="50990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(75.0%)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320161" y="1367661"/>
            <a:ext cx="4726305" cy="1118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61620" algn="ctr">
              <a:lnSpc>
                <a:spcPct val="100000"/>
              </a:lnSpc>
              <a:spcBef>
                <a:spcPts val="95"/>
              </a:spcBef>
            </a:pPr>
            <a:r>
              <a:rPr sz="1400" b="1" spc="-30" dirty="0">
                <a:solidFill>
                  <a:srgbClr val="006CB7"/>
                </a:solidFill>
                <a:latin typeface="Calibri"/>
                <a:cs typeface="Calibri"/>
              </a:rPr>
              <a:t>Infrastructure</a:t>
            </a:r>
            <a:r>
              <a:rPr sz="1400" b="1" spc="-95" dirty="0">
                <a:solidFill>
                  <a:srgbClr val="006CB7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6CB7"/>
                </a:solidFill>
                <a:latin typeface="Calibri"/>
                <a:cs typeface="Calibri"/>
              </a:rPr>
              <a:t>&amp;</a:t>
            </a:r>
            <a:r>
              <a:rPr sz="1400" b="1" spc="20" dirty="0">
                <a:solidFill>
                  <a:srgbClr val="006CB7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006CB7"/>
                </a:solidFill>
                <a:latin typeface="Calibri"/>
                <a:cs typeface="Calibri"/>
              </a:rPr>
              <a:t>Utility</a:t>
            </a:r>
            <a:r>
              <a:rPr sz="1400" b="1" spc="-5" dirty="0">
                <a:solidFill>
                  <a:srgbClr val="006CB7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006CB7"/>
                </a:solidFill>
                <a:latin typeface="Calibri"/>
                <a:cs typeface="Calibri"/>
              </a:rPr>
              <a:t>Core</a:t>
            </a:r>
            <a:r>
              <a:rPr sz="1400" b="1" spc="-25" dirty="0">
                <a:solidFill>
                  <a:srgbClr val="006CB7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6CB7"/>
                </a:solidFill>
                <a:latin typeface="Calibri"/>
                <a:cs typeface="Calibri"/>
              </a:rPr>
              <a:t>Portfolio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00">
              <a:latin typeface="Calibri"/>
              <a:cs typeface="Calibri"/>
            </a:endParaRPr>
          </a:p>
          <a:p>
            <a:pPr marL="310515">
              <a:lnSpc>
                <a:spcPct val="100000"/>
              </a:lnSpc>
              <a:tabLst>
                <a:tab pos="2995930" algn="l"/>
              </a:tabLst>
            </a:pPr>
            <a:r>
              <a:rPr sz="1400" b="1" spc="-65" dirty="0">
                <a:solidFill>
                  <a:srgbClr val="333333"/>
                </a:solidFill>
                <a:latin typeface="Adani Regular"/>
                <a:cs typeface="Adani Regular"/>
              </a:rPr>
              <a:t>Energy</a:t>
            </a:r>
            <a:r>
              <a:rPr sz="1400" b="1" spc="-20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400" b="1" spc="-20" dirty="0">
                <a:solidFill>
                  <a:srgbClr val="333333"/>
                </a:solidFill>
                <a:latin typeface="Adani Regular"/>
                <a:cs typeface="Adani Regular"/>
              </a:rPr>
              <a:t>&amp;</a:t>
            </a:r>
            <a:r>
              <a:rPr sz="1400" b="1" spc="-1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400" b="1" spc="-10" dirty="0">
                <a:solidFill>
                  <a:srgbClr val="333333"/>
                </a:solidFill>
                <a:latin typeface="Adani Regular"/>
                <a:cs typeface="Adani Regular"/>
              </a:rPr>
              <a:t>Utility</a:t>
            </a:r>
            <a:r>
              <a:rPr sz="1400" b="1" dirty="0">
                <a:solidFill>
                  <a:srgbClr val="333333"/>
                </a:solidFill>
                <a:latin typeface="Adani Regular"/>
                <a:cs typeface="Adani Regular"/>
              </a:rPr>
              <a:t>	</a:t>
            </a:r>
            <a:r>
              <a:rPr sz="1400" b="1" spc="-80" dirty="0">
                <a:solidFill>
                  <a:srgbClr val="333333"/>
                </a:solidFill>
                <a:latin typeface="Adani Regular"/>
                <a:cs typeface="Adani Regular"/>
              </a:rPr>
              <a:t>Transport</a:t>
            </a:r>
            <a:r>
              <a:rPr sz="1400" b="1" spc="-17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400" b="1" spc="-20" dirty="0">
                <a:solidFill>
                  <a:srgbClr val="333333"/>
                </a:solidFill>
                <a:latin typeface="Adani Regular"/>
                <a:cs typeface="Adani Regular"/>
              </a:rPr>
              <a:t>&amp;</a:t>
            </a:r>
            <a:r>
              <a:rPr sz="1400" b="1" spc="-7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400" b="1" spc="-10" dirty="0">
                <a:solidFill>
                  <a:srgbClr val="333333"/>
                </a:solidFill>
                <a:latin typeface="Adani Regular"/>
                <a:cs typeface="Adani Regular"/>
              </a:rPr>
              <a:t>Logistics</a:t>
            </a:r>
            <a:endParaRPr sz="1400">
              <a:latin typeface="Adani Regular"/>
              <a:cs typeface="Adani Regular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tabLst>
                <a:tab pos="1363345" algn="l"/>
                <a:tab pos="2889250" algn="l"/>
                <a:tab pos="4220845" algn="l"/>
              </a:tabLst>
            </a:pP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(60.5%)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	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(73.9%)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	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(66.0%)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	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(100%)</a:t>
            </a:r>
            <a:endParaRPr sz="1100">
              <a:latin typeface="Adani Regular"/>
              <a:cs typeface="Adani Regular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798447" y="1790828"/>
            <a:ext cx="5673090" cy="3516629"/>
            <a:chOff x="1798447" y="1790828"/>
            <a:chExt cx="5673090" cy="3516629"/>
          </a:xfrm>
        </p:grpSpPr>
        <p:sp>
          <p:nvSpPr>
            <p:cNvPr id="32" name="object 32"/>
            <p:cNvSpPr/>
            <p:nvPr/>
          </p:nvSpPr>
          <p:spPr>
            <a:xfrm>
              <a:off x="4656072" y="1826130"/>
              <a:ext cx="0" cy="3474720"/>
            </a:xfrm>
            <a:custGeom>
              <a:avLst/>
              <a:gdLst/>
              <a:ahLst/>
              <a:cxnLst/>
              <a:rect l="l" t="t" r="r" b="b"/>
              <a:pathLst>
                <a:path h="3474720">
                  <a:moveTo>
                    <a:pt x="0" y="0"/>
                  </a:moveTo>
                  <a:lnTo>
                    <a:pt x="0" y="3474466"/>
                  </a:lnTo>
                </a:path>
              </a:pathLst>
            </a:custGeom>
            <a:ln w="12700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464679" y="1826130"/>
              <a:ext cx="0" cy="3474720"/>
            </a:xfrm>
            <a:custGeom>
              <a:avLst/>
              <a:gdLst/>
              <a:ahLst/>
              <a:cxnLst/>
              <a:rect l="l" t="t" r="r" b="b"/>
              <a:pathLst>
                <a:path h="3474720">
                  <a:moveTo>
                    <a:pt x="0" y="0"/>
                  </a:moveTo>
                  <a:lnTo>
                    <a:pt x="0" y="3474466"/>
                  </a:lnTo>
                </a:path>
              </a:pathLst>
            </a:custGeom>
            <a:ln w="12700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804797" y="1797178"/>
              <a:ext cx="0" cy="3474720"/>
            </a:xfrm>
            <a:custGeom>
              <a:avLst/>
              <a:gdLst/>
              <a:ahLst/>
              <a:cxnLst/>
              <a:rect l="l" t="t" r="r" b="b"/>
              <a:pathLst>
                <a:path h="3474720">
                  <a:moveTo>
                    <a:pt x="0" y="0"/>
                  </a:moveTo>
                  <a:lnTo>
                    <a:pt x="0" y="3474466"/>
                  </a:lnTo>
                </a:path>
              </a:pathLst>
            </a:custGeom>
            <a:ln w="12700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0083165" y="3260216"/>
            <a:ext cx="1234440" cy="411480"/>
          </a:xfrm>
          <a:prstGeom prst="rect">
            <a:avLst/>
          </a:prstGeom>
          <a:solidFill>
            <a:srgbClr val="E9EBF7"/>
          </a:solidFill>
          <a:ln w="9525">
            <a:solidFill>
              <a:srgbClr val="4470C4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 marL="5080" algn="ctr">
              <a:lnSpc>
                <a:spcPts val="1420"/>
              </a:lnSpc>
              <a:spcBef>
                <a:spcPts val="5"/>
              </a:spcBef>
            </a:pPr>
            <a:r>
              <a:rPr sz="1200" b="1" spc="-25" dirty="0">
                <a:solidFill>
                  <a:srgbClr val="333333"/>
                </a:solidFill>
                <a:latin typeface="Adani Regular"/>
                <a:cs typeface="Adani Regular"/>
              </a:rPr>
              <a:t>AWL</a:t>
            </a:r>
            <a:endParaRPr sz="1200">
              <a:latin typeface="Adani Regular"/>
              <a:cs typeface="Adani Regular"/>
            </a:endParaRPr>
          </a:p>
          <a:p>
            <a:pPr marL="7620" algn="ctr">
              <a:lnSpc>
                <a:spcPts val="1420"/>
              </a:lnSpc>
            </a:pPr>
            <a:r>
              <a:rPr sz="1200" spc="-30" dirty="0">
                <a:solidFill>
                  <a:srgbClr val="333333"/>
                </a:solidFill>
                <a:latin typeface="Adani Regular"/>
                <a:cs typeface="Adani Regular"/>
              </a:rPr>
              <a:t>Food</a:t>
            </a:r>
            <a:r>
              <a:rPr sz="1200" spc="-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20" dirty="0">
                <a:solidFill>
                  <a:srgbClr val="333333"/>
                </a:solidFill>
                <a:latin typeface="Adani Regular"/>
                <a:cs typeface="Adani Regular"/>
              </a:rPr>
              <a:t>FMCG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083165" y="4746116"/>
            <a:ext cx="1188720" cy="411480"/>
          </a:xfrm>
          <a:prstGeom prst="rect">
            <a:avLst/>
          </a:prstGeom>
          <a:ln w="9525">
            <a:solidFill>
              <a:srgbClr val="4470C4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6350" algn="ctr">
              <a:lnSpc>
                <a:spcPts val="1420"/>
              </a:lnSpc>
              <a:spcBef>
                <a:spcPts val="10"/>
              </a:spcBef>
            </a:pPr>
            <a:r>
              <a:rPr sz="1200" b="1" spc="-25" dirty="0">
                <a:solidFill>
                  <a:srgbClr val="333333"/>
                </a:solidFill>
                <a:latin typeface="Adani Regular"/>
                <a:cs typeface="Adani Regular"/>
              </a:rPr>
              <a:t>ADL</a:t>
            </a:r>
            <a:endParaRPr sz="1200">
              <a:latin typeface="Adani Regular"/>
              <a:cs typeface="Adani Regular"/>
            </a:endParaRPr>
          </a:p>
          <a:p>
            <a:pPr marL="6985" algn="ctr">
              <a:lnSpc>
                <a:spcPts val="1420"/>
              </a:lnSpc>
            </a:pP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Digital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457180" y="4527550"/>
            <a:ext cx="47752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10" dirty="0">
                <a:solidFill>
                  <a:srgbClr val="527CC6"/>
                </a:solidFill>
                <a:latin typeface="Adani Regular"/>
                <a:cs typeface="Adani Regular"/>
              </a:rPr>
              <a:t>(100%)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400146" y="3031573"/>
            <a:ext cx="53848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10" dirty="0">
                <a:solidFill>
                  <a:srgbClr val="527CC6"/>
                </a:solidFill>
                <a:latin typeface="Adani Regular"/>
                <a:cs typeface="Adani Regular"/>
              </a:rPr>
              <a:t>(44.0%)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874139" y="3001898"/>
            <a:ext cx="9575800" cy="2294890"/>
          </a:xfrm>
          <a:custGeom>
            <a:avLst/>
            <a:gdLst/>
            <a:ahLst/>
            <a:cxnLst/>
            <a:rect l="l" t="t" r="r" b="b"/>
            <a:pathLst>
              <a:path w="9575800" h="2294890">
                <a:moveTo>
                  <a:pt x="0" y="2294763"/>
                </a:moveTo>
                <a:lnTo>
                  <a:pt x="9575546" y="2294763"/>
                </a:lnTo>
                <a:lnTo>
                  <a:pt x="9575546" y="0"/>
                </a:lnTo>
                <a:lnTo>
                  <a:pt x="5490349" y="18033"/>
                </a:lnTo>
                <a:lnTo>
                  <a:pt x="5490349" y="1321600"/>
                </a:lnTo>
                <a:lnTo>
                  <a:pt x="0" y="1312583"/>
                </a:lnTo>
                <a:lnTo>
                  <a:pt x="0" y="2232990"/>
                </a:lnTo>
                <a:lnTo>
                  <a:pt x="0" y="2294763"/>
                </a:lnTo>
                <a:close/>
              </a:path>
            </a:pathLst>
          </a:custGeom>
          <a:ln w="19050">
            <a:solidFill>
              <a:srgbClr val="3938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941944" y="3260216"/>
            <a:ext cx="1382395" cy="411480"/>
          </a:xfrm>
          <a:prstGeom prst="rect">
            <a:avLst/>
          </a:prstGeom>
          <a:ln w="9525">
            <a:solidFill>
              <a:srgbClr val="4470C4"/>
            </a:solidFill>
          </a:ln>
        </p:spPr>
        <p:txBody>
          <a:bodyPr vert="horz" wrap="square" lIns="0" tIns="889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sz="1200" spc="-25" dirty="0">
                <a:solidFill>
                  <a:srgbClr val="333333"/>
                </a:solidFill>
                <a:latin typeface="Adani Regular"/>
                <a:cs typeface="Adani Regular"/>
              </a:rPr>
              <a:t>PVC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941944" y="4744592"/>
            <a:ext cx="1382395" cy="411480"/>
          </a:xfrm>
          <a:prstGeom prst="rect">
            <a:avLst/>
          </a:prstGeom>
          <a:ln w="9525">
            <a:solidFill>
              <a:srgbClr val="4470C4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29209" marR="30480" indent="51435">
              <a:lnSpc>
                <a:spcPts val="1300"/>
              </a:lnSpc>
              <a:spcBef>
                <a:spcPts val="235"/>
              </a:spcBef>
            </a:pPr>
            <a:r>
              <a:rPr sz="1200" spc="-30" dirty="0">
                <a:solidFill>
                  <a:srgbClr val="333333"/>
                </a:solidFill>
                <a:latin typeface="Adani Regular"/>
                <a:cs typeface="Adani Regular"/>
              </a:rPr>
              <a:t>Mining</a:t>
            </a:r>
            <a:r>
              <a:rPr sz="1200" spc="-8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40" dirty="0">
                <a:solidFill>
                  <a:srgbClr val="333333"/>
                </a:solidFill>
                <a:latin typeface="Adani Regular"/>
                <a:cs typeface="Adani Regular"/>
              </a:rPr>
              <a:t>Services</a:t>
            </a:r>
            <a:r>
              <a:rPr sz="1200" spc="-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50" dirty="0">
                <a:solidFill>
                  <a:srgbClr val="333333"/>
                </a:solidFill>
                <a:latin typeface="Adani Regular"/>
                <a:cs typeface="Adani Regular"/>
              </a:rPr>
              <a:t>&amp; </a:t>
            </a:r>
            <a:r>
              <a:rPr sz="1200" spc="-40" dirty="0">
                <a:solidFill>
                  <a:srgbClr val="333333"/>
                </a:solidFill>
                <a:latin typeface="Adani Regular"/>
                <a:cs typeface="Adani Regular"/>
              </a:rPr>
              <a:t>Commercial </a:t>
            </a:r>
            <a:r>
              <a:rPr sz="1200" spc="-50" dirty="0">
                <a:solidFill>
                  <a:srgbClr val="333333"/>
                </a:solidFill>
                <a:latin typeface="Adani Regular"/>
                <a:cs typeface="Adani Regular"/>
              </a:rPr>
              <a:t>Mining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387206" y="3031615"/>
            <a:ext cx="47752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10" dirty="0">
                <a:solidFill>
                  <a:srgbClr val="527CC6"/>
                </a:solidFill>
                <a:latin typeface="Adani Regular"/>
                <a:cs typeface="Adani Regular"/>
              </a:rPr>
              <a:t>(100%)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387206" y="4527592"/>
            <a:ext cx="47752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10" dirty="0">
                <a:solidFill>
                  <a:srgbClr val="527CC6"/>
                </a:solidFill>
                <a:latin typeface="Adani Regular"/>
                <a:cs typeface="Adani Regular"/>
              </a:rPr>
              <a:t>(100%)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941944" y="3952113"/>
            <a:ext cx="1382395" cy="411480"/>
          </a:xfrm>
          <a:prstGeom prst="rect">
            <a:avLst/>
          </a:prstGeom>
          <a:ln w="9525">
            <a:solidFill>
              <a:srgbClr val="4470C4"/>
            </a:solidFill>
          </a:ln>
        </p:spPr>
        <p:txBody>
          <a:bodyPr vert="horz" wrap="square" lIns="0" tIns="89535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705"/>
              </a:spcBef>
            </a:pPr>
            <a:r>
              <a:rPr sz="1200" spc="-35" dirty="0">
                <a:solidFill>
                  <a:srgbClr val="333333"/>
                </a:solidFill>
                <a:latin typeface="Adani Regular"/>
                <a:cs typeface="Adani Regular"/>
              </a:rPr>
              <a:t>Copper,</a:t>
            </a:r>
            <a:r>
              <a:rPr sz="12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Aluminum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387206" y="3731767"/>
            <a:ext cx="47752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10" dirty="0">
                <a:solidFill>
                  <a:srgbClr val="527CC6"/>
                </a:solidFill>
                <a:latin typeface="Adani Regular"/>
                <a:cs typeface="Adani Regular"/>
              </a:rPr>
              <a:t>(100%)</a:t>
            </a:r>
            <a:endParaRPr sz="1100">
              <a:latin typeface="Adani Regular"/>
              <a:cs typeface="Adani Regular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7600319" y="1777110"/>
            <a:ext cx="2075180" cy="3530600"/>
            <a:chOff x="7600319" y="1777110"/>
            <a:chExt cx="2075180" cy="3530600"/>
          </a:xfrm>
        </p:grpSpPr>
        <p:sp>
          <p:nvSpPr>
            <p:cNvPr id="47" name="object 47"/>
            <p:cNvSpPr/>
            <p:nvPr/>
          </p:nvSpPr>
          <p:spPr>
            <a:xfrm>
              <a:off x="9668637" y="1826132"/>
              <a:ext cx="0" cy="3474720"/>
            </a:xfrm>
            <a:custGeom>
              <a:avLst/>
              <a:gdLst/>
              <a:ahLst/>
              <a:cxnLst/>
              <a:rect l="l" t="t" r="r" b="b"/>
              <a:pathLst>
                <a:path h="3474720">
                  <a:moveTo>
                    <a:pt x="0" y="0"/>
                  </a:moveTo>
                  <a:lnTo>
                    <a:pt x="0" y="3474720"/>
                  </a:lnTo>
                </a:path>
              </a:pathLst>
            </a:custGeom>
            <a:ln w="12700">
              <a:solidFill>
                <a:srgbClr val="001F5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606669" y="1783460"/>
              <a:ext cx="1941195" cy="457200"/>
            </a:xfrm>
            <a:custGeom>
              <a:avLst/>
              <a:gdLst/>
              <a:ahLst/>
              <a:cxnLst/>
              <a:rect l="l" t="t" r="r" b="b"/>
              <a:pathLst>
                <a:path w="1941195" h="457200">
                  <a:moveTo>
                    <a:pt x="65519" y="0"/>
                  </a:moveTo>
                  <a:lnTo>
                    <a:pt x="27673" y="635"/>
                  </a:lnTo>
                  <a:lnTo>
                    <a:pt x="8254" y="5080"/>
                  </a:lnTo>
                  <a:lnTo>
                    <a:pt x="1015" y="17145"/>
                  </a:lnTo>
                  <a:lnTo>
                    <a:pt x="0" y="40767"/>
                  </a:lnTo>
                  <a:lnTo>
                    <a:pt x="0" y="416306"/>
                  </a:lnTo>
                  <a:lnTo>
                    <a:pt x="1015" y="439801"/>
                  </a:lnTo>
                  <a:lnTo>
                    <a:pt x="8254" y="451993"/>
                  </a:lnTo>
                  <a:lnTo>
                    <a:pt x="27673" y="456438"/>
                  </a:lnTo>
                  <a:lnTo>
                    <a:pt x="65519" y="457073"/>
                  </a:lnTo>
                  <a:lnTo>
                    <a:pt x="1875663" y="457073"/>
                  </a:lnTo>
                  <a:lnTo>
                    <a:pt x="1913508" y="456438"/>
                  </a:lnTo>
                  <a:lnTo>
                    <a:pt x="1932939" y="451993"/>
                  </a:lnTo>
                  <a:lnTo>
                    <a:pt x="1940178" y="439801"/>
                  </a:lnTo>
                  <a:lnTo>
                    <a:pt x="1941195" y="416306"/>
                  </a:lnTo>
                  <a:lnTo>
                    <a:pt x="1941195" y="40767"/>
                  </a:lnTo>
                  <a:lnTo>
                    <a:pt x="1940178" y="17145"/>
                  </a:lnTo>
                  <a:lnTo>
                    <a:pt x="1932939" y="5080"/>
                  </a:lnTo>
                  <a:lnTo>
                    <a:pt x="1913508" y="635"/>
                  </a:lnTo>
                  <a:lnTo>
                    <a:pt x="1875663" y="0"/>
                  </a:lnTo>
                  <a:lnTo>
                    <a:pt x="65519" y="0"/>
                  </a:lnTo>
                  <a:close/>
                </a:path>
              </a:pathLst>
            </a:custGeom>
            <a:ln w="12700">
              <a:solidFill>
                <a:srgbClr val="4470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7617146" y="1766950"/>
            <a:ext cx="192023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90880" marR="252095" indent="-440055">
              <a:lnSpc>
                <a:spcPct val="100000"/>
              </a:lnSpc>
              <a:spcBef>
                <a:spcPts val="95"/>
              </a:spcBef>
            </a:pPr>
            <a:r>
              <a:rPr sz="1400" b="1" spc="-85" dirty="0">
                <a:solidFill>
                  <a:srgbClr val="333333"/>
                </a:solidFill>
                <a:latin typeface="Adani Regular"/>
                <a:cs typeface="Adani Regular"/>
              </a:rPr>
              <a:t>Materials,</a:t>
            </a:r>
            <a:r>
              <a:rPr sz="1400" b="1" spc="-1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400" b="1" spc="-65" dirty="0">
                <a:solidFill>
                  <a:srgbClr val="333333"/>
                </a:solidFill>
                <a:latin typeface="Adani Regular"/>
                <a:cs typeface="Adani Regular"/>
              </a:rPr>
              <a:t>Metal</a:t>
            </a:r>
            <a:r>
              <a:rPr sz="1400" b="1" spc="-9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400" b="1" spc="-50" dirty="0">
                <a:solidFill>
                  <a:srgbClr val="333333"/>
                </a:solidFill>
                <a:latin typeface="Adani Regular"/>
                <a:cs typeface="Adani Regular"/>
              </a:rPr>
              <a:t>&amp; </a:t>
            </a:r>
            <a:r>
              <a:rPr sz="1400" b="1" spc="-10" dirty="0">
                <a:solidFill>
                  <a:srgbClr val="333333"/>
                </a:solidFill>
                <a:latin typeface="Adani Regular"/>
                <a:cs typeface="Adani Regular"/>
              </a:rPr>
              <a:t>Mining</a:t>
            </a:r>
            <a:endParaRPr sz="1400">
              <a:latin typeface="Adani Regular"/>
              <a:cs typeface="Adani Regular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941564" y="2519172"/>
            <a:ext cx="1312545" cy="407034"/>
          </a:xfrm>
          <a:prstGeom prst="rect">
            <a:avLst/>
          </a:prstGeom>
          <a:solidFill>
            <a:srgbClr val="E9EBF7"/>
          </a:solidFill>
          <a:ln w="3175">
            <a:solidFill>
              <a:srgbClr val="385D89"/>
            </a:solidFill>
          </a:ln>
        </p:spPr>
        <p:txBody>
          <a:bodyPr vert="horz" wrap="square" lIns="0" tIns="97790" rIns="0" bIns="0" rtlCol="0">
            <a:spAutoFit/>
          </a:bodyPr>
          <a:lstStyle/>
          <a:p>
            <a:pPr marL="436880">
              <a:lnSpc>
                <a:spcPct val="100000"/>
              </a:lnSpc>
              <a:spcBef>
                <a:spcPts val="770"/>
              </a:spcBef>
            </a:pPr>
            <a:r>
              <a:rPr sz="1200" b="1" spc="-10" dirty="0">
                <a:solidFill>
                  <a:srgbClr val="333333"/>
                </a:solidFill>
                <a:latin typeface="Adani Regular"/>
                <a:cs typeface="Adani Regular"/>
              </a:rPr>
              <a:t>Cement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367394" y="2301113"/>
            <a:ext cx="51371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(63.2%)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810367" y="1783460"/>
            <a:ext cx="1638300" cy="457200"/>
          </a:xfrm>
          <a:custGeom>
            <a:avLst/>
            <a:gdLst/>
            <a:ahLst/>
            <a:cxnLst/>
            <a:rect l="l" t="t" r="r" b="b"/>
            <a:pathLst>
              <a:path w="1638300" h="457200">
                <a:moveTo>
                  <a:pt x="55372" y="0"/>
                </a:moveTo>
                <a:lnTo>
                  <a:pt x="23368" y="635"/>
                </a:lnTo>
                <a:lnTo>
                  <a:pt x="6858" y="5080"/>
                </a:lnTo>
                <a:lnTo>
                  <a:pt x="889" y="17145"/>
                </a:lnTo>
                <a:lnTo>
                  <a:pt x="0" y="40767"/>
                </a:lnTo>
                <a:lnTo>
                  <a:pt x="0" y="416306"/>
                </a:lnTo>
                <a:lnTo>
                  <a:pt x="889" y="439801"/>
                </a:lnTo>
                <a:lnTo>
                  <a:pt x="6858" y="451993"/>
                </a:lnTo>
                <a:lnTo>
                  <a:pt x="23368" y="456438"/>
                </a:lnTo>
                <a:lnTo>
                  <a:pt x="55372" y="457073"/>
                </a:lnTo>
                <a:lnTo>
                  <a:pt x="1582928" y="457073"/>
                </a:lnTo>
                <a:lnTo>
                  <a:pt x="1614805" y="456438"/>
                </a:lnTo>
                <a:lnTo>
                  <a:pt x="1631315" y="451993"/>
                </a:lnTo>
                <a:lnTo>
                  <a:pt x="1637284" y="439801"/>
                </a:lnTo>
                <a:lnTo>
                  <a:pt x="1638173" y="416306"/>
                </a:lnTo>
                <a:lnTo>
                  <a:pt x="1638173" y="40767"/>
                </a:lnTo>
                <a:lnTo>
                  <a:pt x="1637284" y="17145"/>
                </a:lnTo>
                <a:lnTo>
                  <a:pt x="1631315" y="5080"/>
                </a:lnTo>
                <a:lnTo>
                  <a:pt x="1614805" y="635"/>
                </a:lnTo>
                <a:lnTo>
                  <a:pt x="1582928" y="0"/>
                </a:lnTo>
                <a:lnTo>
                  <a:pt x="55372" y="0"/>
                </a:lnTo>
                <a:close/>
              </a:path>
            </a:pathLst>
          </a:custGeom>
          <a:ln w="12700">
            <a:solidFill>
              <a:srgbClr val="4470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9874375" y="1873629"/>
            <a:ext cx="15195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65" dirty="0">
                <a:solidFill>
                  <a:srgbClr val="333333"/>
                </a:solidFill>
                <a:latin typeface="Adani Regular"/>
                <a:cs typeface="Adani Regular"/>
              </a:rPr>
              <a:t>Direct</a:t>
            </a:r>
            <a:r>
              <a:rPr sz="1400" b="1" spc="-17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400" b="1" spc="-35" dirty="0">
                <a:solidFill>
                  <a:srgbClr val="333333"/>
                </a:solidFill>
                <a:latin typeface="Adani Regular"/>
                <a:cs typeface="Adani Regular"/>
              </a:rPr>
              <a:t>to</a:t>
            </a:r>
            <a:r>
              <a:rPr sz="1400" b="1" spc="-16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400" b="1" spc="-50" dirty="0">
                <a:solidFill>
                  <a:srgbClr val="333333"/>
                </a:solidFill>
                <a:latin typeface="Adani Regular"/>
                <a:cs typeface="Adani Regular"/>
              </a:rPr>
              <a:t>consumer</a:t>
            </a:r>
            <a:endParaRPr sz="1400">
              <a:latin typeface="Adani Regular"/>
              <a:cs typeface="Adani Regular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929891" y="1347383"/>
            <a:ext cx="123190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25" dirty="0">
                <a:solidFill>
                  <a:srgbClr val="006CB7"/>
                </a:solidFill>
                <a:latin typeface="Calibri"/>
                <a:cs typeface="Calibri"/>
              </a:rPr>
              <a:t>Primary</a:t>
            </a:r>
            <a:r>
              <a:rPr sz="1400" b="1" spc="-20" dirty="0">
                <a:solidFill>
                  <a:srgbClr val="006CB7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6CB7"/>
                </a:solidFill>
                <a:latin typeface="Calibri"/>
                <a:cs typeface="Calibri"/>
              </a:rPr>
              <a:t>Industry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954448" y="1347383"/>
            <a:ext cx="1010919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30" dirty="0">
                <a:solidFill>
                  <a:srgbClr val="006CB7"/>
                </a:solidFill>
                <a:latin typeface="Calibri"/>
                <a:cs typeface="Calibri"/>
              </a:rPr>
              <a:t>Emerging</a:t>
            </a:r>
            <a:r>
              <a:rPr sz="1400" b="1" dirty="0">
                <a:solidFill>
                  <a:srgbClr val="006CB7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006CB7"/>
                </a:solidFill>
                <a:latin typeface="Calibri"/>
                <a:cs typeface="Calibri"/>
              </a:rPr>
              <a:t>B2C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00252" y="2514980"/>
            <a:ext cx="1188720" cy="411480"/>
          </a:xfrm>
          <a:prstGeom prst="rect">
            <a:avLst/>
          </a:prstGeom>
          <a:solidFill>
            <a:srgbClr val="E9EBF7"/>
          </a:solidFill>
          <a:ln w="9525">
            <a:solidFill>
              <a:srgbClr val="4470C4"/>
            </a:solidFill>
          </a:ln>
        </p:spPr>
        <p:txBody>
          <a:bodyPr vert="horz" wrap="square" lIns="0" tIns="95885" rIns="0" bIns="0" rtlCol="0">
            <a:spAutoFit/>
          </a:bodyPr>
          <a:lstStyle/>
          <a:p>
            <a:pPr marL="8890" algn="ctr">
              <a:lnSpc>
                <a:spcPct val="100000"/>
              </a:lnSpc>
              <a:spcBef>
                <a:spcPts val="755"/>
              </a:spcBef>
            </a:pPr>
            <a:r>
              <a:rPr sz="1200" b="1" spc="-25" dirty="0">
                <a:solidFill>
                  <a:srgbClr val="333333"/>
                </a:solidFill>
                <a:latin typeface="Adani Regular"/>
                <a:cs typeface="Adani Regular"/>
              </a:rPr>
              <a:t>AEL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21485" y="2301113"/>
            <a:ext cx="50355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(72.6%)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085837" y="2926841"/>
            <a:ext cx="788035" cy="1894205"/>
          </a:xfrm>
          <a:custGeom>
            <a:avLst/>
            <a:gdLst/>
            <a:ahLst/>
            <a:cxnLst/>
            <a:rect l="l" t="t" r="r" b="b"/>
            <a:pathLst>
              <a:path w="788035" h="1894204">
                <a:moveTo>
                  <a:pt x="787654" y="1862582"/>
                </a:moveTo>
                <a:lnTo>
                  <a:pt x="764933" y="1848739"/>
                </a:lnTo>
                <a:lnTo>
                  <a:pt x="714895" y="1818259"/>
                </a:lnTo>
                <a:lnTo>
                  <a:pt x="731723" y="1848739"/>
                </a:lnTo>
                <a:lnTo>
                  <a:pt x="19050" y="1848739"/>
                </a:lnTo>
                <a:lnTo>
                  <a:pt x="19050" y="0"/>
                </a:lnTo>
                <a:lnTo>
                  <a:pt x="0" y="0"/>
                </a:lnTo>
                <a:lnTo>
                  <a:pt x="0" y="1867789"/>
                </a:lnTo>
                <a:lnTo>
                  <a:pt x="729424" y="1867789"/>
                </a:lnTo>
                <a:lnTo>
                  <a:pt x="708545" y="1894078"/>
                </a:lnTo>
                <a:lnTo>
                  <a:pt x="774585" y="1867789"/>
                </a:lnTo>
                <a:lnTo>
                  <a:pt x="787654" y="1862582"/>
                </a:lnTo>
                <a:close/>
              </a:path>
            </a:pathLst>
          </a:custGeom>
          <a:solidFill>
            <a:srgbClr val="39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500252" y="1783460"/>
            <a:ext cx="1188720" cy="457200"/>
          </a:xfrm>
          <a:prstGeom prst="rect">
            <a:avLst/>
          </a:prstGeom>
          <a:ln w="12700">
            <a:solidFill>
              <a:srgbClr val="4470C4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21615">
              <a:lnSpc>
                <a:spcPct val="100000"/>
              </a:lnSpc>
              <a:spcBef>
                <a:spcPts val="805"/>
              </a:spcBef>
            </a:pPr>
            <a:r>
              <a:rPr sz="1400" b="1" spc="-10" dirty="0">
                <a:solidFill>
                  <a:srgbClr val="333333"/>
                </a:solidFill>
                <a:latin typeface="Adani Regular"/>
                <a:cs typeface="Adani Regular"/>
              </a:rPr>
              <a:t>Incubator</a:t>
            </a:r>
            <a:endParaRPr sz="1400">
              <a:latin typeface="Adani Regular"/>
              <a:cs typeface="Adani Regular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79096" y="1367673"/>
            <a:ext cx="6146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solidFill>
                  <a:srgbClr val="006CB7"/>
                </a:solidFill>
                <a:latin typeface="Calibri"/>
                <a:cs typeface="Calibri"/>
              </a:rPr>
              <a:t>Flagship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687654" y="433768"/>
            <a:ext cx="7331075" cy="238760"/>
            <a:chOff x="687654" y="433768"/>
            <a:chExt cx="7331075" cy="238760"/>
          </a:xfrm>
        </p:grpSpPr>
        <p:pic>
          <p:nvPicPr>
            <p:cNvPr id="62" name="object 6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654" y="433768"/>
              <a:ext cx="2572631" cy="23825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75977" y="433768"/>
              <a:ext cx="4642426" cy="23801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88353" y="531202"/>
              <a:ext cx="64954" cy="33997"/>
            </a:xfrm>
            <a:prstGeom prst="rect">
              <a:avLst/>
            </a:prstGeom>
          </p:spPr>
        </p:pic>
      </p:grpSp>
      <p:sp>
        <p:nvSpPr>
          <p:cNvPr id="65" name="object 6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4065" rIns="0" bIns="0" rtlCol="0">
            <a:spAutoFit/>
          </a:bodyPr>
          <a:lstStyle/>
          <a:p>
            <a:pPr marL="125095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1050" dirty="0">
                <a:solidFill>
                  <a:srgbClr val="878787"/>
                </a:solidFill>
                <a:latin typeface="Calibri"/>
                <a:cs typeface="Calibri"/>
              </a:rPr>
              <a:t>2</a:t>
            </a:fld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8555" y="365759"/>
            <a:ext cx="2602217" cy="190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55597" y="4980649"/>
            <a:ext cx="4595495" cy="1449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7175" marR="318135" indent="-227965">
              <a:lnSpc>
                <a:spcPct val="119200"/>
              </a:lnSpc>
              <a:spcBef>
                <a:spcPts val="100"/>
              </a:spcBef>
              <a:buFont typeface="Arial"/>
              <a:buChar char="•"/>
              <a:tabLst>
                <a:tab pos="257175" algn="l"/>
              </a:tabLst>
            </a:pPr>
            <a:r>
              <a:rPr sz="1200" spc="-10" dirty="0">
                <a:latin typeface="Adani Regular"/>
                <a:cs typeface="Adani Regular"/>
              </a:rPr>
              <a:t>Cost</a:t>
            </a:r>
            <a:r>
              <a:rPr sz="1200" spc="-114" dirty="0">
                <a:latin typeface="Adani Regular"/>
                <a:cs typeface="Adani Regular"/>
              </a:rPr>
              <a:t> </a:t>
            </a:r>
            <a:r>
              <a:rPr sz="1200" spc="-20" dirty="0">
                <a:latin typeface="Adani Regular"/>
                <a:cs typeface="Adani Regular"/>
              </a:rPr>
              <a:t>competitive</a:t>
            </a:r>
            <a:r>
              <a:rPr sz="1200" spc="-7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ﬁnancing</a:t>
            </a:r>
            <a:r>
              <a:rPr sz="1200" spc="-5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can</a:t>
            </a:r>
            <a:r>
              <a:rPr sz="1200" spc="-2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be</a:t>
            </a:r>
            <a:r>
              <a:rPr sz="1200" spc="-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availed</a:t>
            </a:r>
            <a:r>
              <a:rPr sz="1200" spc="-5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from</a:t>
            </a:r>
            <a:r>
              <a:rPr sz="1200" spc="5" dirty="0">
                <a:latin typeface="Adani Regular"/>
                <a:cs typeface="Adani Regular"/>
              </a:rPr>
              <a:t> </a:t>
            </a:r>
            <a:r>
              <a:rPr sz="1200" spc="-10" dirty="0">
                <a:latin typeface="Adani Regular"/>
                <a:cs typeface="Adani Regular"/>
              </a:rPr>
              <a:t>Offshore </a:t>
            </a:r>
            <a:r>
              <a:rPr sz="1200" dirty="0">
                <a:latin typeface="Adani Regular"/>
                <a:cs typeface="Adani Regular"/>
              </a:rPr>
              <a:t>Banking</a:t>
            </a:r>
            <a:r>
              <a:rPr sz="1200" spc="-4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Units</a:t>
            </a:r>
            <a:r>
              <a:rPr sz="1200" spc="-45" dirty="0">
                <a:latin typeface="Adani Regular"/>
                <a:cs typeface="Adani Regular"/>
              </a:rPr>
              <a:t> </a:t>
            </a:r>
            <a:r>
              <a:rPr sz="1200" spc="-10" dirty="0">
                <a:latin typeface="Adani Regular"/>
                <a:cs typeface="Adani Regular"/>
              </a:rPr>
              <a:t>(OBUs)</a:t>
            </a:r>
            <a:endParaRPr sz="1200">
              <a:latin typeface="Adani Regular"/>
              <a:cs typeface="Adani Regular"/>
            </a:endParaRPr>
          </a:p>
          <a:p>
            <a:pPr marL="240029" marR="5080" indent="-227965">
              <a:lnSpc>
                <a:spcPct val="119200"/>
              </a:lnSpc>
              <a:spcBef>
                <a:spcPts val="395"/>
              </a:spcBef>
              <a:buFont typeface="Arial"/>
              <a:buChar char="•"/>
              <a:tabLst>
                <a:tab pos="240029" algn="l"/>
              </a:tabLst>
            </a:pPr>
            <a:r>
              <a:rPr sz="1200" dirty="0">
                <a:latin typeface="Adani Regular"/>
                <a:cs typeface="Adani Regular"/>
              </a:rPr>
              <a:t>External</a:t>
            </a:r>
            <a:r>
              <a:rPr sz="1200" spc="3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commercial</a:t>
            </a:r>
            <a:r>
              <a:rPr sz="1200" spc="5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borrowings</a:t>
            </a:r>
            <a:r>
              <a:rPr sz="1200" spc="7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upto</a:t>
            </a:r>
            <a:r>
              <a:rPr sz="1200" spc="9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US</a:t>
            </a:r>
            <a:r>
              <a:rPr sz="1200" spc="5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$500</a:t>
            </a:r>
            <a:r>
              <a:rPr sz="1200" spc="8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million</a:t>
            </a:r>
            <a:r>
              <a:rPr sz="1200" spc="465" dirty="0">
                <a:latin typeface="Adani Regular"/>
                <a:cs typeface="Adani Regular"/>
              </a:rPr>
              <a:t> </a:t>
            </a:r>
            <a:r>
              <a:rPr sz="1200" spc="-25" dirty="0">
                <a:latin typeface="Adani Regular"/>
                <a:cs typeface="Adani Regular"/>
              </a:rPr>
              <a:t>can </a:t>
            </a:r>
            <a:r>
              <a:rPr sz="1200" dirty="0">
                <a:latin typeface="Adani Regular"/>
                <a:cs typeface="Adani Regular"/>
              </a:rPr>
              <a:t>be</a:t>
            </a:r>
            <a:r>
              <a:rPr sz="1200" spc="-10" dirty="0">
                <a:latin typeface="Adani Regular"/>
                <a:cs typeface="Adani Regular"/>
              </a:rPr>
              <a:t> availed</a:t>
            </a:r>
            <a:r>
              <a:rPr sz="1200" spc="-5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without</a:t>
            </a:r>
            <a:r>
              <a:rPr sz="1200" spc="-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any</a:t>
            </a:r>
            <a:r>
              <a:rPr sz="1200" spc="-20" dirty="0">
                <a:latin typeface="Adani Regular"/>
                <a:cs typeface="Adani Regular"/>
              </a:rPr>
              <a:t> </a:t>
            </a:r>
            <a:r>
              <a:rPr sz="1200" spc="-10" dirty="0">
                <a:latin typeface="Adani Regular"/>
                <a:cs typeface="Adani Regular"/>
              </a:rPr>
              <a:t>speciﬁc</a:t>
            </a:r>
            <a:r>
              <a:rPr sz="1200" spc="-50" dirty="0">
                <a:latin typeface="Adani Regular"/>
                <a:cs typeface="Adani Regular"/>
              </a:rPr>
              <a:t> </a:t>
            </a:r>
            <a:r>
              <a:rPr sz="1200" spc="-10" dirty="0">
                <a:latin typeface="Adani Regular"/>
                <a:cs typeface="Adani Regular"/>
              </a:rPr>
              <a:t>approvals</a:t>
            </a:r>
            <a:endParaRPr sz="1200">
              <a:latin typeface="Adani Regular"/>
              <a:cs typeface="Adani Regular"/>
            </a:endParaRPr>
          </a:p>
          <a:p>
            <a:pPr marL="240029" marR="123825" indent="-227965">
              <a:lnSpc>
                <a:spcPct val="132100"/>
              </a:lnSpc>
              <a:spcBef>
                <a:spcPts val="150"/>
              </a:spcBef>
              <a:buFont typeface="Arial"/>
              <a:buChar char="•"/>
              <a:tabLst>
                <a:tab pos="240029" algn="l"/>
              </a:tabLst>
            </a:pPr>
            <a:r>
              <a:rPr sz="1200" dirty="0">
                <a:latin typeface="Adani Regular"/>
                <a:cs typeface="Adani Regular"/>
              </a:rPr>
              <a:t>100%</a:t>
            </a:r>
            <a:r>
              <a:rPr sz="1200" spc="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FDI</a:t>
            </a:r>
            <a:r>
              <a:rPr sz="1200" spc="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permitted</a:t>
            </a:r>
            <a:r>
              <a:rPr sz="1200" spc="1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through</a:t>
            </a:r>
            <a:r>
              <a:rPr sz="1200" spc="4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an</a:t>
            </a:r>
            <a:r>
              <a:rPr sz="1200" spc="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automatic</a:t>
            </a:r>
            <a:r>
              <a:rPr sz="1200" spc="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approval</a:t>
            </a:r>
            <a:r>
              <a:rPr sz="1200" spc="35" dirty="0">
                <a:latin typeface="Adani Regular"/>
                <a:cs typeface="Adani Regular"/>
              </a:rPr>
              <a:t> </a:t>
            </a:r>
            <a:r>
              <a:rPr sz="1200" spc="-10" dirty="0">
                <a:latin typeface="Adani Regular"/>
                <a:cs typeface="Adani Regular"/>
              </a:rPr>
              <a:t>route. </a:t>
            </a:r>
            <a:r>
              <a:rPr sz="1200" dirty="0">
                <a:latin typeface="Adani Regular"/>
                <a:cs typeface="Adani Regular"/>
              </a:rPr>
              <a:t>No</a:t>
            </a:r>
            <a:r>
              <a:rPr sz="1200" spc="-6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limit</a:t>
            </a:r>
            <a:r>
              <a:rPr sz="1200" spc="-5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on</a:t>
            </a:r>
            <a:r>
              <a:rPr sz="1200" spc="-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the</a:t>
            </a:r>
            <a:r>
              <a:rPr sz="1200" spc="-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quantum</a:t>
            </a:r>
            <a:r>
              <a:rPr sz="1200" spc="-5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of</a:t>
            </a:r>
            <a:r>
              <a:rPr sz="1200" spc="-10" dirty="0">
                <a:latin typeface="Adani Regular"/>
                <a:cs typeface="Adani Regular"/>
              </a:rPr>
              <a:t> </a:t>
            </a:r>
            <a:r>
              <a:rPr sz="1200" spc="-45" dirty="0">
                <a:latin typeface="Adani Regular"/>
                <a:cs typeface="Adani Regular"/>
              </a:rPr>
              <a:t>DTA</a:t>
            </a:r>
            <a:r>
              <a:rPr sz="1200" spc="-114" dirty="0">
                <a:latin typeface="Adani Regular"/>
                <a:cs typeface="Adani Regular"/>
              </a:rPr>
              <a:t> </a:t>
            </a:r>
            <a:r>
              <a:rPr sz="1200" spc="-20" dirty="0">
                <a:latin typeface="Adani Regular"/>
                <a:cs typeface="Adani Regular"/>
              </a:rPr>
              <a:t>sales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7694" y="918592"/>
            <a:ext cx="1907539" cy="386080"/>
          </a:xfrm>
          <a:custGeom>
            <a:avLst/>
            <a:gdLst/>
            <a:ahLst/>
            <a:cxnLst/>
            <a:rect l="l" t="t" r="r" b="b"/>
            <a:pathLst>
              <a:path w="1907539" h="386080">
                <a:moveTo>
                  <a:pt x="0" y="385572"/>
                </a:moveTo>
                <a:lnTo>
                  <a:pt x="1760601" y="385572"/>
                </a:lnTo>
                <a:lnTo>
                  <a:pt x="1777860" y="381622"/>
                </a:lnTo>
                <a:lnTo>
                  <a:pt x="1792757" y="370649"/>
                </a:lnTo>
                <a:lnTo>
                  <a:pt x="1804339" y="353961"/>
                </a:lnTo>
                <a:lnTo>
                  <a:pt x="1811680" y="332867"/>
                </a:lnTo>
                <a:lnTo>
                  <a:pt x="1907476" y="0"/>
                </a:lnTo>
              </a:path>
            </a:pathLst>
          </a:custGeom>
          <a:ln w="8280">
            <a:solidFill>
              <a:srgbClr val="A9AB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20942" y="903349"/>
            <a:ext cx="2286000" cy="309880"/>
          </a:xfrm>
          <a:custGeom>
            <a:avLst/>
            <a:gdLst/>
            <a:ahLst/>
            <a:cxnLst/>
            <a:rect l="l" t="t" r="r" b="b"/>
            <a:pathLst>
              <a:path w="2286000" h="309880">
                <a:moveTo>
                  <a:pt x="0" y="309524"/>
                </a:moveTo>
                <a:lnTo>
                  <a:pt x="2131822" y="309524"/>
                </a:lnTo>
                <a:lnTo>
                  <a:pt x="2149932" y="306362"/>
                </a:lnTo>
                <a:lnTo>
                  <a:pt x="2165553" y="297535"/>
                </a:lnTo>
                <a:lnTo>
                  <a:pt x="2177719" y="284137"/>
                </a:lnTo>
                <a:lnTo>
                  <a:pt x="2185416" y="267208"/>
                </a:lnTo>
                <a:lnTo>
                  <a:pt x="2285961" y="0"/>
                </a:lnTo>
              </a:path>
            </a:pathLst>
          </a:custGeom>
          <a:ln w="8280">
            <a:solidFill>
              <a:srgbClr val="A9AB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11993" y="1463379"/>
            <a:ext cx="3201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marR="5080" indent="-2279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0029" algn="l"/>
              </a:tabLst>
            </a:pPr>
            <a:r>
              <a:rPr sz="1200" dirty="0">
                <a:latin typeface="Adani Regular"/>
                <a:cs typeface="Adani Regular"/>
              </a:rPr>
              <a:t>On</a:t>
            </a:r>
            <a:r>
              <a:rPr sz="1200" spc="3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procurement</a:t>
            </a:r>
            <a:r>
              <a:rPr sz="1200" spc="1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of</a:t>
            </a:r>
            <a:r>
              <a:rPr sz="1200" spc="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Capital</a:t>
            </a:r>
            <a:r>
              <a:rPr sz="1200" spc="4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Goods</a:t>
            </a:r>
            <a:r>
              <a:rPr sz="1200" spc="5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&amp;</a:t>
            </a:r>
            <a:r>
              <a:rPr sz="1200" spc="45" dirty="0">
                <a:latin typeface="Adani Regular"/>
                <a:cs typeface="Adani Regular"/>
              </a:rPr>
              <a:t> </a:t>
            </a:r>
            <a:r>
              <a:rPr sz="1200" spc="-25" dirty="0">
                <a:latin typeface="Adani Regular"/>
                <a:cs typeface="Adani Regular"/>
              </a:rPr>
              <a:t>Raw </a:t>
            </a:r>
            <a:r>
              <a:rPr sz="1200" dirty="0">
                <a:latin typeface="Adani Regular"/>
                <a:cs typeface="Adani Regular"/>
              </a:rPr>
              <a:t>Chapter</a:t>
            </a:r>
            <a:r>
              <a:rPr sz="1200" spc="-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VI</a:t>
            </a:r>
            <a:r>
              <a:rPr sz="1200" spc="-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Section</a:t>
            </a:r>
            <a:r>
              <a:rPr sz="1200" spc="-4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26,</a:t>
            </a:r>
            <a:r>
              <a:rPr sz="1200" spc="28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SEZ</a:t>
            </a:r>
            <a:r>
              <a:rPr sz="1200" spc="-30" dirty="0">
                <a:latin typeface="Adani Regular"/>
                <a:cs typeface="Adani Regular"/>
              </a:rPr>
              <a:t> </a:t>
            </a:r>
            <a:r>
              <a:rPr sz="1200" spc="-25" dirty="0">
                <a:latin typeface="Adani Regular"/>
                <a:cs typeface="Adani Regular"/>
              </a:rPr>
              <a:t>Act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08405" y="1463379"/>
            <a:ext cx="14935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dani Regular"/>
                <a:cs typeface="Adani Regular"/>
              </a:rPr>
              <a:t>Materials</a:t>
            </a:r>
            <a:r>
              <a:rPr sz="1200" spc="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&amp;</a:t>
            </a:r>
            <a:r>
              <a:rPr sz="1200" spc="45" dirty="0">
                <a:latin typeface="Adani Regular"/>
                <a:cs typeface="Adani Regular"/>
              </a:rPr>
              <a:t> </a:t>
            </a:r>
            <a:r>
              <a:rPr sz="1200" spc="-10" dirty="0">
                <a:latin typeface="Adani Regular"/>
                <a:cs typeface="Adani Regular"/>
              </a:rPr>
              <a:t>Services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1993" y="2095995"/>
            <a:ext cx="2760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0029" algn="l"/>
              </a:tabLst>
            </a:pPr>
            <a:r>
              <a:rPr sz="1200" b="1" dirty="0">
                <a:latin typeface="Adani Regular"/>
                <a:cs typeface="Adani Regular"/>
              </a:rPr>
              <a:t>Beneﬁts</a:t>
            </a:r>
            <a:r>
              <a:rPr sz="1200" b="1" spc="-45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from</a:t>
            </a:r>
            <a:r>
              <a:rPr sz="1200" b="1" spc="-5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Central </a:t>
            </a:r>
            <a:r>
              <a:rPr sz="1200" b="1" spc="-10" dirty="0">
                <a:latin typeface="Adani Regular"/>
                <a:cs typeface="Adani Regular"/>
              </a:rPr>
              <a:t>Government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1657" y="2280271"/>
            <a:ext cx="3241040" cy="79438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240029" algn="l"/>
              </a:tabLst>
            </a:pPr>
            <a:r>
              <a:rPr sz="1200" dirty="0">
                <a:latin typeface="Adani Regular"/>
                <a:cs typeface="Adani Regular"/>
              </a:rPr>
              <a:t>Exemption</a:t>
            </a:r>
            <a:r>
              <a:rPr sz="1200" spc="-3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from</a:t>
            </a:r>
            <a:r>
              <a:rPr sz="1200" spc="-3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Duty</a:t>
            </a:r>
            <a:r>
              <a:rPr sz="1200" spc="-4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of</a:t>
            </a:r>
            <a:r>
              <a:rPr sz="1200" spc="-15" dirty="0">
                <a:latin typeface="Adani Regular"/>
                <a:cs typeface="Adani Regular"/>
              </a:rPr>
              <a:t> </a:t>
            </a:r>
            <a:r>
              <a:rPr sz="1200" spc="-10" dirty="0">
                <a:latin typeface="Adani Regular"/>
                <a:cs typeface="Adani Regular"/>
              </a:rPr>
              <a:t>Customs</a:t>
            </a:r>
            <a:endParaRPr sz="1200">
              <a:latin typeface="Adani Regular"/>
              <a:cs typeface="Adani Regular"/>
            </a:endParaRPr>
          </a:p>
          <a:p>
            <a:pPr marL="240029" indent="-227329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0029" algn="l"/>
              </a:tabLst>
            </a:pPr>
            <a:r>
              <a:rPr sz="1200" dirty="0">
                <a:latin typeface="Adani Regular"/>
                <a:cs typeface="Adani Regular"/>
              </a:rPr>
              <a:t>Exemption</a:t>
            </a:r>
            <a:r>
              <a:rPr sz="1200" spc="-7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from</a:t>
            </a:r>
            <a:r>
              <a:rPr sz="1200" spc="-45" dirty="0">
                <a:latin typeface="Adani Regular"/>
                <a:cs typeface="Adani Regular"/>
              </a:rPr>
              <a:t> </a:t>
            </a:r>
            <a:r>
              <a:rPr sz="1200" spc="-25" dirty="0">
                <a:latin typeface="Adani Regular"/>
                <a:cs typeface="Adani Regular"/>
              </a:rPr>
              <a:t>GST</a:t>
            </a:r>
            <a:endParaRPr sz="1200">
              <a:latin typeface="Adani Regular"/>
              <a:cs typeface="Adani Regular"/>
            </a:endParaRPr>
          </a:p>
          <a:p>
            <a:pPr marL="240029" marR="5080" indent="-2279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0029" algn="l"/>
              </a:tabLst>
            </a:pPr>
            <a:r>
              <a:rPr sz="1200" dirty="0">
                <a:latin typeface="Adani Regular"/>
                <a:cs typeface="Adani Regular"/>
              </a:rPr>
              <a:t>Drawback</a:t>
            </a:r>
            <a:r>
              <a:rPr sz="1200" spc="19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on</a:t>
            </a:r>
            <a:r>
              <a:rPr sz="1200" spc="19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goods</a:t>
            </a:r>
            <a:r>
              <a:rPr sz="1200" spc="24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brought</a:t>
            </a:r>
            <a:r>
              <a:rPr sz="1200" spc="20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or</a:t>
            </a:r>
            <a:r>
              <a:rPr sz="1200" spc="204" dirty="0">
                <a:latin typeface="Adani Regular"/>
                <a:cs typeface="Adani Regular"/>
              </a:rPr>
              <a:t> </a:t>
            </a:r>
            <a:r>
              <a:rPr sz="1200" spc="-10" dirty="0">
                <a:latin typeface="Adani Regular"/>
                <a:cs typeface="Adani Regular"/>
              </a:rPr>
              <a:t>services </a:t>
            </a:r>
            <a:r>
              <a:rPr sz="1200" spc="-20" dirty="0">
                <a:latin typeface="Adani Regular"/>
                <a:cs typeface="Adani Regular"/>
              </a:rPr>
              <a:t>DTA</a:t>
            </a:r>
            <a:r>
              <a:rPr sz="1200" spc="-5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to</a:t>
            </a:r>
            <a:r>
              <a:rPr sz="1200" spc="-4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SEZ</a:t>
            </a:r>
            <a:r>
              <a:rPr sz="1200" spc="-40" dirty="0">
                <a:latin typeface="Adani Regular"/>
                <a:cs typeface="Adani Regular"/>
              </a:rPr>
              <a:t> </a:t>
            </a:r>
            <a:r>
              <a:rPr sz="1200" spc="-20" dirty="0">
                <a:latin typeface="Adani Regular"/>
                <a:cs typeface="Adani Regular"/>
              </a:rPr>
              <a:t>Unit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57985" y="2682759"/>
            <a:ext cx="1056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dani Regular"/>
                <a:cs typeface="Adani Regular"/>
              </a:rPr>
              <a:t>provided</a:t>
            </a:r>
            <a:r>
              <a:rPr sz="1200" spc="170" dirty="0">
                <a:latin typeface="Adani Regular"/>
                <a:cs typeface="Adani Regular"/>
              </a:rPr>
              <a:t> </a:t>
            </a:r>
            <a:r>
              <a:rPr sz="1200" spc="-20" dirty="0">
                <a:latin typeface="Adani Regular"/>
                <a:cs typeface="Adani Regular"/>
              </a:rPr>
              <a:t>from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1993" y="3287608"/>
            <a:ext cx="2616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0029" algn="l"/>
              </a:tabLst>
            </a:pPr>
            <a:r>
              <a:rPr sz="1200" b="1" dirty="0">
                <a:latin typeface="Adani Regular"/>
                <a:cs typeface="Adani Regular"/>
              </a:rPr>
              <a:t>Beneﬁts</a:t>
            </a:r>
            <a:r>
              <a:rPr sz="1200" b="1" spc="-70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from</a:t>
            </a:r>
            <a:r>
              <a:rPr sz="1200" b="1" spc="-25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State</a:t>
            </a:r>
            <a:r>
              <a:rPr sz="1200" b="1" spc="-45" dirty="0">
                <a:latin typeface="Adani Regular"/>
                <a:cs typeface="Adani Regular"/>
              </a:rPr>
              <a:t> </a:t>
            </a:r>
            <a:r>
              <a:rPr sz="1200" b="1" spc="-10" dirty="0">
                <a:latin typeface="Adani Regular"/>
                <a:cs typeface="Adani Regular"/>
              </a:rPr>
              <a:t>Government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71657" y="3496396"/>
            <a:ext cx="4387850" cy="782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marR="325120" indent="-2279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0029" algn="l"/>
              </a:tabLst>
            </a:pPr>
            <a:r>
              <a:rPr sz="1200" spc="-20" dirty="0">
                <a:latin typeface="Adani Regular"/>
                <a:cs typeface="Adani Regular"/>
              </a:rPr>
              <a:t>Exemption</a:t>
            </a:r>
            <a:r>
              <a:rPr sz="1200" spc="-8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from</a:t>
            </a:r>
            <a:r>
              <a:rPr sz="1200" spc="-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Stamp</a:t>
            </a:r>
            <a:r>
              <a:rPr sz="1200" spc="-3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Duty</a:t>
            </a:r>
            <a:r>
              <a:rPr sz="1200" spc="-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and</a:t>
            </a:r>
            <a:r>
              <a:rPr sz="1200" spc="-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registration</a:t>
            </a:r>
            <a:r>
              <a:rPr sz="1200" spc="2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fees</a:t>
            </a:r>
            <a:r>
              <a:rPr sz="1200" spc="-5" dirty="0">
                <a:latin typeface="Adani Regular"/>
                <a:cs typeface="Adani Regular"/>
              </a:rPr>
              <a:t> </a:t>
            </a:r>
            <a:r>
              <a:rPr sz="1200" spc="-25" dirty="0">
                <a:latin typeface="Adani Regular"/>
                <a:cs typeface="Adani Regular"/>
              </a:rPr>
              <a:t>on </a:t>
            </a:r>
            <a:r>
              <a:rPr sz="1200" dirty="0">
                <a:latin typeface="Adani Regular"/>
                <a:cs typeface="Adani Regular"/>
              </a:rPr>
              <a:t>lease</a:t>
            </a:r>
            <a:r>
              <a:rPr sz="1200" spc="-5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of</a:t>
            </a:r>
            <a:r>
              <a:rPr sz="1200" spc="-3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land/mortgaged</a:t>
            </a:r>
            <a:r>
              <a:rPr sz="1200" spc="-60" dirty="0">
                <a:latin typeface="Adani Regular"/>
                <a:cs typeface="Adani Regular"/>
              </a:rPr>
              <a:t> </a:t>
            </a:r>
            <a:r>
              <a:rPr sz="1200" spc="-10" dirty="0">
                <a:latin typeface="Adani Regular"/>
                <a:cs typeface="Adani Regular"/>
              </a:rPr>
              <a:t>deed.</a:t>
            </a:r>
            <a:endParaRPr sz="1200">
              <a:latin typeface="Adani Regular"/>
              <a:cs typeface="Adani Regular"/>
            </a:endParaRPr>
          </a:p>
          <a:p>
            <a:pPr marL="240029" marR="5080" indent="-227965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240029" algn="l"/>
              </a:tabLst>
            </a:pPr>
            <a:r>
              <a:rPr sz="1200" spc="-20" dirty="0">
                <a:latin typeface="Adani Regular"/>
                <a:cs typeface="Adani Regular"/>
              </a:rPr>
              <a:t>Exemption</a:t>
            </a:r>
            <a:r>
              <a:rPr sz="1200" spc="-6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from</a:t>
            </a:r>
            <a:r>
              <a:rPr sz="1200" spc="-15" dirty="0">
                <a:latin typeface="Adani Regular"/>
                <a:cs typeface="Adani Regular"/>
              </a:rPr>
              <a:t> </a:t>
            </a:r>
            <a:r>
              <a:rPr sz="1200" spc="-10" dirty="0">
                <a:latin typeface="Adani Regular"/>
                <a:cs typeface="Adani Regular"/>
              </a:rPr>
              <a:t>Electricity</a:t>
            </a:r>
            <a:r>
              <a:rPr sz="1200" spc="-6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Duty</a:t>
            </a:r>
            <a:r>
              <a:rPr sz="1200" spc="-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for</a:t>
            </a:r>
            <a:r>
              <a:rPr sz="1200" spc="-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10</a:t>
            </a:r>
            <a:r>
              <a:rPr sz="1200" spc="-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years</a:t>
            </a:r>
            <a:r>
              <a:rPr sz="1200" spc="28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from</a:t>
            </a:r>
            <a:r>
              <a:rPr sz="1200" spc="-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date</a:t>
            </a:r>
            <a:r>
              <a:rPr sz="1200" spc="-10" dirty="0">
                <a:latin typeface="Adani Regular"/>
                <a:cs typeface="Adani Regular"/>
              </a:rPr>
              <a:t> </a:t>
            </a:r>
            <a:r>
              <a:rPr sz="1200" spc="-25" dirty="0">
                <a:latin typeface="Adani Regular"/>
                <a:cs typeface="Adani Regular"/>
              </a:rPr>
              <a:t>of </a:t>
            </a:r>
            <a:r>
              <a:rPr sz="1200" spc="-10" dirty="0">
                <a:latin typeface="Adani Regular"/>
                <a:cs typeface="Adani Regular"/>
              </a:rPr>
              <a:t>operation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1993" y="4506526"/>
            <a:ext cx="13100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0029" algn="l"/>
              </a:tabLst>
            </a:pPr>
            <a:r>
              <a:rPr sz="1200" b="1" spc="-30" dirty="0">
                <a:latin typeface="Adani Regular"/>
                <a:cs typeface="Adani Regular"/>
              </a:rPr>
              <a:t>Tax</a:t>
            </a:r>
            <a:r>
              <a:rPr sz="1200" b="1" spc="-65" dirty="0">
                <a:latin typeface="Adani Regular"/>
                <a:cs typeface="Adani Regular"/>
              </a:rPr>
              <a:t> </a:t>
            </a:r>
            <a:r>
              <a:rPr sz="1200" b="1" spc="-10" dirty="0">
                <a:latin typeface="Adani Regular"/>
                <a:cs typeface="Adani Regular"/>
              </a:rPr>
              <a:t>Exemption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70895" y="4703122"/>
            <a:ext cx="43389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508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0665" algn="l"/>
              </a:tabLst>
            </a:pPr>
            <a:r>
              <a:rPr sz="1200" spc="-20" dirty="0">
                <a:latin typeface="Adani Regular"/>
                <a:cs typeface="Adani Regular"/>
              </a:rPr>
              <a:t>Exemption</a:t>
            </a:r>
            <a:r>
              <a:rPr sz="1200" spc="-5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from Capital</a:t>
            </a:r>
            <a:r>
              <a:rPr sz="1200" spc="-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Gain</a:t>
            </a:r>
            <a:r>
              <a:rPr sz="1200" spc="-25" dirty="0">
                <a:latin typeface="Adani Regular"/>
                <a:cs typeface="Adani Regular"/>
              </a:rPr>
              <a:t> </a:t>
            </a:r>
            <a:r>
              <a:rPr sz="1200" spc="-35" dirty="0">
                <a:latin typeface="Adani Regular"/>
                <a:cs typeface="Adani Regular"/>
              </a:rPr>
              <a:t>Tax</a:t>
            </a:r>
            <a:r>
              <a:rPr sz="1200" spc="-8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arising</a:t>
            </a:r>
            <a:r>
              <a:rPr sz="1200" spc="-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on</a:t>
            </a:r>
            <a:r>
              <a:rPr sz="1200" spc="305" dirty="0">
                <a:latin typeface="Adani Regular"/>
                <a:cs typeface="Adani Regular"/>
              </a:rPr>
              <a:t> </a:t>
            </a:r>
            <a:r>
              <a:rPr sz="1200" spc="-10" dirty="0">
                <a:latin typeface="Adani Regular"/>
                <a:cs typeface="Adani Regular"/>
              </a:rPr>
              <a:t>transfer</a:t>
            </a:r>
            <a:r>
              <a:rPr sz="1200" spc="-55" dirty="0">
                <a:latin typeface="Adani Regular"/>
                <a:cs typeface="Adani Regular"/>
              </a:rPr>
              <a:t> </a:t>
            </a:r>
            <a:r>
              <a:rPr sz="1200" spc="-25" dirty="0">
                <a:latin typeface="Adani Regular"/>
                <a:cs typeface="Adani Regular"/>
              </a:rPr>
              <a:t>of </a:t>
            </a:r>
            <a:r>
              <a:rPr sz="1200" dirty="0">
                <a:latin typeface="Adani Regular"/>
                <a:cs typeface="Adani Regular"/>
              </a:rPr>
              <a:t>assets</a:t>
            </a:r>
            <a:r>
              <a:rPr sz="1200" spc="-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from</a:t>
            </a:r>
            <a:r>
              <a:rPr sz="1200" spc="-3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urban</a:t>
            </a:r>
            <a:r>
              <a:rPr sz="1200" spc="-4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area</a:t>
            </a:r>
            <a:r>
              <a:rPr sz="1200" spc="-4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to</a:t>
            </a:r>
            <a:r>
              <a:rPr sz="1200" spc="-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SEZ</a:t>
            </a:r>
            <a:r>
              <a:rPr sz="1200" spc="254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(Section</a:t>
            </a:r>
            <a:r>
              <a:rPr sz="1200" spc="-45" dirty="0">
                <a:latin typeface="Adani Regular"/>
                <a:cs typeface="Adani Regular"/>
              </a:rPr>
              <a:t> </a:t>
            </a:r>
            <a:r>
              <a:rPr sz="1200" spc="-10" dirty="0">
                <a:latin typeface="Adani Regular"/>
                <a:cs typeface="Adani Regular"/>
              </a:rPr>
              <a:t>54-</a:t>
            </a:r>
            <a:r>
              <a:rPr sz="1200" dirty="0">
                <a:latin typeface="Adani Regular"/>
                <a:cs typeface="Adani Regular"/>
              </a:rPr>
              <a:t>GA</a:t>
            </a:r>
            <a:r>
              <a:rPr sz="1200" spc="-3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of</a:t>
            </a:r>
            <a:r>
              <a:rPr sz="1200" spc="-15" dirty="0">
                <a:latin typeface="Adani Regular"/>
                <a:cs typeface="Adani Regular"/>
              </a:rPr>
              <a:t> </a:t>
            </a:r>
            <a:r>
              <a:rPr sz="1200" spc="-10" dirty="0">
                <a:latin typeface="Adani Regular"/>
                <a:cs typeface="Adani Regular"/>
              </a:rPr>
              <a:t>Income </a:t>
            </a:r>
            <a:r>
              <a:rPr sz="1200" spc="-35" dirty="0">
                <a:latin typeface="Adani Regular"/>
                <a:cs typeface="Adani Regular"/>
              </a:rPr>
              <a:t>Tax</a:t>
            </a:r>
            <a:r>
              <a:rPr sz="1200" spc="-10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Act)</a:t>
            </a:r>
            <a:r>
              <a:rPr sz="1200" spc="-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Single</a:t>
            </a:r>
            <a:r>
              <a:rPr sz="1200" spc="26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Window</a:t>
            </a:r>
            <a:r>
              <a:rPr sz="1200" spc="-6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Clearance</a:t>
            </a:r>
            <a:r>
              <a:rPr sz="1200" spc="-5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Chapter</a:t>
            </a:r>
            <a:r>
              <a:rPr sz="1200" spc="5" dirty="0">
                <a:latin typeface="Adani Regular"/>
                <a:cs typeface="Adani Regular"/>
              </a:rPr>
              <a:t> </a:t>
            </a:r>
            <a:r>
              <a:rPr sz="1200" spc="-40" dirty="0">
                <a:latin typeface="Adani Regular"/>
                <a:cs typeface="Adani Regular"/>
              </a:rPr>
              <a:t>IV,</a:t>
            </a:r>
            <a:r>
              <a:rPr sz="1200" spc="-7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Section</a:t>
            </a:r>
            <a:r>
              <a:rPr sz="1200" spc="-45" dirty="0">
                <a:latin typeface="Adani Regular"/>
                <a:cs typeface="Adani Regular"/>
              </a:rPr>
              <a:t> </a:t>
            </a:r>
            <a:r>
              <a:rPr sz="1200" spc="-25" dirty="0">
                <a:latin typeface="Adani Regular"/>
                <a:cs typeface="Adani Regular"/>
              </a:rPr>
              <a:t>13 </a:t>
            </a:r>
            <a:r>
              <a:rPr sz="1200" dirty="0">
                <a:latin typeface="Adani Regular"/>
                <a:cs typeface="Adani Regular"/>
              </a:rPr>
              <a:t>SEZ</a:t>
            </a:r>
            <a:r>
              <a:rPr sz="1200" spc="-25" dirty="0">
                <a:latin typeface="Adani Regular"/>
                <a:cs typeface="Adani Regular"/>
              </a:rPr>
              <a:t> Act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05536" y="983310"/>
            <a:ext cx="15138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0681C5"/>
                </a:solidFill>
              </a:rPr>
              <a:t>Fiscal</a:t>
            </a:r>
            <a:r>
              <a:rPr sz="1600" spc="30" dirty="0">
                <a:solidFill>
                  <a:srgbClr val="0681C5"/>
                </a:solidFill>
              </a:rPr>
              <a:t> </a:t>
            </a:r>
            <a:r>
              <a:rPr sz="1600" spc="-10" dirty="0">
                <a:solidFill>
                  <a:srgbClr val="0681C5"/>
                </a:solidFill>
              </a:rPr>
              <a:t>Beneﬁts</a:t>
            </a:r>
            <a:endParaRPr sz="1600"/>
          </a:p>
        </p:txBody>
      </p:sp>
      <p:sp>
        <p:nvSpPr>
          <p:cNvPr id="16" name="object 16"/>
          <p:cNvSpPr txBox="1"/>
          <p:nvPr/>
        </p:nvSpPr>
        <p:spPr>
          <a:xfrm>
            <a:off x="6016497" y="917713"/>
            <a:ext cx="1924685" cy="247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dirty="0">
                <a:solidFill>
                  <a:srgbClr val="0681C5"/>
                </a:solidFill>
                <a:latin typeface="Adani Regular"/>
                <a:cs typeface="Adani Regular"/>
              </a:rPr>
              <a:t>Operational</a:t>
            </a:r>
            <a:r>
              <a:rPr sz="1450" b="1" spc="235" dirty="0">
                <a:solidFill>
                  <a:srgbClr val="0681C5"/>
                </a:solidFill>
                <a:latin typeface="Adani Regular"/>
                <a:cs typeface="Adani Regular"/>
              </a:rPr>
              <a:t> </a:t>
            </a:r>
            <a:r>
              <a:rPr sz="1450" b="1" spc="-10" dirty="0">
                <a:solidFill>
                  <a:srgbClr val="0681C5"/>
                </a:solidFill>
                <a:latin typeface="Adani Regular"/>
                <a:cs typeface="Adani Regular"/>
              </a:rPr>
              <a:t>Beneﬁts</a:t>
            </a:r>
            <a:endParaRPr sz="1450">
              <a:latin typeface="Adani Regular"/>
              <a:cs typeface="Adani Regular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097142" y="4612766"/>
            <a:ext cx="1943100" cy="370840"/>
          </a:xfrm>
          <a:custGeom>
            <a:avLst/>
            <a:gdLst/>
            <a:ahLst/>
            <a:cxnLst/>
            <a:rect l="l" t="t" r="r" b="b"/>
            <a:pathLst>
              <a:path w="1943100" h="370839">
                <a:moveTo>
                  <a:pt x="0" y="370471"/>
                </a:moveTo>
                <a:lnTo>
                  <a:pt x="1812048" y="370471"/>
                </a:lnTo>
                <a:lnTo>
                  <a:pt x="1827441" y="366674"/>
                </a:lnTo>
                <a:lnTo>
                  <a:pt x="1840725" y="356120"/>
                </a:lnTo>
                <a:lnTo>
                  <a:pt x="1851063" y="340093"/>
                </a:lnTo>
                <a:lnTo>
                  <a:pt x="1857603" y="319824"/>
                </a:lnTo>
                <a:lnTo>
                  <a:pt x="1943061" y="0"/>
                </a:lnTo>
              </a:path>
            </a:pathLst>
          </a:custGeom>
          <a:ln w="8280">
            <a:solidFill>
              <a:srgbClr val="A9AB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125799" y="4672576"/>
            <a:ext cx="151257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681C5"/>
                </a:solidFill>
                <a:latin typeface="Adani Regular"/>
                <a:cs typeface="Adani Regular"/>
              </a:rPr>
              <a:t>Other</a:t>
            </a:r>
            <a:r>
              <a:rPr sz="1600" b="1" spc="105" dirty="0">
                <a:solidFill>
                  <a:srgbClr val="0681C5"/>
                </a:solidFill>
                <a:latin typeface="Adani Regular"/>
                <a:cs typeface="Adani Regular"/>
              </a:rPr>
              <a:t> </a:t>
            </a:r>
            <a:r>
              <a:rPr sz="1600" b="1" spc="-10" dirty="0">
                <a:solidFill>
                  <a:srgbClr val="0681C5"/>
                </a:solidFill>
                <a:latin typeface="Adani Regular"/>
                <a:cs typeface="Adani Regular"/>
              </a:rPr>
              <a:t>Beneﬁts</a:t>
            </a:r>
            <a:endParaRPr sz="1600">
              <a:latin typeface="Adani Regular"/>
              <a:cs typeface="Adani Regular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650" rIns="0" bIns="0" rtlCol="0">
            <a:spAutoFit/>
          </a:bodyPr>
          <a:lstStyle/>
          <a:p>
            <a:pPr marL="97155">
              <a:lnSpc>
                <a:spcPts val="955"/>
              </a:lnSpc>
            </a:pPr>
            <a:fld id="{81D60167-4931-47E6-BA6A-407CBD079E47}" type="slidenum">
              <a:rPr sz="900" spc="-25" dirty="0">
                <a:solidFill>
                  <a:srgbClr val="868686"/>
                </a:solidFill>
              </a:rPr>
              <a:t>20</a:t>
            </a:fld>
            <a:endParaRPr sz="900"/>
          </a:p>
        </p:txBody>
      </p:sp>
      <p:sp>
        <p:nvSpPr>
          <p:cNvPr id="19" name="object 19"/>
          <p:cNvSpPr txBox="1"/>
          <p:nvPr/>
        </p:nvSpPr>
        <p:spPr>
          <a:xfrm>
            <a:off x="6572761" y="1214700"/>
            <a:ext cx="4679950" cy="623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 algn="just">
              <a:lnSpc>
                <a:spcPct val="109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1200" dirty="0">
                <a:latin typeface="Adani Regular"/>
                <a:cs typeface="Adani Regular"/>
              </a:rPr>
              <a:t>No</a:t>
            </a:r>
            <a:r>
              <a:rPr sz="1200" spc="21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routine</a:t>
            </a:r>
            <a:r>
              <a:rPr sz="1200" spc="22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examination</a:t>
            </a:r>
            <a:r>
              <a:rPr sz="1200" spc="22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by</a:t>
            </a:r>
            <a:r>
              <a:rPr sz="1200" spc="21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Customs</a:t>
            </a:r>
            <a:r>
              <a:rPr sz="1200" spc="22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of</a:t>
            </a:r>
            <a:r>
              <a:rPr sz="1200" spc="229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export</a:t>
            </a:r>
            <a:r>
              <a:rPr sz="1200" spc="2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and</a:t>
            </a:r>
            <a:r>
              <a:rPr sz="1200" spc="220" dirty="0">
                <a:latin typeface="Adani Regular"/>
                <a:cs typeface="Adani Regular"/>
              </a:rPr>
              <a:t>  </a:t>
            </a:r>
            <a:r>
              <a:rPr sz="1200" spc="-10" dirty="0">
                <a:latin typeface="Adani Regular"/>
                <a:cs typeface="Adani Regular"/>
              </a:rPr>
              <a:t>import </a:t>
            </a:r>
            <a:r>
              <a:rPr sz="1200" dirty="0">
                <a:latin typeface="Adani Regular"/>
                <a:cs typeface="Adani Regular"/>
              </a:rPr>
              <a:t>cargo.</a:t>
            </a:r>
            <a:r>
              <a:rPr sz="1200" spc="9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Cargo</a:t>
            </a:r>
            <a:r>
              <a:rPr sz="1200" spc="1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clearance</a:t>
            </a:r>
            <a:r>
              <a:rPr sz="1200" spc="1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by</a:t>
            </a:r>
            <a:r>
              <a:rPr sz="1200" spc="110" dirty="0">
                <a:latin typeface="Adani Regular"/>
                <a:cs typeface="Adani Regular"/>
              </a:rPr>
              <a:t> </a:t>
            </a:r>
            <a:r>
              <a:rPr sz="1200" spc="-20" dirty="0">
                <a:latin typeface="Adani Regular"/>
                <a:cs typeface="Adani Regular"/>
              </a:rPr>
              <a:t>self-</a:t>
            </a:r>
            <a:r>
              <a:rPr sz="1200" dirty="0">
                <a:latin typeface="Adani Regular"/>
                <a:cs typeface="Adani Regular"/>
              </a:rPr>
              <a:t>certiﬁcation</a:t>
            </a:r>
            <a:r>
              <a:rPr sz="1200" spc="459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SEZ</a:t>
            </a:r>
            <a:r>
              <a:rPr sz="1200" b="1" spc="80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Rule</a:t>
            </a:r>
            <a:r>
              <a:rPr sz="1200" b="1" spc="85" dirty="0">
                <a:latin typeface="Adani Regular"/>
                <a:cs typeface="Adani Regular"/>
              </a:rPr>
              <a:t> </a:t>
            </a:r>
            <a:r>
              <a:rPr sz="1200" b="1" spc="-10" dirty="0">
                <a:latin typeface="Adani Regular"/>
                <a:cs typeface="Adani Regular"/>
              </a:rPr>
              <a:t>46(c), </a:t>
            </a:r>
            <a:r>
              <a:rPr sz="1200" b="1" dirty="0">
                <a:latin typeface="Adani Regular"/>
                <a:cs typeface="Adani Regular"/>
              </a:rPr>
              <a:t>26(10)</a:t>
            </a:r>
            <a:r>
              <a:rPr sz="1200" b="1" spc="5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&amp;</a:t>
            </a:r>
            <a:r>
              <a:rPr sz="1200" b="1" spc="-5" dirty="0">
                <a:latin typeface="Adani Regular"/>
                <a:cs typeface="Adani Regular"/>
              </a:rPr>
              <a:t> </a:t>
            </a:r>
            <a:r>
              <a:rPr sz="1200" b="1" spc="-25" dirty="0">
                <a:latin typeface="Adani Regular"/>
                <a:cs typeface="Adani Regular"/>
              </a:rPr>
              <a:t>75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72761" y="1971047"/>
            <a:ext cx="47117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1200" dirty="0">
                <a:latin typeface="Adani Regular"/>
                <a:cs typeface="Adani Regular"/>
              </a:rPr>
              <a:t>Selling</a:t>
            </a:r>
            <a:r>
              <a:rPr sz="1200" spc="105" dirty="0">
                <a:latin typeface="Adani Regular"/>
                <a:cs typeface="Adani Regular"/>
              </a:rPr>
              <a:t>  </a:t>
            </a:r>
            <a:r>
              <a:rPr sz="1200" dirty="0">
                <a:latin typeface="Adani Regular"/>
                <a:cs typeface="Adani Regular"/>
              </a:rPr>
              <a:t>of</a:t>
            </a:r>
            <a:r>
              <a:rPr sz="1200" spc="105" dirty="0">
                <a:latin typeface="Adani Regular"/>
                <a:cs typeface="Adani Regular"/>
              </a:rPr>
              <a:t>  </a:t>
            </a:r>
            <a:r>
              <a:rPr sz="1200" dirty="0">
                <a:latin typeface="Adani Regular"/>
                <a:cs typeface="Adani Regular"/>
              </a:rPr>
              <a:t>SEZ</a:t>
            </a:r>
            <a:r>
              <a:rPr sz="1200" spc="105" dirty="0">
                <a:latin typeface="Adani Regular"/>
                <a:cs typeface="Adani Regular"/>
              </a:rPr>
              <a:t>  </a:t>
            </a:r>
            <a:r>
              <a:rPr sz="1200" dirty="0">
                <a:latin typeface="Adani Regular"/>
                <a:cs typeface="Adani Regular"/>
              </a:rPr>
              <a:t>units</a:t>
            </a:r>
            <a:r>
              <a:rPr sz="1200" spc="110" dirty="0">
                <a:latin typeface="Adani Regular"/>
                <a:cs typeface="Adani Regular"/>
              </a:rPr>
              <a:t>  </a:t>
            </a:r>
            <a:r>
              <a:rPr sz="1200" dirty="0">
                <a:latin typeface="Adani Regular"/>
                <a:cs typeface="Adani Regular"/>
              </a:rPr>
              <a:t>allowed</a:t>
            </a:r>
            <a:r>
              <a:rPr sz="1200" spc="105" dirty="0">
                <a:latin typeface="Adani Regular"/>
                <a:cs typeface="Adani Regular"/>
              </a:rPr>
              <a:t>  </a:t>
            </a:r>
            <a:r>
              <a:rPr sz="1200" dirty="0">
                <a:latin typeface="Adani Regular"/>
                <a:cs typeface="Adani Regular"/>
              </a:rPr>
              <a:t>in</a:t>
            </a:r>
            <a:r>
              <a:rPr sz="1200" spc="105" dirty="0">
                <a:latin typeface="Adani Regular"/>
                <a:cs typeface="Adani Regular"/>
              </a:rPr>
              <a:t>  </a:t>
            </a:r>
            <a:r>
              <a:rPr sz="1200" dirty="0">
                <a:latin typeface="Adani Regular"/>
                <a:cs typeface="Adani Regular"/>
              </a:rPr>
              <a:t>DTA,</a:t>
            </a:r>
            <a:r>
              <a:rPr sz="1200" spc="110" dirty="0">
                <a:latin typeface="Adani Regular"/>
                <a:cs typeface="Adani Regular"/>
              </a:rPr>
              <a:t>  </a:t>
            </a:r>
            <a:r>
              <a:rPr sz="1200" dirty="0">
                <a:latin typeface="Adani Regular"/>
                <a:cs typeface="Adani Regular"/>
              </a:rPr>
              <a:t>upon</a:t>
            </a:r>
            <a:r>
              <a:rPr sz="1200" spc="110" dirty="0">
                <a:latin typeface="Adani Regular"/>
                <a:cs typeface="Adani Regular"/>
              </a:rPr>
              <a:t>  </a:t>
            </a:r>
            <a:r>
              <a:rPr sz="1200" dirty="0">
                <a:latin typeface="Adani Regular"/>
                <a:cs typeface="Adani Regular"/>
              </a:rPr>
              <a:t>payment</a:t>
            </a:r>
            <a:r>
              <a:rPr sz="1200" spc="110" dirty="0">
                <a:latin typeface="Adani Regular"/>
                <a:cs typeface="Adani Regular"/>
              </a:rPr>
              <a:t>  </a:t>
            </a:r>
            <a:r>
              <a:rPr sz="1200" spc="-25" dirty="0">
                <a:latin typeface="Adani Regular"/>
                <a:cs typeface="Adani Regular"/>
              </a:rPr>
              <a:t>of </a:t>
            </a:r>
            <a:r>
              <a:rPr sz="1200" dirty="0">
                <a:latin typeface="Adani Regular"/>
                <a:cs typeface="Adani Regular"/>
              </a:rPr>
              <a:t>applicable</a:t>
            </a:r>
            <a:r>
              <a:rPr sz="1200" spc="1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duty.</a:t>
            </a:r>
            <a:r>
              <a:rPr sz="1200" spc="114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Chapter</a:t>
            </a:r>
            <a:r>
              <a:rPr sz="1200" b="1" spc="100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VI,</a:t>
            </a:r>
            <a:r>
              <a:rPr sz="1200" b="1" spc="95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Section</a:t>
            </a:r>
            <a:r>
              <a:rPr sz="1200" b="1" spc="95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30</a:t>
            </a:r>
            <a:r>
              <a:rPr sz="1200" b="1" spc="105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SEZ</a:t>
            </a:r>
            <a:r>
              <a:rPr sz="1200" b="1" spc="100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Act</a:t>
            </a:r>
            <a:r>
              <a:rPr sz="1200" b="1" spc="110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&amp;</a:t>
            </a:r>
            <a:r>
              <a:rPr sz="1200" b="1" spc="105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SEZ</a:t>
            </a:r>
            <a:r>
              <a:rPr sz="1200" b="1" spc="95" dirty="0">
                <a:latin typeface="Adani Regular"/>
                <a:cs typeface="Adani Regular"/>
              </a:rPr>
              <a:t> </a:t>
            </a:r>
            <a:r>
              <a:rPr sz="1200" b="1" spc="-20" dirty="0">
                <a:latin typeface="Adani Regular"/>
                <a:cs typeface="Adani Regular"/>
              </a:rPr>
              <a:t>Rule </a:t>
            </a:r>
            <a:r>
              <a:rPr sz="1200" b="1" spc="-25" dirty="0">
                <a:latin typeface="Adani Regular"/>
                <a:cs typeface="Adani Regular"/>
              </a:rPr>
              <a:t>47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72761" y="2666113"/>
            <a:ext cx="4657090" cy="19075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0029" algn="l"/>
              </a:tabLst>
            </a:pPr>
            <a:r>
              <a:rPr sz="1200" spc="-45" dirty="0">
                <a:latin typeface="Adani Regular"/>
                <a:cs typeface="Adani Regular"/>
              </a:rPr>
              <a:t>DTA</a:t>
            </a:r>
            <a:r>
              <a:rPr sz="1200" spc="-1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suppliers</a:t>
            </a:r>
            <a:r>
              <a:rPr sz="1200" spc="-3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to</a:t>
            </a:r>
            <a:r>
              <a:rPr sz="1200" spc="-3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units</a:t>
            </a:r>
            <a:r>
              <a:rPr sz="1200" spc="-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can</a:t>
            </a:r>
            <a:r>
              <a:rPr sz="1200" spc="-3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avail</a:t>
            </a:r>
            <a:r>
              <a:rPr sz="1200" spc="-5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export </a:t>
            </a:r>
            <a:r>
              <a:rPr sz="1200" spc="-20" dirty="0">
                <a:latin typeface="Adani Regular"/>
                <a:cs typeface="Adani Regular"/>
              </a:rPr>
              <a:t>incentives</a:t>
            </a:r>
            <a:r>
              <a:rPr sz="1200" spc="-70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SEZ</a:t>
            </a:r>
            <a:r>
              <a:rPr sz="1200" b="1" spc="-10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Rule</a:t>
            </a:r>
            <a:r>
              <a:rPr sz="1200" b="1" spc="-5" dirty="0">
                <a:latin typeface="Adani Regular"/>
                <a:cs typeface="Adani Regular"/>
              </a:rPr>
              <a:t> </a:t>
            </a:r>
            <a:r>
              <a:rPr sz="1200" b="1" spc="-25" dirty="0">
                <a:latin typeface="Adani Regular"/>
                <a:cs typeface="Adani Regular"/>
              </a:rPr>
              <a:t>23</a:t>
            </a:r>
            <a:endParaRPr sz="1200">
              <a:latin typeface="Adani Regular"/>
              <a:cs typeface="Adani Regular"/>
            </a:endParaRPr>
          </a:p>
          <a:p>
            <a:pPr marL="240029" marR="13970" indent="-227965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240029" algn="l"/>
              </a:tabLst>
            </a:pPr>
            <a:r>
              <a:rPr sz="1200" dirty="0">
                <a:latin typeface="Adani Regular"/>
                <a:cs typeface="Adani Regular"/>
              </a:rPr>
              <a:t>Relaxed</a:t>
            </a:r>
            <a:r>
              <a:rPr sz="1200" spc="-3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Labour</a:t>
            </a:r>
            <a:r>
              <a:rPr sz="1200" spc="-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Law</a:t>
            </a:r>
            <a:r>
              <a:rPr sz="1200" spc="-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for</a:t>
            </a:r>
            <a:r>
              <a:rPr sz="1200" spc="-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SEZ</a:t>
            </a:r>
            <a:r>
              <a:rPr sz="1200" spc="-1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units</a:t>
            </a:r>
            <a:r>
              <a:rPr sz="1200" spc="-2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in</a:t>
            </a:r>
            <a:r>
              <a:rPr sz="1200" spc="-1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Gujarat</a:t>
            </a:r>
            <a:r>
              <a:rPr sz="1200" spc="-20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As</a:t>
            </a:r>
            <a:r>
              <a:rPr sz="1200" b="1" spc="-55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per</a:t>
            </a:r>
            <a:r>
              <a:rPr sz="1200" b="1" spc="-5" dirty="0">
                <a:latin typeface="Adani Regular"/>
                <a:cs typeface="Adani Regular"/>
              </a:rPr>
              <a:t> </a:t>
            </a:r>
            <a:r>
              <a:rPr sz="1200" b="1" spc="-10" dirty="0">
                <a:latin typeface="Adani Regular"/>
                <a:cs typeface="Adani Regular"/>
              </a:rPr>
              <a:t>Industrial </a:t>
            </a:r>
            <a:r>
              <a:rPr sz="1200" b="1" dirty="0">
                <a:latin typeface="Adani Regular"/>
                <a:cs typeface="Adani Regular"/>
              </a:rPr>
              <a:t>disputes,</a:t>
            </a:r>
            <a:r>
              <a:rPr sz="1200" b="1" spc="-70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Gujarat</a:t>
            </a:r>
            <a:r>
              <a:rPr sz="1200" b="1" spc="-40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–</a:t>
            </a:r>
            <a:r>
              <a:rPr sz="1200" b="1" spc="-10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Amendment,</a:t>
            </a:r>
            <a:r>
              <a:rPr sz="1200" b="1" spc="-45" dirty="0">
                <a:latin typeface="Adani Regular"/>
                <a:cs typeface="Adani Regular"/>
              </a:rPr>
              <a:t> </a:t>
            </a:r>
            <a:r>
              <a:rPr sz="1200" b="1" spc="-20" dirty="0">
                <a:latin typeface="Adani Regular"/>
                <a:cs typeface="Adani Regular"/>
              </a:rPr>
              <a:t>2004</a:t>
            </a:r>
            <a:endParaRPr sz="1200">
              <a:latin typeface="Adani Regular"/>
              <a:cs typeface="Adani Regular"/>
            </a:endParaRPr>
          </a:p>
          <a:p>
            <a:pPr marL="240029" indent="-227329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40029" algn="l"/>
              </a:tabLst>
            </a:pPr>
            <a:r>
              <a:rPr sz="1200" spc="-15" dirty="0">
                <a:latin typeface="Adani Regular"/>
                <a:cs typeface="Adani Regular"/>
              </a:rPr>
              <a:t>Sub-</a:t>
            </a:r>
            <a:r>
              <a:rPr sz="1200" spc="-10" dirty="0">
                <a:latin typeface="Adani Regular"/>
                <a:cs typeface="Adani Regular"/>
              </a:rPr>
              <a:t>contracting</a:t>
            </a:r>
            <a:r>
              <a:rPr sz="1200" spc="-5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permissible</a:t>
            </a:r>
            <a:r>
              <a:rPr sz="1200" spc="-40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SEZ Rule</a:t>
            </a:r>
            <a:r>
              <a:rPr sz="1200" b="1" spc="-15" dirty="0">
                <a:latin typeface="Adani Regular"/>
                <a:cs typeface="Adani Regular"/>
              </a:rPr>
              <a:t> </a:t>
            </a:r>
            <a:r>
              <a:rPr sz="1200" b="1" spc="-25" dirty="0">
                <a:latin typeface="Adani Regular"/>
                <a:cs typeface="Adani Regular"/>
              </a:rPr>
              <a:t>41</a:t>
            </a:r>
            <a:endParaRPr sz="1200">
              <a:latin typeface="Adani Regular"/>
              <a:cs typeface="Adani Regular"/>
            </a:endParaRPr>
          </a:p>
          <a:p>
            <a:pPr marL="240029" marR="22225" indent="-227965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240029" algn="l"/>
              </a:tabLst>
            </a:pPr>
            <a:r>
              <a:rPr sz="1200" dirty="0">
                <a:latin typeface="Adani Regular"/>
                <a:cs typeface="Adani Regular"/>
              </a:rPr>
              <a:t>Single</a:t>
            </a:r>
            <a:r>
              <a:rPr sz="1200" spc="-5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window</a:t>
            </a:r>
            <a:r>
              <a:rPr sz="1200" spc="-3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clearance</a:t>
            </a:r>
            <a:r>
              <a:rPr sz="1200" spc="-4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for</a:t>
            </a:r>
            <a:r>
              <a:rPr sz="1200" spc="-3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statutory</a:t>
            </a:r>
            <a:r>
              <a:rPr sz="1200" spc="-25" dirty="0">
                <a:latin typeface="Adani Regular"/>
                <a:cs typeface="Adani Regular"/>
              </a:rPr>
              <a:t> </a:t>
            </a:r>
            <a:r>
              <a:rPr sz="1200" spc="-10" dirty="0">
                <a:latin typeface="Adani Regular"/>
                <a:cs typeface="Adani Regular"/>
              </a:rPr>
              <a:t>requirements.</a:t>
            </a:r>
            <a:r>
              <a:rPr sz="1200" spc="-35" dirty="0">
                <a:latin typeface="Adani Regular"/>
                <a:cs typeface="Adani Regular"/>
              </a:rPr>
              <a:t> </a:t>
            </a:r>
            <a:r>
              <a:rPr sz="1200" b="1" spc="-10" dirty="0">
                <a:latin typeface="Adani Regular"/>
                <a:cs typeface="Adani Regular"/>
              </a:rPr>
              <a:t>Chapter </a:t>
            </a:r>
            <a:r>
              <a:rPr sz="1200" b="1" spc="-35" dirty="0">
                <a:latin typeface="Adani Regular"/>
                <a:cs typeface="Adani Regular"/>
              </a:rPr>
              <a:t>IV,</a:t>
            </a:r>
            <a:r>
              <a:rPr sz="1200" b="1" spc="-80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Section</a:t>
            </a:r>
            <a:r>
              <a:rPr sz="1200" b="1" spc="-5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13 SEZ</a:t>
            </a:r>
            <a:r>
              <a:rPr sz="1200" b="1" spc="-15" dirty="0">
                <a:latin typeface="Adani Regular"/>
                <a:cs typeface="Adani Regular"/>
              </a:rPr>
              <a:t> </a:t>
            </a:r>
            <a:r>
              <a:rPr sz="1200" b="1" spc="-25" dirty="0">
                <a:latin typeface="Adani Regular"/>
                <a:cs typeface="Adani Regular"/>
              </a:rPr>
              <a:t>Act</a:t>
            </a:r>
            <a:endParaRPr sz="1200">
              <a:latin typeface="Adani Regular"/>
              <a:cs typeface="Adani Regular"/>
            </a:endParaRPr>
          </a:p>
          <a:p>
            <a:pPr marL="240029" indent="-227329">
              <a:lnSpc>
                <a:spcPct val="100000"/>
              </a:lnSpc>
              <a:spcBef>
                <a:spcPts val="705"/>
              </a:spcBef>
              <a:buFont typeface="Arial"/>
              <a:buChar char="•"/>
              <a:tabLst>
                <a:tab pos="240029" algn="l"/>
              </a:tabLst>
            </a:pPr>
            <a:r>
              <a:rPr sz="1200" dirty="0">
                <a:latin typeface="Adani Regular"/>
                <a:cs typeface="Adani Regular"/>
              </a:rPr>
              <a:t>Supplies</a:t>
            </a:r>
            <a:r>
              <a:rPr sz="1200" spc="-5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from</a:t>
            </a:r>
            <a:r>
              <a:rPr sz="1200" spc="-35" dirty="0">
                <a:latin typeface="Adani Regular"/>
                <a:cs typeface="Adani Regular"/>
              </a:rPr>
              <a:t> </a:t>
            </a:r>
            <a:r>
              <a:rPr sz="1200" spc="-55" dirty="0">
                <a:latin typeface="Adani Regular"/>
                <a:cs typeface="Adani Regular"/>
              </a:rPr>
              <a:t>DTA</a:t>
            </a:r>
            <a:r>
              <a:rPr sz="1200" spc="-7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to</a:t>
            </a:r>
            <a:r>
              <a:rPr sz="1200" spc="-2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SEZ</a:t>
            </a:r>
            <a:r>
              <a:rPr sz="1200" spc="-3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shall</a:t>
            </a:r>
            <a:r>
              <a:rPr sz="1200" spc="-1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be</a:t>
            </a:r>
            <a:r>
              <a:rPr sz="1200" spc="-15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eligible</a:t>
            </a:r>
            <a:r>
              <a:rPr sz="1200" spc="-3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for</a:t>
            </a:r>
            <a:r>
              <a:rPr sz="1200" spc="-20" dirty="0">
                <a:latin typeface="Adani Regular"/>
                <a:cs typeface="Adani Regular"/>
              </a:rPr>
              <a:t> </a:t>
            </a:r>
            <a:r>
              <a:rPr sz="1200" dirty="0">
                <a:latin typeface="Adani Regular"/>
                <a:cs typeface="Adani Regular"/>
              </a:rPr>
              <a:t>export</a:t>
            </a:r>
            <a:r>
              <a:rPr sz="1200" spc="305" dirty="0">
                <a:latin typeface="Adani Regular"/>
                <a:cs typeface="Adani Regular"/>
              </a:rPr>
              <a:t> </a:t>
            </a:r>
            <a:r>
              <a:rPr sz="1200" spc="-10" dirty="0">
                <a:latin typeface="Adani Regular"/>
                <a:cs typeface="Adani Regular"/>
              </a:rPr>
              <a:t>beneﬁts</a:t>
            </a:r>
            <a:endParaRPr sz="1200">
              <a:latin typeface="Adani Regular"/>
              <a:cs typeface="Adani Regular"/>
            </a:endParaRPr>
          </a:p>
          <a:p>
            <a:pPr marL="241300">
              <a:lnSpc>
                <a:spcPct val="100000"/>
              </a:lnSpc>
            </a:pPr>
            <a:r>
              <a:rPr sz="1200" b="1" dirty="0">
                <a:latin typeface="Adani Regular"/>
                <a:cs typeface="Adani Regular"/>
              </a:rPr>
              <a:t>SEZ</a:t>
            </a:r>
            <a:r>
              <a:rPr sz="1200" b="1" spc="-15" dirty="0">
                <a:latin typeface="Adani Regular"/>
                <a:cs typeface="Adani Regular"/>
              </a:rPr>
              <a:t> </a:t>
            </a:r>
            <a:r>
              <a:rPr sz="1200" b="1" dirty="0">
                <a:latin typeface="Adani Regular"/>
                <a:cs typeface="Adani Regular"/>
              </a:rPr>
              <a:t>Rule </a:t>
            </a:r>
            <a:r>
              <a:rPr sz="1200" b="1" spc="-25" dirty="0">
                <a:latin typeface="Adani Regular"/>
                <a:cs typeface="Adani Regular"/>
              </a:rPr>
              <a:t>23</a:t>
            </a:r>
            <a:endParaRPr sz="1200">
              <a:latin typeface="Adani Regular"/>
              <a:cs typeface="Adani Regula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34" y="274320"/>
            <a:ext cx="5059679" cy="2385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5716" y="914400"/>
            <a:ext cx="5431535" cy="264261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38900" y="914400"/>
            <a:ext cx="5015483" cy="26426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5716" y="3747515"/>
            <a:ext cx="5431535" cy="282244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35852" y="3767328"/>
            <a:ext cx="5024615" cy="282244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650" rIns="0" bIns="0" rtlCol="0">
            <a:spAutoFit/>
          </a:bodyPr>
          <a:lstStyle/>
          <a:p>
            <a:pPr marL="97155">
              <a:lnSpc>
                <a:spcPts val="955"/>
              </a:lnSpc>
            </a:pPr>
            <a:fld id="{81D60167-4931-47E6-BA6A-407CBD079E47}" type="slidenum">
              <a:rPr sz="900" spc="-25" dirty="0">
                <a:solidFill>
                  <a:srgbClr val="868686"/>
                </a:solidFill>
              </a:rPr>
              <a:t>21</a:t>
            </a:fld>
            <a:endParaRPr sz="9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34" y="274320"/>
            <a:ext cx="4864607" cy="23850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02692" y="1467611"/>
            <a:ext cx="3862070" cy="5161915"/>
            <a:chOff x="202692" y="1467611"/>
            <a:chExt cx="3862070" cy="51619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692" y="1467611"/>
              <a:ext cx="3861815" cy="26212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692" y="4008120"/>
              <a:ext cx="3861815" cy="262127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5943" y="933830"/>
            <a:ext cx="3657600" cy="421640"/>
          </a:xfrm>
          <a:prstGeom prst="rect">
            <a:avLst/>
          </a:prstGeom>
          <a:ln w="25400">
            <a:solidFill>
              <a:srgbClr val="4F81BB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2100" b="1" dirty="0">
                <a:latin typeface="Adani Regular"/>
                <a:cs typeface="Adani Regular"/>
              </a:rPr>
              <a:t>MITAP:</a:t>
            </a:r>
            <a:r>
              <a:rPr sz="2100" b="1" spc="-135" dirty="0">
                <a:latin typeface="Adani Regular"/>
                <a:cs typeface="Adani Regular"/>
              </a:rPr>
              <a:t> </a:t>
            </a:r>
            <a:r>
              <a:rPr sz="2100" b="1" spc="-10" dirty="0">
                <a:latin typeface="Adani Regular"/>
                <a:cs typeface="Adani Regular"/>
              </a:rPr>
              <a:t>Textile</a:t>
            </a:r>
            <a:r>
              <a:rPr sz="2100" b="1" spc="-95" dirty="0">
                <a:latin typeface="Adani Regular"/>
                <a:cs typeface="Adani Regular"/>
              </a:rPr>
              <a:t> </a:t>
            </a:r>
            <a:r>
              <a:rPr sz="2100" b="1" spc="-10" dirty="0">
                <a:latin typeface="Adani Regular"/>
                <a:cs typeface="Adani Regular"/>
              </a:rPr>
              <a:t>Units</a:t>
            </a:r>
            <a:endParaRPr sz="2100">
              <a:latin typeface="Adani Regular"/>
              <a:cs typeface="Adani Regular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80534" y="915542"/>
            <a:ext cx="3657600" cy="421005"/>
          </a:xfrm>
          <a:prstGeom prst="rect">
            <a:avLst/>
          </a:prstGeom>
          <a:ln w="25400">
            <a:solidFill>
              <a:srgbClr val="4F81BB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845819">
              <a:lnSpc>
                <a:spcPct val="100000"/>
              </a:lnSpc>
              <a:spcBef>
                <a:spcPts val="150"/>
              </a:spcBef>
            </a:pPr>
            <a:r>
              <a:rPr sz="2100" dirty="0">
                <a:solidFill>
                  <a:srgbClr val="000000"/>
                </a:solidFill>
              </a:rPr>
              <a:t>Chemical</a:t>
            </a:r>
            <a:r>
              <a:rPr sz="2100" spc="70" dirty="0">
                <a:solidFill>
                  <a:srgbClr val="000000"/>
                </a:solidFill>
              </a:rPr>
              <a:t> </a:t>
            </a:r>
            <a:r>
              <a:rPr sz="2100" spc="-10" dirty="0">
                <a:solidFill>
                  <a:srgbClr val="000000"/>
                </a:solidFill>
              </a:rPr>
              <a:t>Units</a:t>
            </a:r>
            <a:endParaRPr sz="2100"/>
          </a:p>
        </p:txBody>
      </p:sp>
      <p:sp>
        <p:nvSpPr>
          <p:cNvPr id="8" name="object 8"/>
          <p:cNvSpPr txBox="1"/>
          <p:nvPr/>
        </p:nvSpPr>
        <p:spPr>
          <a:xfrm>
            <a:off x="8230743" y="933830"/>
            <a:ext cx="3657600" cy="421640"/>
          </a:xfrm>
          <a:prstGeom prst="rect">
            <a:avLst/>
          </a:prstGeom>
          <a:ln w="25400">
            <a:solidFill>
              <a:srgbClr val="4F81BB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664210">
              <a:lnSpc>
                <a:spcPct val="100000"/>
              </a:lnSpc>
              <a:spcBef>
                <a:spcPts val="145"/>
              </a:spcBef>
            </a:pPr>
            <a:r>
              <a:rPr sz="2100" b="1" dirty="0">
                <a:latin typeface="Adani Regular"/>
                <a:cs typeface="Adani Regular"/>
              </a:rPr>
              <a:t>Engineering</a:t>
            </a:r>
            <a:r>
              <a:rPr sz="2100" b="1" spc="65" dirty="0">
                <a:latin typeface="Adani Regular"/>
                <a:cs typeface="Adani Regular"/>
              </a:rPr>
              <a:t> </a:t>
            </a:r>
            <a:r>
              <a:rPr sz="2100" b="1" spc="-10" dirty="0">
                <a:latin typeface="Adani Regular"/>
                <a:cs typeface="Adani Regular"/>
              </a:rPr>
              <a:t>Units</a:t>
            </a:r>
            <a:endParaRPr sz="2100">
              <a:latin typeface="Adani Regular"/>
              <a:cs typeface="Adani Regular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77284" y="1467611"/>
            <a:ext cx="3870960" cy="5156200"/>
            <a:chOff x="4177284" y="1467611"/>
            <a:chExt cx="3870960" cy="515620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77284" y="1467611"/>
              <a:ext cx="3860291" cy="26258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7952" y="4008120"/>
              <a:ext cx="3860279" cy="2615171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8165592" y="1467611"/>
            <a:ext cx="3866515" cy="5153025"/>
            <a:chOff x="8165592" y="1467611"/>
            <a:chExt cx="3866515" cy="515302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5592" y="1467611"/>
              <a:ext cx="3861814" cy="262127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71688" y="4008120"/>
              <a:ext cx="3860291" cy="261213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1794743" y="6643745"/>
            <a:ext cx="1568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868686"/>
                </a:solidFill>
                <a:latin typeface="Adani Regular"/>
                <a:cs typeface="Adani Regular"/>
              </a:rPr>
              <a:t>22</a:t>
            </a:r>
            <a:endParaRPr sz="900">
              <a:latin typeface="Adani Regular"/>
              <a:cs typeface="Adani Regula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9071" y="991793"/>
            <a:ext cx="10469245" cy="5109845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354965" indent="-341630">
              <a:lnSpc>
                <a:spcPct val="100000"/>
              </a:lnSpc>
              <a:spcBef>
                <a:spcPts val="1155"/>
              </a:spcBef>
              <a:buClr>
                <a:srgbClr val="4F81BB"/>
              </a:buClr>
              <a:buFont typeface="Arial"/>
              <a:buChar char="•"/>
              <a:tabLst>
                <a:tab pos="354965" algn="l"/>
              </a:tabLst>
            </a:pPr>
            <a:r>
              <a:rPr sz="1600" b="1" spc="-20" dirty="0">
                <a:solidFill>
                  <a:srgbClr val="4F81BB"/>
                </a:solidFill>
                <a:latin typeface="Adani Regular"/>
                <a:cs typeface="Adani Regular"/>
              </a:rPr>
              <a:t>Integrated</a:t>
            </a:r>
            <a:r>
              <a:rPr sz="1600" b="1" spc="-3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spc="-20" dirty="0">
                <a:solidFill>
                  <a:srgbClr val="4F81BB"/>
                </a:solidFill>
                <a:latin typeface="Adani Regular"/>
                <a:cs typeface="Adani Regular"/>
              </a:rPr>
              <a:t>infrastructure</a:t>
            </a:r>
            <a:r>
              <a:rPr sz="1600" b="1" spc="-7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spc="-25" dirty="0">
                <a:latin typeface="Adani Regular"/>
                <a:cs typeface="Adani Regular"/>
              </a:rPr>
              <a:t>increases</a:t>
            </a:r>
            <a:r>
              <a:rPr sz="1600" spc="-45" dirty="0">
                <a:latin typeface="Adani Regular"/>
                <a:cs typeface="Adani Regular"/>
              </a:rPr>
              <a:t> </a:t>
            </a:r>
            <a:r>
              <a:rPr sz="1600" spc="-20" dirty="0">
                <a:latin typeface="Adani Regular"/>
                <a:cs typeface="Adani Regular"/>
              </a:rPr>
              <a:t>operational</a:t>
            </a:r>
            <a:r>
              <a:rPr sz="1600" spc="-5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efficiency of</a:t>
            </a:r>
            <a:r>
              <a:rPr sz="1600" spc="-2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the</a:t>
            </a:r>
            <a:r>
              <a:rPr sz="1600" spc="-4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unit</a:t>
            </a:r>
            <a:r>
              <a:rPr sz="1600" spc="-10" dirty="0">
                <a:latin typeface="Adani Regular"/>
                <a:cs typeface="Adani Regular"/>
              </a:rPr>
              <a:t> </a:t>
            </a:r>
            <a:r>
              <a:rPr sz="1600" spc="-20" dirty="0">
                <a:latin typeface="Adani Regular"/>
                <a:cs typeface="Adani Regular"/>
              </a:rPr>
              <a:t>cascading</a:t>
            </a:r>
            <a:r>
              <a:rPr sz="1600" spc="-6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into</a:t>
            </a:r>
            <a:r>
              <a:rPr sz="1600" spc="39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OPEX</a:t>
            </a:r>
            <a:r>
              <a:rPr sz="1600" spc="-30" dirty="0">
                <a:latin typeface="Adani Regular"/>
                <a:cs typeface="Adani Regular"/>
              </a:rPr>
              <a:t> </a:t>
            </a:r>
            <a:r>
              <a:rPr sz="1600" spc="-10" dirty="0">
                <a:latin typeface="Adani Regular"/>
                <a:cs typeface="Adani Regular"/>
              </a:rPr>
              <a:t>saving.</a:t>
            </a:r>
            <a:endParaRPr sz="1600" dirty="0">
              <a:latin typeface="Adani Regular"/>
              <a:cs typeface="Adani Regular"/>
            </a:endParaRPr>
          </a:p>
          <a:p>
            <a:pPr marL="354965" marR="249554" indent="-342265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</a:tabLst>
            </a:pPr>
            <a:r>
              <a:rPr sz="1600" b="1" spc="-10" dirty="0">
                <a:solidFill>
                  <a:srgbClr val="4F81BB"/>
                </a:solidFill>
                <a:latin typeface="Adani Regular"/>
                <a:cs typeface="Adani Regular"/>
              </a:rPr>
              <a:t>Customised</a:t>
            </a:r>
            <a:r>
              <a:rPr sz="1600" b="1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spc="-40" dirty="0">
                <a:solidFill>
                  <a:srgbClr val="4F81BB"/>
                </a:solidFill>
                <a:latin typeface="Adani Regular"/>
                <a:cs typeface="Adani Regular"/>
              </a:rPr>
              <a:t>Township</a:t>
            </a:r>
            <a:r>
              <a:rPr sz="1600" b="1" spc="-7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can</a:t>
            </a:r>
            <a:r>
              <a:rPr sz="1600" spc="-6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be</a:t>
            </a:r>
            <a:r>
              <a:rPr sz="1600" spc="-45" dirty="0">
                <a:latin typeface="Adani Regular"/>
                <a:cs typeface="Adani Regular"/>
              </a:rPr>
              <a:t> </a:t>
            </a:r>
            <a:r>
              <a:rPr sz="1600" spc="-20" dirty="0">
                <a:latin typeface="Adani Regular"/>
                <a:cs typeface="Adani Regular"/>
              </a:rPr>
              <a:t>developed</a:t>
            </a:r>
            <a:r>
              <a:rPr sz="1600" spc="-6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in</a:t>
            </a:r>
            <a:r>
              <a:rPr sz="1600" spc="-3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the</a:t>
            </a:r>
            <a:r>
              <a:rPr sz="1600" spc="-5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social</a:t>
            </a:r>
            <a:r>
              <a:rPr sz="1600" spc="-85" dirty="0">
                <a:latin typeface="Adani Regular"/>
                <a:cs typeface="Adani Regular"/>
              </a:rPr>
              <a:t> </a:t>
            </a:r>
            <a:r>
              <a:rPr sz="1600" spc="-20" dirty="0">
                <a:latin typeface="Adani Regular"/>
                <a:cs typeface="Adani Regular"/>
              </a:rPr>
              <a:t>infrastructure</a:t>
            </a:r>
            <a:r>
              <a:rPr sz="1600" spc="-10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of</a:t>
            </a:r>
            <a:r>
              <a:rPr sz="1600" spc="-4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the</a:t>
            </a:r>
            <a:r>
              <a:rPr sz="1600" spc="-5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zone</a:t>
            </a:r>
            <a:r>
              <a:rPr sz="1600" spc="360" dirty="0">
                <a:latin typeface="Adani Regular"/>
                <a:cs typeface="Adani Regular"/>
              </a:rPr>
              <a:t> </a:t>
            </a:r>
            <a:r>
              <a:rPr sz="1600" spc="-20" dirty="0">
                <a:latin typeface="Adani Regular"/>
                <a:cs typeface="Adani Regular"/>
              </a:rPr>
              <a:t>providing</a:t>
            </a:r>
            <a:r>
              <a:rPr sz="1600" spc="-4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high</a:t>
            </a:r>
            <a:r>
              <a:rPr sz="1600" spc="-40" dirty="0">
                <a:latin typeface="Adani Regular"/>
                <a:cs typeface="Adani Regular"/>
              </a:rPr>
              <a:t> </a:t>
            </a:r>
            <a:r>
              <a:rPr sz="1600" spc="-10" dirty="0">
                <a:latin typeface="Adani Regular"/>
                <a:cs typeface="Adani Regular"/>
              </a:rPr>
              <a:t>standard </a:t>
            </a:r>
            <a:r>
              <a:rPr sz="1600" dirty="0">
                <a:latin typeface="Adani Regular"/>
                <a:cs typeface="Adani Regular"/>
              </a:rPr>
              <a:t>living,</a:t>
            </a:r>
            <a:r>
              <a:rPr sz="1600" spc="-70" dirty="0">
                <a:latin typeface="Adani Regular"/>
                <a:cs typeface="Adani Regular"/>
              </a:rPr>
              <a:t> </a:t>
            </a:r>
            <a:r>
              <a:rPr sz="1600" spc="-10" dirty="0">
                <a:latin typeface="Adani Regular"/>
                <a:cs typeface="Adani Regular"/>
              </a:rPr>
              <a:t>learning</a:t>
            </a:r>
            <a:r>
              <a:rPr sz="1600" spc="-8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and</a:t>
            </a:r>
            <a:r>
              <a:rPr sz="1600" spc="-55" dirty="0">
                <a:latin typeface="Adani Regular"/>
                <a:cs typeface="Adani Regular"/>
              </a:rPr>
              <a:t> </a:t>
            </a:r>
            <a:r>
              <a:rPr sz="1600" spc="-20" dirty="0">
                <a:latin typeface="Adani Regular"/>
                <a:cs typeface="Adani Regular"/>
              </a:rPr>
              <a:t>recreation</a:t>
            </a:r>
            <a:r>
              <a:rPr sz="1600" spc="-9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for</a:t>
            </a:r>
            <a:r>
              <a:rPr sz="1600" spc="-6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its</a:t>
            </a:r>
            <a:r>
              <a:rPr sz="1600" spc="30" dirty="0">
                <a:latin typeface="Adani Regular"/>
                <a:cs typeface="Adani Regular"/>
              </a:rPr>
              <a:t> </a:t>
            </a:r>
            <a:r>
              <a:rPr sz="1600" spc="-10" dirty="0">
                <a:latin typeface="Adani Regular"/>
                <a:cs typeface="Adani Regular"/>
              </a:rPr>
              <a:t>employees.</a:t>
            </a:r>
            <a:endParaRPr sz="1600" dirty="0">
              <a:latin typeface="Adani Regular"/>
              <a:cs typeface="Adani Regular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1400" dirty="0">
              <a:latin typeface="Adani Regular"/>
              <a:cs typeface="Adani Regular"/>
            </a:endParaRPr>
          </a:p>
          <a:p>
            <a:pPr marL="354965" indent="-341630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1600" dirty="0">
                <a:latin typeface="Adani Regular"/>
                <a:cs typeface="Adani Regular"/>
              </a:rPr>
              <a:t>Mundra</a:t>
            </a:r>
            <a:r>
              <a:rPr sz="1600" spc="-85" dirty="0">
                <a:latin typeface="Adani Regular"/>
                <a:cs typeface="Adani Regular"/>
              </a:rPr>
              <a:t> </a:t>
            </a:r>
            <a:r>
              <a:rPr sz="1600" spc="-20" dirty="0">
                <a:latin typeface="Adani Regular"/>
                <a:cs typeface="Adani Regular"/>
              </a:rPr>
              <a:t>Industrial</a:t>
            </a:r>
            <a:r>
              <a:rPr sz="1600" spc="-11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Hub</a:t>
            </a:r>
            <a:r>
              <a:rPr sz="1600" spc="-7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can</a:t>
            </a:r>
            <a:r>
              <a:rPr sz="1600" spc="-90" dirty="0">
                <a:latin typeface="Adani Regular"/>
                <a:cs typeface="Adani Regular"/>
              </a:rPr>
              <a:t> </a:t>
            </a:r>
            <a:r>
              <a:rPr sz="1600" spc="-20" dirty="0">
                <a:latin typeface="Adani Regular"/>
                <a:cs typeface="Adani Regular"/>
              </a:rPr>
              <a:t>potentially</a:t>
            </a:r>
            <a:r>
              <a:rPr sz="1600" spc="-80" dirty="0">
                <a:latin typeface="Adani Regular"/>
                <a:cs typeface="Adani Regular"/>
              </a:rPr>
              <a:t> </a:t>
            </a:r>
            <a:r>
              <a:rPr sz="1600" b="1" spc="-10" dirty="0">
                <a:solidFill>
                  <a:srgbClr val="4F81BB"/>
                </a:solidFill>
                <a:latin typeface="Adani Regular"/>
                <a:cs typeface="Adani Regular"/>
              </a:rPr>
              <a:t>reduce</a:t>
            </a:r>
            <a:r>
              <a:rPr sz="1600" b="1" spc="-6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spc="-10" dirty="0">
                <a:solidFill>
                  <a:srgbClr val="4F81BB"/>
                </a:solidFill>
                <a:latin typeface="Adani Regular"/>
                <a:cs typeface="Adani Regular"/>
              </a:rPr>
              <a:t>inventory</a:t>
            </a:r>
            <a:r>
              <a:rPr sz="1600" b="1" spc="-2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dirty="0">
                <a:solidFill>
                  <a:srgbClr val="4F81BB"/>
                </a:solidFill>
                <a:latin typeface="Adani Regular"/>
                <a:cs typeface="Adani Regular"/>
              </a:rPr>
              <a:t>carrying</a:t>
            </a:r>
            <a:r>
              <a:rPr sz="1600" b="1" spc="-4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dirty="0">
                <a:solidFill>
                  <a:srgbClr val="4F81BB"/>
                </a:solidFill>
                <a:latin typeface="Adani Regular"/>
                <a:cs typeface="Adani Regular"/>
              </a:rPr>
              <a:t>cost</a:t>
            </a:r>
            <a:r>
              <a:rPr sz="1600" b="1" spc="-7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dirty="0">
                <a:solidFill>
                  <a:srgbClr val="4F81BB"/>
                </a:solidFill>
                <a:latin typeface="Adani Regular"/>
                <a:cs typeface="Adani Regular"/>
              </a:rPr>
              <a:t>(Raw</a:t>
            </a:r>
            <a:r>
              <a:rPr sz="1600" b="1" spc="-7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spc="-10" dirty="0">
                <a:solidFill>
                  <a:srgbClr val="4F81BB"/>
                </a:solidFill>
                <a:latin typeface="Adani Regular"/>
                <a:cs typeface="Adani Regular"/>
              </a:rPr>
              <a:t>material</a:t>
            </a:r>
            <a:r>
              <a:rPr sz="1600" b="1" spc="-4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dirty="0">
                <a:solidFill>
                  <a:srgbClr val="4F81BB"/>
                </a:solidFill>
                <a:latin typeface="Adani Regular"/>
                <a:cs typeface="Adani Regular"/>
              </a:rPr>
              <a:t>&amp;</a:t>
            </a:r>
            <a:r>
              <a:rPr sz="1600" b="1" spc="-8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spc="-10" dirty="0">
                <a:solidFill>
                  <a:srgbClr val="4F81BB"/>
                </a:solidFill>
                <a:latin typeface="Adani Regular"/>
                <a:cs typeface="Adani Regular"/>
              </a:rPr>
              <a:t>finished</a:t>
            </a:r>
            <a:r>
              <a:rPr sz="1600" b="1" spc="-6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spc="-10" dirty="0">
                <a:solidFill>
                  <a:srgbClr val="4F81BB"/>
                </a:solidFill>
                <a:latin typeface="Adani Regular"/>
                <a:cs typeface="Adani Regular"/>
              </a:rPr>
              <a:t>goods)</a:t>
            </a:r>
            <a:endParaRPr sz="1600" dirty="0">
              <a:latin typeface="Adani Regular"/>
              <a:cs typeface="Adani Regular"/>
            </a:endParaRPr>
          </a:p>
          <a:p>
            <a:pPr marL="355600" marR="265430" indent="-343535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  <a:tab pos="8013065" algn="l"/>
              </a:tabLst>
            </a:pPr>
            <a:r>
              <a:rPr sz="1600" b="1" dirty="0">
                <a:solidFill>
                  <a:srgbClr val="4F81BB"/>
                </a:solidFill>
                <a:latin typeface="Adani Regular"/>
                <a:cs typeface="Adani Regular"/>
              </a:rPr>
              <a:t>CAPEX</a:t>
            </a:r>
            <a:r>
              <a:rPr sz="1600" b="1" spc="27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for</a:t>
            </a:r>
            <a:r>
              <a:rPr sz="1600" spc="42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Backup</a:t>
            </a:r>
            <a:r>
              <a:rPr sz="1600" spc="20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power</a:t>
            </a:r>
            <a:r>
              <a:rPr sz="1600" spc="29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or</a:t>
            </a:r>
            <a:r>
              <a:rPr sz="1600" spc="44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DG</a:t>
            </a:r>
            <a:r>
              <a:rPr sz="1600" spc="40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sets</a:t>
            </a:r>
            <a:r>
              <a:rPr sz="1600" spc="34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not</a:t>
            </a:r>
            <a:r>
              <a:rPr sz="1600" spc="38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required</a:t>
            </a:r>
            <a:r>
              <a:rPr sz="1600" spc="204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in</a:t>
            </a:r>
            <a:r>
              <a:rPr sz="1600" spc="459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the</a:t>
            </a:r>
            <a:r>
              <a:rPr sz="1600" spc="38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zone</a:t>
            </a:r>
            <a:r>
              <a:rPr sz="1600" spc="32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with</a:t>
            </a:r>
            <a:r>
              <a:rPr sz="1600" spc="33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24</a:t>
            </a:r>
            <a:r>
              <a:rPr sz="1600" spc="430" dirty="0">
                <a:latin typeface="Adani Regular"/>
                <a:cs typeface="Adani Regular"/>
              </a:rPr>
              <a:t> </a:t>
            </a:r>
            <a:r>
              <a:rPr sz="1600" spc="-50" dirty="0">
                <a:latin typeface="Adani Regular"/>
                <a:cs typeface="Adani Regular"/>
              </a:rPr>
              <a:t>x</a:t>
            </a:r>
            <a:r>
              <a:rPr sz="1600" dirty="0">
                <a:latin typeface="Adani Regular"/>
                <a:cs typeface="Adani Regular"/>
              </a:rPr>
              <a:t>	7</a:t>
            </a:r>
            <a:r>
              <a:rPr sz="1600" spc="455" dirty="0">
                <a:latin typeface="Adani Regular"/>
                <a:cs typeface="Adani Regular"/>
              </a:rPr>
              <a:t> </a:t>
            </a:r>
            <a:r>
              <a:rPr sz="1600" spc="-20" dirty="0">
                <a:latin typeface="Adani Regular"/>
                <a:cs typeface="Adani Regular"/>
              </a:rPr>
              <a:t>uninterrupted</a:t>
            </a:r>
            <a:r>
              <a:rPr sz="1600" spc="-60" dirty="0">
                <a:latin typeface="Adani Regular"/>
                <a:cs typeface="Adani Regular"/>
              </a:rPr>
              <a:t> </a:t>
            </a:r>
            <a:r>
              <a:rPr sz="1600" spc="-10" dirty="0">
                <a:latin typeface="Adani Regular"/>
                <a:cs typeface="Adani Regular"/>
              </a:rPr>
              <a:t>power supply.</a:t>
            </a:r>
            <a:endParaRPr sz="1600" dirty="0">
              <a:latin typeface="Adani Regular"/>
              <a:cs typeface="Adani Regular"/>
            </a:endParaRPr>
          </a:p>
          <a:p>
            <a:pPr marL="354965" marR="55880" indent="-342900">
              <a:lnSpc>
                <a:spcPct val="150000"/>
              </a:lnSpc>
              <a:spcBef>
                <a:spcPts val="395"/>
              </a:spcBef>
              <a:buFont typeface="Arial"/>
              <a:buChar char="•"/>
              <a:tabLst>
                <a:tab pos="354965" algn="l"/>
              </a:tabLst>
            </a:pPr>
            <a:r>
              <a:rPr sz="1600" b="1" dirty="0">
                <a:solidFill>
                  <a:srgbClr val="4F81BB"/>
                </a:solidFill>
                <a:latin typeface="Adani Regular"/>
                <a:cs typeface="Adani Regular"/>
              </a:rPr>
              <a:t>In</a:t>
            </a:r>
            <a:r>
              <a:rPr sz="1600" b="1" spc="-4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dirty="0">
                <a:solidFill>
                  <a:srgbClr val="4F81BB"/>
                </a:solidFill>
                <a:latin typeface="Adani Regular"/>
                <a:cs typeface="Adani Regular"/>
              </a:rPr>
              <a:t>zone</a:t>
            </a:r>
            <a:r>
              <a:rPr sz="1600" b="1" spc="-3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dirty="0">
                <a:solidFill>
                  <a:srgbClr val="4F81BB"/>
                </a:solidFill>
                <a:latin typeface="Adani Regular"/>
                <a:cs typeface="Adani Regular"/>
              </a:rPr>
              <a:t>CBD</a:t>
            </a:r>
            <a:r>
              <a:rPr sz="1600" b="1" spc="-1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spc="-20" dirty="0">
                <a:latin typeface="Adani Regular"/>
                <a:cs typeface="Adani Regular"/>
              </a:rPr>
              <a:t>comprises</a:t>
            </a:r>
            <a:r>
              <a:rPr sz="1600" spc="-6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of</a:t>
            </a:r>
            <a:r>
              <a:rPr sz="1600" spc="-35" dirty="0">
                <a:latin typeface="Adani Regular"/>
                <a:cs typeface="Adani Regular"/>
              </a:rPr>
              <a:t> </a:t>
            </a:r>
            <a:r>
              <a:rPr sz="1600" spc="-20" dirty="0">
                <a:latin typeface="Adani Regular"/>
                <a:cs typeface="Adani Regular"/>
              </a:rPr>
              <a:t>Development</a:t>
            </a:r>
            <a:r>
              <a:rPr sz="1600" spc="-60" dirty="0">
                <a:latin typeface="Adani Regular"/>
                <a:cs typeface="Adani Regular"/>
              </a:rPr>
              <a:t> </a:t>
            </a:r>
            <a:r>
              <a:rPr sz="1600" spc="-20" dirty="0">
                <a:latin typeface="Adani Regular"/>
                <a:cs typeface="Adani Regular"/>
              </a:rPr>
              <a:t>Commissioner’s</a:t>
            </a:r>
            <a:r>
              <a:rPr sz="1600" spc="-7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office,</a:t>
            </a:r>
            <a:r>
              <a:rPr sz="1600" spc="-85" dirty="0">
                <a:latin typeface="Adani Regular"/>
                <a:cs typeface="Adani Regular"/>
              </a:rPr>
              <a:t> </a:t>
            </a:r>
            <a:r>
              <a:rPr sz="1600" spc="-20" dirty="0">
                <a:latin typeface="Adani Regular"/>
                <a:cs typeface="Adani Regular"/>
              </a:rPr>
              <a:t>Customs,</a:t>
            </a:r>
            <a:r>
              <a:rPr sz="1600" spc="-7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Banks,</a:t>
            </a:r>
            <a:r>
              <a:rPr sz="1600" spc="-7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other</a:t>
            </a:r>
            <a:r>
              <a:rPr sz="1600" spc="335" dirty="0">
                <a:latin typeface="Adani Regular"/>
                <a:cs typeface="Adani Regular"/>
              </a:rPr>
              <a:t> </a:t>
            </a:r>
            <a:r>
              <a:rPr sz="1600" spc="-25" dirty="0">
                <a:latin typeface="Adani Regular"/>
                <a:cs typeface="Adani Regular"/>
              </a:rPr>
              <a:t>government</a:t>
            </a:r>
            <a:r>
              <a:rPr sz="1600" spc="-35" dirty="0">
                <a:latin typeface="Adani Regular"/>
                <a:cs typeface="Adani Regular"/>
              </a:rPr>
              <a:t> </a:t>
            </a:r>
            <a:r>
              <a:rPr sz="1600" spc="-10" dirty="0">
                <a:latin typeface="Adani Regular"/>
                <a:cs typeface="Adani Regular"/>
              </a:rPr>
              <a:t>offices, </a:t>
            </a:r>
            <a:r>
              <a:rPr sz="1600" spc="-80" dirty="0">
                <a:latin typeface="Adani Regular"/>
                <a:cs typeface="Adani Regular"/>
              </a:rPr>
              <a:t>CHA’s,</a:t>
            </a:r>
            <a:r>
              <a:rPr sz="1600" spc="-16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etc.,</a:t>
            </a:r>
            <a:r>
              <a:rPr sz="1600" spc="-100" dirty="0">
                <a:latin typeface="Adani Regular"/>
                <a:cs typeface="Adani Regular"/>
              </a:rPr>
              <a:t> </a:t>
            </a:r>
            <a:r>
              <a:rPr sz="1600" spc="-20" dirty="0">
                <a:latin typeface="Adani Regular"/>
                <a:cs typeface="Adani Regular"/>
              </a:rPr>
              <a:t>reducing</a:t>
            </a:r>
            <a:r>
              <a:rPr sz="1600" spc="-9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the</a:t>
            </a:r>
            <a:r>
              <a:rPr sz="1600" spc="-5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need</a:t>
            </a:r>
            <a:r>
              <a:rPr sz="1600" spc="-3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for</a:t>
            </a:r>
            <a:r>
              <a:rPr sz="1600" spc="-4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additional</a:t>
            </a:r>
            <a:r>
              <a:rPr sz="1600" spc="70" dirty="0">
                <a:latin typeface="Adani Regular"/>
                <a:cs typeface="Adani Regular"/>
              </a:rPr>
              <a:t> </a:t>
            </a:r>
            <a:r>
              <a:rPr sz="1600" spc="-10" dirty="0">
                <a:latin typeface="Adani Regular"/>
                <a:cs typeface="Adani Regular"/>
              </a:rPr>
              <a:t>manpower.</a:t>
            </a:r>
            <a:endParaRPr sz="1600" dirty="0">
              <a:latin typeface="Adani Regular"/>
              <a:cs typeface="Adani Regular"/>
            </a:endParaRPr>
          </a:p>
          <a:p>
            <a:pPr marL="354965" marR="46355" indent="-342900">
              <a:lnSpc>
                <a:spcPct val="150000"/>
              </a:lnSpc>
              <a:spcBef>
                <a:spcPts val="405"/>
              </a:spcBef>
              <a:buFont typeface="Arial"/>
              <a:buChar char="•"/>
              <a:tabLst>
                <a:tab pos="354965" algn="l"/>
              </a:tabLst>
            </a:pPr>
            <a:r>
              <a:rPr sz="1600" b="1" spc="-20" dirty="0">
                <a:solidFill>
                  <a:srgbClr val="4F81BB"/>
                </a:solidFill>
                <a:latin typeface="Adani Regular"/>
                <a:cs typeface="Adani Regular"/>
              </a:rPr>
              <a:t>Zone’s</a:t>
            </a:r>
            <a:r>
              <a:rPr sz="1600" b="1" spc="-9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spc="-10" dirty="0">
                <a:solidFill>
                  <a:srgbClr val="4F81BB"/>
                </a:solidFill>
                <a:latin typeface="Adani Regular"/>
                <a:cs typeface="Adani Regular"/>
              </a:rPr>
              <a:t>Security</a:t>
            </a:r>
            <a:r>
              <a:rPr sz="1600" b="1" spc="-4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dirty="0">
                <a:solidFill>
                  <a:srgbClr val="4F81BB"/>
                </a:solidFill>
                <a:latin typeface="Adani Regular"/>
                <a:cs typeface="Adani Regular"/>
              </a:rPr>
              <a:t>infra</a:t>
            </a:r>
            <a:r>
              <a:rPr sz="1600" b="1" spc="-5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spc="-20" dirty="0">
                <a:latin typeface="Adani Regular"/>
                <a:cs typeface="Adani Regular"/>
              </a:rPr>
              <a:t>reduces</a:t>
            </a:r>
            <a:r>
              <a:rPr sz="1600" spc="-10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the</a:t>
            </a:r>
            <a:r>
              <a:rPr sz="1600" spc="-6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burden</a:t>
            </a:r>
            <a:r>
              <a:rPr sz="1600" spc="-8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on</a:t>
            </a:r>
            <a:r>
              <a:rPr sz="1600" spc="-3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the</a:t>
            </a:r>
            <a:r>
              <a:rPr sz="1600" spc="-6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individual</a:t>
            </a:r>
            <a:r>
              <a:rPr sz="1600" spc="-5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units</a:t>
            </a:r>
            <a:r>
              <a:rPr sz="1600" spc="-8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in</a:t>
            </a:r>
            <a:r>
              <a:rPr sz="1600" spc="-4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the</a:t>
            </a:r>
            <a:r>
              <a:rPr sz="1600" spc="-6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zone</a:t>
            </a:r>
            <a:r>
              <a:rPr sz="1600" spc="-8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as</a:t>
            </a:r>
            <a:r>
              <a:rPr sz="1600" spc="-5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it</a:t>
            </a:r>
            <a:r>
              <a:rPr sz="1600" spc="335" dirty="0">
                <a:latin typeface="Adani Regular"/>
                <a:cs typeface="Adani Regular"/>
              </a:rPr>
              <a:t> </a:t>
            </a:r>
            <a:r>
              <a:rPr sz="1600" spc="-20" dirty="0">
                <a:latin typeface="Adani Regular"/>
                <a:cs typeface="Adani Regular"/>
              </a:rPr>
              <a:t>becomes</a:t>
            </a:r>
            <a:r>
              <a:rPr sz="1600" spc="-8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part</a:t>
            </a:r>
            <a:r>
              <a:rPr sz="1600" spc="-8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of</a:t>
            </a:r>
            <a:r>
              <a:rPr sz="1600" spc="-5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a</a:t>
            </a:r>
            <a:r>
              <a:rPr sz="1600" spc="-40" dirty="0">
                <a:latin typeface="Adani Regular"/>
                <a:cs typeface="Adani Regular"/>
              </a:rPr>
              <a:t> </a:t>
            </a:r>
            <a:r>
              <a:rPr sz="1600" spc="-10" dirty="0">
                <a:latin typeface="Adani Regular"/>
                <a:cs typeface="Adani Regular"/>
              </a:rPr>
              <a:t>highly </a:t>
            </a:r>
            <a:r>
              <a:rPr sz="1600" spc="-20" dirty="0">
                <a:latin typeface="Adani Regular"/>
                <a:cs typeface="Adani Regular"/>
              </a:rPr>
              <a:t>secured</a:t>
            </a:r>
            <a:r>
              <a:rPr sz="1600" spc="-35" dirty="0">
                <a:latin typeface="Adani Regular"/>
                <a:cs typeface="Adani Regular"/>
              </a:rPr>
              <a:t> </a:t>
            </a:r>
            <a:r>
              <a:rPr sz="1600" spc="-20" dirty="0">
                <a:latin typeface="Adani Regular"/>
                <a:cs typeface="Adani Regular"/>
              </a:rPr>
              <a:t>area.</a:t>
            </a:r>
            <a:endParaRPr sz="1600" dirty="0">
              <a:latin typeface="Adani Regular"/>
              <a:cs typeface="Adani Regular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600" dirty="0">
              <a:latin typeface="Adani Regular"/>
              <a:cs typeface="Adani Regular"/>
            </a:endParaRPr>
          </a:p>
          <a:p>
            <a:pPr marL="354965" indent="-341630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1600" b="1" dirty="0">
                <a:solidFill>
                  <a:srgbClr val="4F81BB"/>
                </a:solidFill>
                <a:latin typeface="Adani Regular"/>
                <a:cs typeface="Adani Regular"/>
              </a:rPr>
              <a:t>LNG/</a:t>
            </a:r>
            <a:r>
              <a:rPr sz="1600" b="1" spc="-8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>
                <a:solidFill>
                  <a:srgbClr val="4F81BB"/>
                </a:solidFill>
                <a:latin typeface="Adani Regular"/>
                <a:cs typeface="Adani Regular"/>
              </a:rPr>
              <a:t>LPG</a:t>
            </a:r>
            <a:r>
              <a:rPr sz="1600" b="1" spc="-45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lang="en-US" sz="1600">
                <a:latin typeface="Adani Regular"/>
                <a:cs typeface="Adani Regular"/>
              </a:rPr>
              <a:t>is</a:t>
            </a:r>
            <a:r>
              <a:rPr sz="1600" spc="-70">
                <a:latin typeface="Adani Regular"/>
                <a:cs typeface="Adani Regular"/>
              </a:rPr>
              <a:t> </a:t>
            </a:r>
            <a:r>
              <a:rPr sz="1600" spc="-10" dirty="0">
                <a:latin typeface="Adani Regular"/>
                <a:cs typeface="Adani Regular"/>
              </a:rPr>
              <a:t>available</a:t>
            </a:r>
            <a:r>
              <a:rPr sz="1600" spc="-3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in</a:t>
            </a:r>
            <a:r>
              <a:rPr sz="1600" spc="-6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the</a:t>
            </a:r>
            <a:r>
              <a:rPr sz="1600" spc="-8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zone</a:t>
            </a:r>
            <a:r>
              <a:rPr sz="1600" spc="-8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-</a:t>
            </a:r>
            <a:r>
              <a:rPr sz="1600" spc="-6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an</a:t>
            </a:r>
            <a:r>
              <a:rPr sz="1600" spc="-70" dirty="0">
                <a:latin typeface="Adani Regular"/>
                <a:cs typeface="Adani Regular"/>
              </a:rPr>
              <a:t> </a:t>
            </a:r>
            <a:r>
              <a:rPr sz="1600" spc="-25" dirty="0">
                <a:latin typeface="Adani Regular"/>
                <a:cs typeface="Adani Regular"/>
              </a:rPr>
              <a:t>advantage</a:t>
            </a:r>
            <a:r>
              <a:rPr sz="1600" spc="-8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to</a:t>
            </a:r>
            <a:r>
              <a:rPr sz="1600" spc="-5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manufacturing</a:t>
            </a:r>
            <a:r>
              <a:rPr sz="1600" spc="5" dirty="0">
                <a:latin typeface="Adani Regular"/>
                <a:cs typeface="Adani Regular"/>
              </a:rPr>
              <a:t> </a:t>
            </a:r>
            <a:r>
              <a:rPr sz="1600" spc="-10" dirty="0">
                <a:latin typeface="Adani Regular"/>
                <a:cs typeface="Adani Regular"/>
              </a:rPr>
              <a:t>units.</a:t>
            </a:r>
            <a:endParaRPr sz="1600" dirty="0">
              <a:latin typeface="Adani Regular"/>
              <a:cs typeface="Adani Regular"/>
            </a:endParaRPr>
          </a:p>
          <a:p>
            <a:pPr marL="354965" marR="5080" indent="-342900">
              <a:lnSpc>
                <a:spcPts val="2880"/>
              </a:lnSpc>
              <a:buFont typeface="Arial"/>
              <a:buChar char="•"/>
              <a:tabLst>
                <a:tab pos="354965" algn="l"/>
              </a:tabLst>
            </a:pPr>
            <a:r>
              <a:rPr sz="1600" dirty="0">
                <a:latin typeface="Adani Regular"/>
                <a:cs typeface="Adani Regular"/>
              </a:rPr>
              <a:t>Zone</a:t>
            </a:r>
            <a:r>
              <a:rPr sz="1600" spc="-85" dirty="0">
                <a:latin typeface="Adani Regular"/>
                <a:cs typeface="Adani Regular"/>
              </a:rPr>
              <a:t> </a:t>
            </a:r>
            <a:r>
              <a:rPr sz="1600" spc="-10" dirty="0">
                <a:latin typeface="Adani Regular"/>
                <a:cs typeface="Adani Regular"/>
              </a:rPr>
              <a:t>provides</a:t>
            </a:r>
            <a:r>
              <a:rPr sz="1600" spc="-70" dirty="0">
                <a:latin typeface="Adani Regular"/>
                <a:cs typeface="Adani Regular"/>
              </a:rPr>
              <a:t> </a:t>
            </a:r>
            <a:r>
              <a:rPr sz="1600" b="1" dirty="0">
                <a:solidFill>
                  <a:srgbClr val="4F81BB"/>
                </a:solidFill>
                <a:latin typeface="Adani Regular"/>
                <a:cs typeface="Adani Regular"/>
              </a:rPr>
              <a:t>24</a:t>
            </a:r>
            <a:r>
              <a:rPr sz="1600" b="1" spc="-7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dirty="0">
                <a:solidFill>
                  <a:srgbClr val="4F81BB"/>
                </a:solidFill>
                <a:latin typeface="Adani Regular"/>
                <a:cs typeface="Adani Regular"/>
              </a:rPr>
              <a:t>X</a:t>
            </a:r>
            <a:r>
              <a:rPr sz="1600" b="1" spc="-7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dirty="0">
                <a:solidFill>
                  <a:srgbClr val="4F81BB"/>
                </a:solidFill>
                <a:latin typeface="Adani Regular"/>
                <a:cs typeface="Adani Regular"/>
              </a:rPr>
              <a:t>7</a:t>
            </a:r>
            <a:r>
              <a:rPr sz="1600" b="1" spc="-7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dirty="0">
                <a:solidFill>
                  <a:srgbClr val="4F81BB"/>
                </a:solidFill>
                <a:latin typeface="Adani Regular"/>
                <a:cs typeface="Adani Regular"/>
              </a:rPr>
              <a:t>fire</a:t>
            </a:r>
            <a:r>
              <a:rPr sz="1600" b="1" spc="-7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spc="-20" dirty="0">
                <a:solidFill>
                  <a:srgbClr val="4F81BB"/>
                </a:solidFill>
                <a:latin typeface="Adani Regular"/>
                <a:cs typeface="Adani Regular"/>
              </a:rPr>
              <a:t>protection</a:t>
            </a:r>
            <a:r>
              <a:rPr sz="1600" b="1" spc="-7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b="1" dirty="0">
                <a:solidFill>
                  <a:srgbClr val="4F81BB"/>
                </a:solidFill>
                <a:latin typeface="Adani Regular"/>
                <a:cs typeface="Adani Regular"/>
              </a:rPr>
              <a:t>services</a:t>
            </a:r>
            <a:r>
              <a:rPr sz="1600" b="1" spc="-3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to</a:t>
            </a:r>
            <a:r>
              <a:rPr sz="1600" spc="-6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units.</a:t>
            </a:r>
            <a:r>
              <a:rPr sz="1600" spc="-9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Fire</a:t>
            </a:r>
            <a:r>
              <a:rPr sz="1600" spc="-7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safety</a:t>
            </a:r>
            <a:r>
              <a:rPr sz="1600" spc="-5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team</a:t>
            </a:r>
            <a:r>
              <a:rPr sz="1600" spc="-7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in</a:t>
            </a:r>
            <a:r>
              <a:rPr sz="1600" spc="-6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the</a:t>
            </a:r>
            <a:r>
              <a:rPr sz="1600" spc="-8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zone</a:t>
            </a:r>
            <a:r>
              <a:rPr sz="1600" spc="29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have</a:t>
            </a:r>
            <a:r>
              <a:rPr sz="1600" spc="-60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the</a:t>
            </a:r>
            <a:r>
              <a:rPr sz="1600" spc="-75" dirty="0">
                <a:latin typeface="Adani Regular"/>
                <a:cs typeface="Adani Regular"/>
              </a:rPr>
              <a:t> </a:t>
            </a:r>
            <a:r>
              <a:rPr sz="1600" spc="-10" dirty="0">
                <a:latin typeface="Adani Regular"/>
                <a:cs typeface="Adani Regular"/>
              </a:rPr>
              <a:t>preparedness </a:t>
            </a:r>
            <a:r>
              <a:rPr sz="1600" dirty="0">
                <a:latin typeface="Adani Regular"/>
                <a:cs typeface="Adani Regular"/>
              </a:rPr>
              <a:t>to</a:t>
            </a:r>
            <a:r>
              <a:rPr sz="1600" spc="-45" dirty="0">
                <a:latin typeface="Adani Regular"/>
                <a:cs typeface="Adani Regular"/>
              </a:rPr>
              <a:t> </a:t>
            </a:r>
            <a:r>
              <a:rPr sz="1600" spc="-10" dirty="0">
                <a:latin typeface="Adani Regular"/>
                <a:cs typeface="Adani Regular"/>
              </a:rPr>
              <a:t>counter</a:t>
            </a:r>
            <a:r>
              <a:rPr sz="1600" spc="-85" dirty="0">
                <a:latin typeface="Adani Regular"/>
                <a:cs typeface="Adani Regular"/>
              </a:rPr>
              <a:t> </a:t>
            </a:r>
            <a:r>
              <a:rPr sz="1600" dirty="0">
                <a:latin typeface="Adani Regular"/>
                <a:cs typeface="Adani Regular"/>
              </a:rPr>
              <a:t>any</a:t>
            </a:r>
            <a:r>
              <a:rPr sz="1600" spc="-10" dirty="0">
                <a:latin typeface="Adani Regular"/>
                <a:cs typeface="Adani Regular"/>
              </a:rPr>
              <a:t> emergency.</a:t>
            </a:r>
            <a:endParaRPr sz="1600" dirty="0">
              <a:latin typeface="Adani Regular"/>
              <a:cs typeface="Adani Regular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173" y="407670"/>
            <a:ext cx="804671" cy="1851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4667" y="409194"/>
            <a:ext cx="461771" cy="18287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1689" y="499872"/>
            <a:ext cx="124967" cy="3428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21051" y="401574"/>
            <a:ext cx="672833" cy="1904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01339" y="401574"/>
            <a:ext cx="1003553" cy="19049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650" rIns="0" bIns="0" rtlCol="0">
            <a:spAutoFit/>
          </a:bodyPr>
          <a:lstStyle/>
          <a:p>
            <a:pPr marL="48895">
              <a:lnSpc>
                <a:spcPts val="955"/>
              </a:lnSpc>
            </a:pPr>
            <a:fld id="{81D60167-4931-47E6-BA6A-407CBD079E47}" type="slidenum">
              <a:rPr sz="900" spc="-25" dirty="0">
                <a:solidFill>
                  <a:srgbClr val="868686"/>
                </a:solidFill>
              </a:rPr>
              <a:t>23</a:t>
            </a:fld>
            <a:endParaRPr sz="9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174" y="401574"/>
            <a:ext cx="5141975" cy="23926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8582" y="1167868"/>
            <a:ext cx="11126470" cy="4458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50000"/>
              </a:lnSpc>
              <a:spcBef>
                <a:spcPts val="100"/>
              </a:spcBef>
              <a:buClr>
                <a:srgbClr val="4F81BB"/>
              </a:buClr>
              <a:buFont typeface="Arial"/>
              <a:buChar char="•"/>
              <a:tabLst>
                <a:tab pos="355600" algn="l"/>
              </a:tabLst>
            </a:pPr>
            <a:r>
              <a:rPr sz="2000" b="1" spc="-10" dirty="0">
                <a:solidFill>
                  <a:srgbClr val="4F81BB"/>
                </a:solidFill>
                <a:latin typeface="Adani Regular"/>
                <a:cs typeface="Adani Regular"/>
              </a:rPr>
              <a:t>Large</a:t>
            </a:r>
            <a:r>
              <a:rPr sz="2000" b="1" spc="-12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b="1" spc="-30" dirty="0">
                <a:solidFill>
                  <a:srgbClr val="4F81BB"/>
                </a:solidFill>
                <a:latin typeface="Adani Regular"/>
                <a:cs typeface="Adani Regular"/>
              </a:rPr>
              <a:t>continuous</a:t>
            </a:r>
            <a:r>
              <a:rPr sz="2000" b="1" spc="-114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b="1" spc="-10" dirty="0">
                <a:solidFill>
                  <a:srgbClr val="4F81BB"/>
                </a:solidFill>
                <a:latin typeface="Adani Regular"/>
                <a:cs typeface="Adani Regular"/>
              </a:rPr>
              <a:t>land</a:t>
            </a:r>
            <a:r>
              <a:rPr sz="2000" b="1" spc="-114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b="1" spc="-10" dirty="0">
                <a:solidFill>
                  <a:srgbClr val="4F81BB"/>
                </a:solidFill>
                <a:latin typeface="Adani Regular"/>
                <a:cs typeface="Adani Regular"/>
              </a:rPr>
              <a:t>parcels</a:t>
            </a:r>
            <a:r>
              <a:rPr sz="2000" b="1" spc="-11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spc="-10" dirty="0">
                <a:latin typeface="Adani Regular"/>
                <a:cs typeface="Adani Regular"/>
              </a:rPr>
              <a:t>available</a:t>
            </a:r>
            <a:r>
              <a:rPr sz="2000" spc="-95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for</a:t>
            </a:r>
            <a:r>
              <a:rPr sz="2000" spc="-105" dirty="0">
                <a:latin typeface="Adani Regular"/>
                <a:cs typeface="Adani Regular"/>
              </a:rPr>
              <a:t> </a:t>
            </a:r>
            <a:r>
              <a:rPr sz="2000" spc="-10" dirty="0">
                <a:latin typeface="Adani Regular"/>
                <a:cs typeface="Adani Regular"/>
              </a:rPr>
              <a:t>industrial</a:t>
            </a:r>
            <a:r>
              <a:rPr sz="2000" spc="-120" dirty="0">
                <a:latin typeface="Adani Regular"/>
                <a:cs typeface="Adani Regular"/>
              </a:rPr>
              <a:t> </a:t>
            </a:r>
            <a:r>
              <a:rPr sz="2000" spc="-10" dirty="0">
                <a:latin typeface="Adani Regular"/>
                <a:cs typeface="Adani Regular"/>
              </a:rPr>
              <a:t>development</a:t>
            </a:r>
            <a:r>
              <a:rPr sz="2000" spc="-90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in</a:t>
            </a:r>
            <a:r>
              <a:rPr sz="2000" spc="-60" dirty="0">
                <a:latin typeface="Adani Regular"/>
                <a:cs typeface="Adani Regular"/>
              </a:rPr>
              <a:t> </a:t>
            </a:r>
            <a:r>
              <a:rPr sz="2000" spc="-10" dirty="0">
                <a:latin typeface="Adani Regular"/>
                <a:cs typeface="Adani Regular"/>
              </a:rPr>
              <a:t>proximity</a:t>
            </a:r>
            <a:r>
              <a:rPr sz="2000" spc="-65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to</a:t>
            </a:r>
            <a:r>
              <a:rPr sz="2000" spc="-50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the</a:t>
            </a:r>
            <a:r>
              <a:rPr sz="2000" spc="-35" dirty="0">
                <a:latin typeface="Adani Regular"/>
                <a:cs typeface="Adani Regular"/>
              </a:rPr>
              <a:t> </a:t>
            </a:r>
            <a:r>
              <a:rPr sz="2000" spc="-20" dirty="0">
                <a:latin typeface="Adani Regular"/>
                <a:cs typeface="Adani Regular"/>
              </a:rPr>
              <a:t>port </a:t>
            </a:r>
            <a:r>
              <a:rPr sz="2000" spc="-10" dirty="0">
                <a:latin typeface="Adani Regular"/>
                <a:cs typeface="Adani Regular"/>
              </a:rPr>
              <a:t>infrastructure</a:t>
            </a:r>
            <a:endParaRPr sz="2000">
              <a:latin typeface="Adani Regular"/>
              <a:cs typeface="Adani Regular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1850">
              <a:latin typeface="Adani Regular"/>
              <a:cs typeface="Adani Regular"/>
            </a:endParaRPr>
          </a:p>
          <a:p>
            <a:pPr marL="354965" indent="-341630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000" b="1" spc="-10" dirty="0">
                <a:solidFill>
                  <a:srgbClr val="4F81BB"/>
                </a:solidFill>
                <a:latin typeface="Adani Regular"/>
                <a:cs typeface="Adani Regular"/>
              </a:rPr>
              <a:t>Ancillary</a:t>
            </a:r>
            <a:r>
              <a:rPr sz="2000" b="1" spc="-8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b="1" dirty="0">
                <a:solidFill>
                  <a:srgbClr val="4F81BB"/>
                </a:solidFill>
                <a:latin typeface="Adani Regular"/>
                <a:cs typeface="Adani Regular"/>
              </a:rPr>
              <a:t>units</a:t>
            </a:r>
            <a:r>
              <a:rPr sz="2000" b="1" spc="-10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can</a:t>
            </a:r>
            <a:r>
              <a:rPr sz="2000" spc="-65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be</a:t>
            </a:r>
            <a:r>
              <a:rPr sz="2000" spc="-55" dirty="0">
                <a:latin typeface="Adani Regular"/>
                <a:cs typeface="Adani Regular"/>
              </a:rPr>
              <a:t> </a:t>
            </a:r>
            <a:r>
              <a:rPr sz="2000" spc="-10" dirty="0">
                <a:latin typeface="Adani Regular"/>
                <a:cs typeface="Adani Regular"/>
              </a:rPr>
              <a:t>accommodated</a:t>
            </a:r>
            <a:r>
              <a:rPr sz="2000" spc="-70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in</a:t>
            </a:r>
            <a:r>
              <a:rPr sz="2000" spc="-65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a</a:t>
            </a:r>
            <a:r>
              <a:rPr sz="2000" spc="-55" dirty="0">
                <a:latin typeface="Adani Regular"/>
                <a:cs typeface="Adani Regular"/>
              </a:rPr>
              <a:t> </a:t>
            </a:r>
            <a:r>
              <a:rPr sz="2000" spc="-10" dirty="0">
                <a:latin typeface="Adani Regular"/>
                <a:cs typeface="Adani Regular"/>
              </a:rPr>
              <a:t>cluster</a:t>
            </a:r>
            <a:r>
              <a:rPr sz="2000" spc="-85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near</a:t>
            </a:r>
            <a:r>
              <a:rPr sz="2000" spc="-95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the</a:t>
            </a:r>
            <a:r>
              <a:rPr sz="2000" spc="-65" dirty="0">
                <a:latin typeface="Adani Regular"/>
                <a:cs typeface="Adani Regular"/>
              </a:rPr>
              <a:t> </a:t>
            </a:r>
            <a:r>
              <a:rPr sz="2000" spc="-10" dirty="0">
                <a:latin typeface="Adani Regular"/>
                <a:cs typeface="Adani Regular"/>
              </a:rPr>
              <a:t>large</a:t>
            </a:r>
            <a:r>
              <a:rPr sz="2000" spc="-125" dirty="0">
                <a:latin typeface="Adani Regular"/>
                <a:cs typeface="Adani Regular"/>
              </a:rPr>
              <a:t> </a:t>
            </a:r>
            <a:r>
              <a:rPr sz="2000" spc="-20" dirty="0">
                <a:latin typeface="Adani Regular"/>
                <a:cs typeface="Adani Regular"/>
              </a:rPr>
              <a:t>unit</a:t>
            </a:r>
            <a:endParaRPr sz="2000">
              <a:latin typeface="Adani Regular"/>
              <a:cs typeface="Adani Regular"/>
            </a:endParaRPr>
          </a:p>
          <a:p>
            <a:pPr marL="354330" indent="-341630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54330" algn="l"/>
                <a:tab pos="2087880" algn="l"/>
                <a:tab pos="2713990" algn="l"/>
              </a:tabLst>
            </a:pPr>
            <a:r>
              <a:rPr sz="2000" dirty="0">
                <a:latin typeface="Adani Regular"/>
                <a:cs typeface="Adani Regular"/>
              </a:rPr>
              <a:t>Mundra</a:t>
            </a:r>
            <a:r>
              <a:rPr sz="2000" spc="305" dirty="0">
                <a:latin typeface="Adani Regular"/>
                <a:cs typeface="Adani Regular"/>
              </a:rPr>
              <a:t> </a:t>
            </a:r>
            <a:r>
              <a:rPr sz="2000" spc="-20" dirty="0">
                <a:latin typeface="Adani Regular"/>
                <a:cs typeface="Adani Regular"/>
              </a:rPr>
              <a:t>port</a:t>
            </a:r>
            <a:r>
              <a:rPr sz="2000" dirty="0">
                <a:latin typeface="Adani Regular"/>
                <a:cs typeface="Adani Regular"/>
              </a:rPr>
              <a:t>	</a:t>
            </a:r>
            <a:r>
              <a:rPr sz="2000" spc="-25" dirty="0">
                <a:latin typeface="Adani Regular"/>
                <a:cs typeface="Adani Regular"/>
              </a:rPr>
              <a:t>and</a:t>
            </a:r>
            <a:r>
              <a:rPr sz="2000" dirty="0">
                <a:latin typeface="Adani Regular"/>
                <a:cs typeface="Adani Regular"/>
              </a:rPr>
              <a:t>	industrial</a:t>
            </a:r>
            <a:r>
              <a:rPr sz="2000" spc="155" dirty="0">
                <a:latin typeface="Adani Regular"/>
                <a:cs typeface="Adani Regular"/>
              </a:rPr>
              <a:t> </a:t>
            </a:r>
            <a:r>
              <a:rPr sz="2000" spc="-10" dirty="0">
                <a:latin typeface="Adani Regular"/>
                <a:cs typeface="Adani Regular"/>
              </a:rPr>
              <a:t>i</a:t>
            </a:r>
            <a:r>
              <a:rPr sz="2000" spc="-280" dirty="0">
                <a:latin typeface="Adani Regular"/>
                <a:cs typeface="Adani Regular"/>
              </a:rPr>
              <a:t> </a:t>
            </a:r>
            <a:r>
              <a:rPr sz="2000" spc="-25" dirty="0">
                <a:latin typeface="Adani Regular"/>
                <a:cs typeface="Adani Regular"/>
              </a:rPr>
              <a:t>nfrastructure</a:t>
            </a:r>
            <a:r>
              <a:rPr sz="2000" spc="-110" dirty="0">
                <a:latin typeface="Adani Regular"/>
                <a:cs typeface="Adani Regular"/>
              </a:rPr>
              <a:t> </a:t>
            </a:r>
            <a:r>
              <a:rPr sz="2000" spc="-10" dirty="0">
                <a:latin typeface="Adani Regular"/>
                <a:cs typeface="Adani Regular"/>
              </a:rPr>
              <a:t>with</a:t>
            </a:r>
            <a:r>
              <a:rPr sz="2000" spc="-85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its</a:t>
            </a:r>
            <a:r>
              <a:rPr sz="2000" spc="-85" dirty="0">
                <a:latin typeface="Adani Regular"/>
                <a:cs typeface="Adani Regular"/>
              </a:rPr>
              <a:t> </a:t>
            </a:r>
            <a:r>
              <a:rPr sz="2000" spc="-20" dirty="0">
                <a:latin typeface="Adani Regular"/>
                <a:cs typeface="Adani Regular"/>
              </a:rPr>
              <a:t>operational</a:t>
            </a:r>
            <a:r>
              <a:rPr sz="2000" spc="-50" dirty="0">
                <a:latin typeface="Adani Regular"/>
                <a:cs typeface="Adani Regular"/>
              </a:rPr>
              <a:t> </a:t>
            </a:r>
            <a:r>
              <a:rPr sz="2000" spc="-10" dirty="0">
                <a:latin typeface="Adani Regular"/>
                <a:cs typeface="Adani Regular"/>
              </a:rPr>
              <a:t>excellence</a:t>
            </a:r>
            <a:r>
              <a:rPr sz="2000" spc="-35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can</a:t>
            </a:r>
            <a:r>
              <a:rPr sz="2000" spc="-45" dirty="0">
                <a:latin typeface="Adani Regular"/>
                <a:cs typeface="Adani Regular"/>
              </a:rPr>
              <a:t> </a:t>
            </a:r>
            <a:r>
              <a:rPr sz="2000" spc="-25" dirty="0">
                <a:latin typeface="Adani Regular"/>
                <a:cs typeface="Adani Regular"/>
              </a:rPr>
              <a:t>be</a:t>
            </a:r>
            <a:endParaRPr sz="2000">
              <a:latin typeface="Adani Regular"/>
              <a:cs typeface="Adani Regular"/>
            </a:endParaRPr>
          </a:p>
          <a:p>
            <a:pPr marL="354330">
              <a:lnSpc>
                <a:spcPct val="100000"/>
              </a:lnSpc>
              <a:spcBef>
                <a:spcPts val="1200"/>
              </a:spcBef>
            </a:pPr>
            <a:r>
              <a:rPr sz="2000" spc="-10" dirty="0">
                <a:latin typeface="Adani Regular"/>
                <a:cs typeface="Adani Regular"/>
              </a:rPr>
              <a:t>leveraged</a:t>
            </a:r>
            <a:r>
              <a:rPr sz="2000" spc="-105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for</a:t>
            </a:r>
            <a:r>
              <a:rPr sz="2000" spc="-105" dirty="0">
                <a:latin typeface="Adani Regular"/>
                <a:cs typeface="Adani Regular"/>
              </a:rPr>
              <a:t> </a:t>
            </a:r>
            <a:r>
              <a:rPr sz="2000" b="1" spc="-25" dirty="0">
                <a:solidFill>
                  <a:srgbClr val="4F81BB"/>
                </a:solidFill>
                <a:latin typeface="Adani Regular"/>
                <a:cs typeface="Adani Regular"/>
              </a:rPr>
              <a:t>efficient</a:t>
            </a:r>
            <a:r>
              <a:rPr sz="2000" b="1" spc="-12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b="1" spc="-20" dirty="0">
                <a:solidFill>
                  <a:srgbClr val="4F81BB"/>
                </a:solidFill>
                <a:latin typeface="Adani Regular"/>
                <a:cs typeface="Adani Regular"/>
              </a:rPr>
              <a:t>exports/</a:t>
            </a:r>
            <a:r>
              <a:rPr sz="2000" b="1" spc="-7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b="1" spc="-10" dirty="0">
                <a:solidFill>
                  <a:srgbClr val="4F81BB"/>
                </a:solidFill>
                <a:latin typeface="Adani Regular"/>
                <a:cs typeface="Adani Regular"/>
              </a:rPr>
              <a:t>imports</a:t>
            </a:r>
            <a:endParaRPr sz="2000">
              <a:latin typeface="Adani Regular"/>
              <a:cs typeface="Adani Regular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Adani Regular"/>
              <a:cs typeface="Adani Regular"/>
            </a:endParaRPr>
          </a:p>
          <a:p>
            <a:pPr marL="354965" indent="-341630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000" b="1" spc="-10" dirty="0">
                <a:solidFill>
                  <a:srgbClr val="4F81BB"/>
                </a:solidFill>
                <a:latin typeface="Adani Regular"/>
                <a:cs typeface="Adani Regular"/>
              </a:rPr>
              <a:t>Seamless</a:t>
            </a:r>
            <a:r>
              <a:rPr sz="2000" b="1" spc="-10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b="1" spc="-25" dirty="0">
                <a:solidFill>
                  <a:srgbClr val="4F81BB"/>
                </a:solidFill>
                <a:latin typeface="Adani Regular"/>
                <a:cs typeface="Adani Regular"/>
              </a:rPr>
              <a:t>connectivity</a:t>
            </a:r>
            <a:r>
              <a:rPr sz="2000" b="1" spc="-8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b="1" dirty="0">
                <a:solidFill>
                  <a:srgbClr val="4F81BB"/>
                </a:solidFill>
                <a:latin typeface="Adani Regular"/>
                <a:cs typeface="Adani Regular"/>
              </a:rPr>
              <a:t>to</a:t>
            </a:r>
            <a:r>
              <a:rPr sz="2000" b="1" spc="-7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b="1" spc="-25" dirty="0">
                <a:solidFill>
                  <a:srgbClr val="4F81BB"/>
                </a:solidFill>
                <a:latin typeface="Adani Regular"/>
                <a:cs typeface="Adani Regular"/>
              </a:rPr>
              <a:t>hinterland</a:t>
            </a:r>
            <a:r>
              <a:rPr sz="2000" b="1" spc="-11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through</a:t>
            </a:r>
            <a:r>
              <a:rPr sz="2000" spc="-80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road</a:t>
            </a:r>
            <a:r>
              <a:rPr sz="2000" spc="-85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and</a:t>
            </a:r>
            <a:r>
              <a:rPr sz="2000" spc="-75" dirty="0">
                <a:latin typeface="Adani Regular"/>
                <a:cs typeface="Adani Regular"/>
              </a:rPr>
              <a:t> </a:t>
            </a:r>
            <a:r>
              <a:rPr sz="2000" spc="-20" dirty="0">
                <a:latin typeface="Adani Regular"/>
                <a:cs typeface="Adani Regular"/>
              </a:rPr>
              <a:t>rail</a:t>
            </a:r>
            <a:endParaRPr sz="2000">
              <a:latin typeface="Adani Regular"/>
              <a:cs typeface="Adani Regular"/>
            </a:endParaRPr>
          </a:p>
          <a:p>
            <a:pPr marL="354965" indent="-34163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Adani Regular"/>
                <a:cs typeface="Adani Regular"/>
              </a:rPr>
              <a:t>Quality</a:t>
            </a:r>
            <a:r>
              <a:rPr sz="2000" spc="-90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and</a:t>
            </a:r>
            <a:r>
              <a:rPr sz="2000" spc="-100" dirty="0">
                <a:latin typeface="Adani Regular"/>
                <a:cs typeface="Adani Regular"/>
              </a:rPr>
              <a:t> </a:t>
            </a:r>
            <a:r>
              <a:rPr sz="2000" spc="-10" dirty="0">
                <a:latin typeface="Adani Regular"/>
                <a:cs typeface="Adani Regular"/>
              </a:rPr>
              <a:t>reliable</a:t>
            </a:r>
            <a:r>
              <a:rPr sz="2000" spc="-75" dirty="0">
                <a:latin typeface="Adani Regular"/>
                <a:cs typeface="Adani Regular"/>
              </a:rPr>
              <a:t> </a:t>
            </a:r>
            <a:r>
              <a:rPr sz="2000" spc="-10" dirty="0">
                <a:latin typeface="Adani Regular"/>
                <a:cs typeface="Adani Regular"/>
              </a:rPr>
              <a:t>supply</a:t>
            </a:r>
            <a:r>
              <a:rPr sz="2000" spc="-110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of</a:t>
            </a:r>
            <a:r>
              <a:rPr sz="2000" spc="-50" dirty="0">
                <a:latin typeface="Adani Regular"/>
                <a:cs typeface="Adani Regular"/>
              </a:rPr>
              <a:t> </a:t>
            </a:r>
            <a:r>
              <a:rPr sz="2000" spc="-10" dirty="0">
                <a:latin typeface="Adani Regular"/>
                <a:cs typeface="Adani Regular"/>
              </a:rPr>
              <a:t>utilities</a:t>
            </a:r>
            <a:r>
              <a:rPr sz="2000" spc="-95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i.e.</a:t>
            </a:r>
            <a:r>
              <a:rPr sz="2000" spc="-50" dirty="0">
                <a:latin typeface="Adani Regular"/>
                <a:cs typeface="Adani Regular"/>
              </a:rPr>
              <a:t> </a:t>
            </a:r>
            <a:r>
              <a:rPr sz="2000" b="1" spc="-25" dirty="0">
                <a:solidFill>
                  <a:srgbClr val="4F81BB"/>
                </a:solidFill>
                <a:latin typeface="Adani Regular"/>
                <a:cs typeface="Adani Regular"/>
              </a:rPr>
              <a:t>power,</a:t>
            </a:r>
            <a:r>
              <a:rPr sz="2000" b="1" spc="-10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b="1" spc="-10" dirty="0">
                <a:solidFill>
                  <a:srgbClr val="4F81BB"/>
                </a:solidFill>
                <a:latin typeface="Adani Regular"/>
                <a:cs typeface="Adani Regular"/>
              </a:rPr>
              <a:t>water,</a:t>
            </a:r>
            <a:r>
              <a:rPr sz="2000" b="1" spc="-8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b="1" spc="-20" dirty="0">
                <a:solidFill>
                  <a:srgbClr val="4F81BB"/>
                </a:solidFill>
                <a:latin typeface="Adani Regular"/>
                <a:cs typeface="Adani Regular"/>
              </a:rPr>
              <a:t>CETP</a:t>
            </a:r>
            <a:endParaRPr sz="2000">
              <a:latin typeface="Adani Regular"/>
              <a:cs typeface="Adani Regular"/>
            </a:endParaRPr>
          </a:p>
          <a:p>
            <a:pPr marL="354965" indent="-341630">
              <a:lnSpc>
                <a:spcPct val="100000"/>
              </a:lnSpc>
              <a:spcBef>
                <a:spcPts val="1605"/>
              </a:spcBef>
              <a:buFont typeface="Arial"/>
              <a:buChar char="•"/>
              <a:tabLst>
                <a:tab pos="354965" algn="l"/>
                <a:tab pos="8285480" algn="l"/>
              </a:tabLst>
            </a:pPr>
            <a:r>
              <a:rPr sz="2000" b="1" dirty="0">
                <a:solidFill>
                  <a:srgbClr val="4F81BB"/>
                </a:solidFill>
                <a:latin typeface="Adani Regular"/>
                <a:cs typeface="Adani Regular"/>
              </a:rPr>
              <a:t>End</a:t>
            </a:r>
            <a:r>
              <a:rPr sz="2000" b="1" spc="14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b="1" dirty="0">
                <a:solidFill>
                  <a:srgbClr val="4F81BB"/>
                </a:solidFill>
                <a:latin typeface="Adani Regular"/>
                <a:cs typeface="Adani Regular"/>
              </a:rPr>
              <a:t>to</a:t>
            </a:r>
            <a:r>
              <a:rPr sz="2000" b="1" spc="33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b="1" dirty="0">
                <a:solidFill>
                  <a:srgbClr val="4F81BB"/>
                </a:solidFill>
                <a:latin typeface="Adani Regular"/>
                <a:cs typeface="Adani Regular"/>
              </a:rPr>
              <a:t>end</a:t>
            </a:r>
            <a:r>
              <a:rPr sz="2000" b="1" spc="18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b="1" spc="-20" dirty="0">
                <a:solidFill>
                  <a:srgbClr val="4F81BB"/>
                </a:solidFill>
                <a:latin typeface="Adani Regular"/>
                <a:cs typeface="Adani Regular"/>
              </a:rPr>
              <a:t>logistic</a:t>
            </a:r>
            <a:r>
              <a:rPr sz="2000" b="1" spc="-9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b="1" spc="-35" dirty="0">
                <a:solidFill>
                  <a:srgbClr val="4F81BB"/>
                </a:solidFill>
                <a:latin typeface="Adani Regular"/>
                <a:cs typeface="Adani Regular"/>
              </a:rPr>
              <a:t>solutions</a:t>
            </a:r>
            <a:r>
              <a:rPr sz="2000" b="1" spc="-30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from</a:t>
            </a:r>
            <a:r>
              <a:rPr sz="2000" spc="155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the</a:t>
            </a:r>
            <a:r>
              <a:rPr sz="2000" spc="260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zone</a:t>
            </a:r>
            <a:r>
              <a:rPr sz="2000" spc="100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can</a:t>
            </a:r>
            <a:r>
              <a:rPr sz="2000" spc="204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be</a:t>
            </a:r>
            <a:r>
              <a:rPr sz="2000" spc="355" dirty="0">
                <a:latin typeface="Adani Regular"/>
                <a:cs typeface="Adani Regular"/>
              </a:rPr>
              <a:t> </a:t>
            </a:r>
            <a:r>
              <a:rPr sz="2000" spc="-30" dirty="0">
                <a:latin typeface="Adani Regular"/>
                <a:cs typeface="Adani Regular"/>
              </a:rPr>
              <a:t>provided</a:t>
            </a:r>
            <a:r>
              <a:rPr sz="2000" spc="-200" dirty="0">
                <a:latin typeface="Adani Regular"/>
                <a:cs typeface="Adani Regular"/>
              </a:rPr>
              <a:t> </a:t>
            </a:r>
            <a:r>
              <a:rPr sz="2000" spc="-25" dirty="0">
                <a:latin typeface="Adani Regular"/>
                <a:cs typeface="Adani Regular"/>
              </a:rPr>
              <a:t>for</a:t>
            </a:r>
            <a:r>
              <a:rPr sz="2000" dirty="0">
                <a:latin typeface="Adani Regular"/>
                <a:cs typeface="Adani Regular"/>
              </a:rPr>
              <a:t>	</a:t>
            </a:r>
            <a:r>
              <a:rPr sz="2000" spc="-10" dirty="0">
                <a:latin typeface="Adani Regular"/>
                <a:cs typeface="Adani Regular"/>
              </a:rPr>
              <a:t>operational</a:t>
            </a:r>
            <a:r>
              <a:rPr sz="2000" spc="-125" dirty="0">
                <a:latin typeface="Adani Regular"/>
                <a:cs typeface="Adani Regular"/>
              </a:rPr>
              <a:t> </a:t>
            </a:r>
            <a:r>
              <a:rPr sz="2000" spc="-20" dirty="0">
                <a:latin typeface="Adani Regular"/>
                <a:cs typeface="Adani Regular"/>
              </a:rPr>
              <a:t>ease</a:t>
            </a:r>
            <a:endParaRPr sz="2000">
              <a:latin typeface="Adani Regular"/>
              <a:cs typeface="Adani Regular"/>
            </a:endParaRPr>
          </a:p>
          <a:p>
            <a:pPr marL="354965" indent="-341630">
              <a:lnSpc>
                <a:spcPct val="100000"/>
              </a:lnSpc>
              <a:spcBef>
                <a:spcPts val="1600"/>
              </a:spcBef>
              <a:buFont typeface="Arial"/>
              <a:buChar char="•"/>
              <a:tabLst>
                <a:tab pos="354965" algn="l"/>
                <a:tab pos="8743315" algn="l"/>
              </a:tabLst>
            </a:pPr>
            <a:r>
              <a:rPr sz="2000" b="1" spc="-10" dirty="0">
                <a:solidFill>
                  <a:srgbClr val="4F81BB"/>
                </a:solidFill>
                <a:latin typeface="Adani Regular"/>
                <a:cs typeface="Adani Regular"/>
              </a:rPr>
              <a:t>Flexibility</a:t>
            </a:r>
            <a:r>
              <a:rPr sz="2000" b="1" spc="-8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b="1" dirty="0">
                <a:solidFill>
                  <a:srgbClr val="4F81BB"/>
                </a:solidFill>
                <a:latin typeface="Adani Regular"/>
                <a:cs typeface="Adani Regular"/>
              </a:rPr>
              <a:t>on</a:t>
            </a:r>
            <a:r>
              <a:rPr sz="2000" b="1" spc="-9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b="1" spc="-25" dirty="0">
                <a:solidFill>
                  <a:srgbClr val="4F81BB"/>
                </a:solidFill>
                <a:latin typeface="Adani Regular"/>
                <a:cs typeface="Adani Regular"/>
              </a:rPr>
              <a:t>commercials</a:t>
            </a:r>
            <a:r>
              <a:rPr sz="2000" b="1" spc="-7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can</a:t>
            </a:r>
            <a:r>
              <a:rPr sz="2000" spc="-80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be</a:t>
            </a:r>
            <a:r>
              <a:rPr sz="2000" spc="-55" dirty="0">
                <a:latin typeface="Adani Regular"/>
                <a:cs typeface="Adani Regular"/>
              </a:rPr>
              <a:t> </a:t>
            </a:r>
            <a:r>
              <a:rPr sz="2000" spc="-20" dirty="0">
                <a:latin typeface="Adani Regular"/>
                <a:cs typeface="Adani Regular"/>
              </a:rPr>
              <a:t>provided</a:t>
            </a:r>
            <a:r>
              <a:rPr sz="2000" spc="-65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by</a:t>
            </a:r>
            <a:r>
              <a:rPr sz="2000" spc="-80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the</a:t>
            </a:r>
            <a:r>
              <a:rPr sz="2000" spc="-65" dirty="0">
                <a:latin typeface="Adani Regular"/>
                <a:cs typeface="Adani Regular"/>
              </a:rPr>
              <a:t> </a:t>
            </a:r>
            <a:r>
              <a:rPr sz="2000" spc="-20" dirty="0">
                <a:latin typeface="Adani Regular"/>
                <a:cs typeface="Adani Regular"/>
              </a:rPr>
              <a:t>developer</a:t>
            </a:r>
            <a:r>
              <a:rPr sz="2000" spc="-80" dirty="0">
                <a:latin typeface="Adani Regular"/>
                <a:cs typeface="Adani Regular"/>
              </a:rPr>
              <a:t> </a:t>
            </a:r>
            <a:r>
              <a:rPr sz="2000" dirty="0">
                <a:latin typeface="Adani Regular"/>
                <a:cs typeface="Adani Regular"/>
              </a:rPr>
              <a:t>for</a:t>
            </a:r>
            <a:r>
              <a:rPr sz="2000" spc="-100" dirty="0">
                <a:latin typeface="Adani Regular"/>
                <a:cs typeface="Adani Regular"/>
              </a:rPr>
              <a:t> </a:t>
            </a:r>
            <a:r>
              <a:rPr sz="2000" spc="-10" dirty="0">
                <a:latin typeface="Adani Regular"/>
                <a:cs typeface="Adani Regular"/>
              </a:rPr>
              <a:t>large</a:t>
            </a:r>
            <a:r>
              <a:rPr sz="2000" dirty="0">
                <a:latin typeface="Adani Regular"/>
                <a:cs typeface="Adani Regular"/>
              </a:rPr>
              <a:t>	</a:t>
            </a:r>
            <a:r>
              <a:rPr sz="2000" spc="-10" dirty="0">
                <a:latin typeface="Adani Regular"/>
                <a:cs typeface="Adani Regular"/>
              </a:rPr>
              <a:t>project</a:t>
            </a:r>
            <a:endParaRPr sz="2000">
              <a:latin typeface="Adani Regular"/>
              <a:cs typeface="Adani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650" rIns="0" bIns="0" rtlCol="0">
            <a:spAutoFit/>
          </a:bodyPr>
          <a:lstStyle/>
          <a:p>
            <a:pPr marL="48895">
              <a:lnSpc>
                <a:spcPts val="955"/>
              </a:lnSpc>
            </a:pPr>
            <a:fld id="{81D60167-4931-47E6-BA6A-407CBD079E47}" type="slidenum">
              <a:rPr sz="900" spc="-25" dirty="0">
                <a:solidFill>
                  <a:srgbClr val="868686"/>
                </a:solidFill>
              </a:rPr>
              <a:t>24</a:t>
            </a:fld>
            <a:endParaRPr sz="9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60881" y="6432447"/>
            <a:ext cx="264731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b="1" spc="-20" dirty="0">
                <a:solidFill>
                  <a:srgbClr val="333333"/>
                </a:solidFill>
                <a:latin typeface="Adani Regular"/>
                <a:cs typeface="Adani Regular"/>
              </a:rPr>
              <a:t>UNSDG</a:t>
            </a:r>
            <a:r>
              <a:rPr sz="800" spc="-20" dirty="0">
                <a:solidFill>
                  <a:srgbClr val="333333"/>
                </a:solidFill>
                <a:latin typeface="Adani Regular"/>
                <a:cs typeface="Adani Regular"/>
              </a:rPr>
              <a:t>:</a:t>
            </a:r>
            <a:r>
              <a:rPr sz="800" spc="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20" dirty="0">
                <a:solidFill>
                  <a:srgbClr val="333333"/>
                </a:solidFill>
                <a:latin typeface="Adani Regular"/>
                <a:cs typeface="Adani Regular"/>
              </a:rPr>
              <a:t>United</a:t>
            </a:r>
            <a:r>
              <a:rPr sz="800" spc="-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25" dirty="0">
                <a:solidFill>
                  <a:srgbClr val="333333"/>
                </a:solidFill>
                <a:latin typeface="Adani Regular"/>
                <a:cs typeface="Adani Regular"/>
              </a:rPr>
              <a:t>Nations</a:t>
            </a:r>
            <a:r>
              <a:rPr sz="8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20" dirty="0">
                <a:solidFill>
                  <a:srgbClr val="333333"/>
                </a:solidFill>
                <a:latin typeface="Adani Regular"/>
                <a:cs typeface="Adani Regular"/>
              </a:rPr>
              <a:t>Sustainable</a:t>
            </a:r>
            <a:r>
              <a:rPr sz="800" spc="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20" dirty="0">
                <a:solidFill>
                  <a:srgbClr val="333333"/>
                </a:solidFill>
                <a:latin typeface="Adani Regular"/>
                <a:cs typeface="Adani Regular"/>
              </a:rPr>
              <a:t>Development</a:t>
            </a:r>
            <a:r>
              <a:rPr sz="800" spc="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10" dirty="0">
                <a:solidFill>
                  <a:srgbClr val="333333"/>
                </a:solidFill>
                <a:latin typeface="Adani Regular"/>
                <a:cs typeface="Adani Regular"/>
              </a:rPr>
              <a:t>Goals</a:t>
            </a:r>
            <a:endParaRPr sz="800">
              <a:latin typeface="Adani Regular"/>
              <a:cs typeface="Adani Regular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44851" y="969264"/>
            <a:ext cx="1658620" cy="1885314"/>
            <a:chOff x="2244851" y="969264"/>
            <a:chExt cx="1658620" cy="188531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44851" y="969264"/>
              <a:ext cx="1658111" cy="18851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2951" y="978408"/>
              <a:ext cx="1586483" cy="182270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83332" y="978789"/>
              <a:ext cx="1586230" cy="1822450"/>
            </a:xfrm>
            <a:custGeom>
              <a:avLst/>
              <a:gdLst/>
              <a:ahLst/>
              <a:cxnLst/>
              <a:rect l="l" t="t" r="r" b="b"/>
              <a:pathLst>
                <a:path w="1586229" h="1822450">
                  <a:moveTo>
                    <a:pt x="793051" y="0"/>
                  </a:moveTo>
                  <a:lnTo>
                    <a:pt x="1586102" y="396532"/>
                  </a:lnTo>
                  <a:lnTo>
                    <a:pt x="1586102" y="1425778"/>
                  </a:lnTo>
                  <a:lnTo>
                    <a:pt x="793051" y="1822323"/>
                  </a:lnTo>
                  <a:lnTo>
                    <a:pt x="0" y="1425778"/>
                  </a:lnTo>
                  <a:lnTo>
                    <a:pt x="0" y="396532"/>
                  </a:lnTo>
                  <a:lnTo>
                    <a:pt x="793051" y="0"/>
                  </a:lnTo>
                  <a:close/>
                </a:path>
              </a:pathLst>
            </a:custGeom>
            <a:ln w="9524">
              <a:solidFill>
                <a:srgbClr val="9A9B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646139" y="1613661"/>
            <a:ext cx="852169" cy="48577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46355">
              <a:lnSpc>
                <a:spcPts val="1700"/>
              </a:lnSpc>
              <a:spcBef>
                <a:spcPts val="340"/>
              </a:spcBef>
            </a:pP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Guiding </a:t>
            </a:r>
            <a:r>
              <a:rPr sz="1600" spc="-20" dirty="0">
                <a:solidFill>
                  <a:srgbClr val="001F5F"/>
                </a:solidFill>
                <a:latin typeface="Adani Regular"/>
                <a:cs typeface="Adani Regular"/>
              </a:rPr>
              <a:t>principle</a:t>
            </a:r>
            <a:endParaRPr sz="1600">
              <a:latin typeface="Adani Regular"/>
              <a:cs typeface="Adani Regular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68630" y="950214"/>
            <a:ext cx="1659255" cy="1885314"/>
            <a:chOff x="468630" y="950214"/>
            <a:chExt cx="1659255" cy="1885314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8630" y="950214"/>
              <a:ext cx="1658873" cy="18851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492" y="959358"/>
              <a:ext cx="1586483" cy="182270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07873" y="959739"/>
              <a:ext cx="1586230" cy="1822450"/>
            </a:xfrm>
            <a:custGeom>
              <a:avLst/>
              <a:gdLst/>
              <a:ahLst/>
              <a:cxnLst/>
              <a:rect l="l" t="t" r="r" b="b"/>
              <a:pathLst>
                <a:path w="1586230" h="1822450">
                  <a:moveTo>
                    <a:pt x="793051" y="0"/>
                  </a:moveTo>
                  <a:lnTo>
                    <a:pt x="1586103" y="396532"/>
                  </a:lnTo>
                  <a:lnTo>
                    <a:pt x="1586103" y="1425778"/>
                  </a:lnTo>
                  <a:lnTo>
                    <a:pt x="793051" y="1822323"/>
                  </a:lnTo>
                  <a:lnTo>
                    <a:pt x="0" y="1425778"/>
                  </a:lnTo>
                  <a:lnTo>
                    <a:pt x="0" y="396532"/>
                  </a:lnTo>
                  <a:lnTo>
                    <a:pt x="793051" y="0"/>
                  </a:lnTo>
                  <a:close/>
                </a:path>
              </a:pathLst>
            </a:custGeom>
            <a:ln w="9525">
              <a:solidFill>
                <a:srgbClr val="9A9B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79677" y="1719197"/>
            <a:ext cx="76136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001F5F"/>
                </a:solidFill>
                <a:latin typeface="Adani Regular"/>
                <a:cs typeface="Adani Regular"/>
              </a:rPr>
              <a:t>Policies</a:t>
            </a:r>
            <a:endParaRPr sz="1600">
              <a:latin typeface="Adani Regular"/>
              <a:cs typeface="Adani Regular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380744" y="2502407"/>
            <a:ext cx="1667510" cy="1905000"/>
            <a:chOff x="1380744" y="2502407"/>
            <a:chExt cx="1667510" cy="190500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0744" y="2502407"/>
              <a:ext cx="1667255" cy="190499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6380" y="3015995"/>
              <a:ext cx="1394447" cy="9524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423414" y="2525267"/>
              <a:ext cx="1586865" cy="1824355"/>
            </a:xfrm>
            <a:custGeom>
              <a:avLst/>
              <a:gdLst/>
              <a:ahLst/>
              <a:cxnLst/>
              <a:rect l="l" t="t" r="r" b="b"/>
              <a:pathLst>
                <a:path w="1586864" h="1824354">
                  <a:moveTo>
                    <a:pt x="793432" y="0"/>
                  </a:moveTo>
                  <a:lnTo>
                    <a:pt x="0" y="396595"/>
                  </a:lnTo>
                  <a:lnTo>
                    <a:pt x="0" y="1427505"/>
                  </a:lnTo>
                  <a:lnTo>
                    <a:pt x="793432" y="1824101"/>
                  </a:lnTo>
                  <a:lnTo>
                    <a:pt x="1586864" y="1427505"/>
                  </a:lnTo>
                  <a:lnTo>
                    <a:pt x="1586864" y="396595"/>
                  </a:lnTo>
                  <a:lnTo>
                    <a:pt x="793432" y="0"/>
                  </a:lnTo>
                  <a:close/>
                </a:path>
              </a:pathLst>
            </a:custGeom>
            <a:solidFill>
              <a:srgbClr val="C5EA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795905" y="3098749"/>
            <a:ext cx="83121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25" dirty="0">
                <a:solidFill>
                  <a:srgbClr val="001F5F"/>
                </a:solidFill>
                <a:latin typeface="Adani Regular"/>
                <a:cs typeface="Adani Regular"/>
              </a:rPr>
              <a:t>ESG</a:t>
            </a:r>
            <a:endParaRPr sz="3300">
              <a:latin typeface="Adani Regular"/>
              <a:cs typeface="Adani Regular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235707" y="2513710"/>
            <a:ext cx="2500630" cy="3445510"/>
            <a:chOff x="2235707" y="2513710"/>
            <a:chExt cx="2500630" cy="3445510"/>
          </a:xfrm>
        </p:grpSpPr>
        <p:sp>
          <p:nvSpPr>
            <p:cNvPr id="20" name="object 20"/>
            <p:cNvSpPr/>
            <p:nvPr/>
          </p:nvSpPr>
          <p:spPr>
            <a:xfrm>
              <a:off x="3137153" y="2526029"/>
              <a:ext cx="1586230" cy="1824355"/>
            </a:xfrm>
            <a:custGeom>
              <a:avLst/>
              <a:gdLst/>
              <a:ahLst/>
              <a:cxnLst/>
              <a:rect l="l" t="t" r="r" b="b"/>
              <a:pathLst>
                <a:path w="1586229" h="1824354">
                  <a:moveTo>
                    <a:pt x="793051" y="0"/>
                  </a:moveTo>
                  <a:lnTo>
                    <a:pt x="0" y="396595"/>
                  </a:lnTo>
                  <a:lnTo>
                    <a:pt x="0" y="1427505"/>
                  </a:lnTo>
                  <a:lnTo>
                    <a:pt x="793051" y="1824101"/>
                  </a:lnTo>
                  <a:lnTo>
                    <a:pt x="1586102" y="1427505"/>
                  </a:lnTo>
                  <a:lnTo>
                    <a:pt x="1586102" y="396595"/>
                  </a:lnTo>
                  <a:lnTo>
                    <a:pt x="793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37534" y="2526410"/>
              <a:ext cx="1586230" cy="1824355"/>
            </a:xfrm>
            <a:custGeom>
              <a:avLst/>
              <a:gdLst/>
              <a:ahLst/>
              <a:cxnLst/>
              <a:rect l="l" t="t" r="r" b="b"/>
              <a:pathLst>
                <a:path w="1586229" h="1824354">
                  <a:moveTo>
                    <a:pt x="793051" y="0"/>
                  </a:moveTo>
                  <a:lnTo>
                    <a:pt x="1586102" y="396595"/>
                  </a:lnTo>
                  <a:lnTo>
                    <a:pt x="1586102" y="1427505"/>
                  </a:lnTo>
                  <a:lnTo>
                    <a:pt x="793051" y="1824101"/>
                  </a:lnTo>
                  <a:lnTo>
                    <a:pt x="0" y="1427505"/>
                  </a:lnTo>
                  <a:lnTo>
                    <a:pt x="0" y="396595"/>
                  </a:lnTo>
                  <a:lnTo>
                    <a:pt x="793051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5707" y="4046220"/>
              <a:ext cx="1676399" cy="19126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82951" y="4073651"/>
              <a:ext cx="1586483" cy="182270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283332" y="4074032"/>
              <a:ext cx="1586230" cy="1822450"/>
            </a:xfrm>
            <a:custGeom>
              <a:avLst/>
              <a:gdLst/>
              <a:ahLst/>
              <a:cxnLst/>
              <a:rect l="l" t="t" r="r" b="b"/>
              <a:pathLst>
                <a:path w="1586229" h="1822450">
                  <a:moveTo>
                    <a:pt x="793051" y="0"/>
                  </a:moveTo>
                  <a:lnTo>
                    <a:pt x="1586102" y="396532"/>
                  </a:lnTo>
                  <a:lnTo>
                    <a:pt x="1586102" y="1425790"/>
                  </a:lnTo>
                  <a:lnTo>
                    <a:pt x="793051" y="1822323"/>
                  </a:lnTo>
                  <a:lnTo>
                    <a:pt x="0" y="1425790"/>
                  </a:lnTo>
                  <a:lnTo>
                    <a:pt x="0" y="396532"/>
                  </a:lnTo>
                  <a:lnTo>
                    <a:pt x="793051" y="0"/>
                  </a:lnTo>
                  <a:close/>
                </a:path>
              </a:pathLst>
            </a:custGeom>
            <a:ln w="9524">
              <a:solidFill>
                <a:srgbClr val="5C5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2594864" y="4723890"/>
            <a:ext cx="9531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001F5F"/>
                </a:solidFill>
                <a:latin typeface="Adani Regular"/>
                <a:cs typeface="Adani Regular"/>
              </a:rPr>
              <a:t>Assurance</a:t>
            </a:r>
            <a:endParaRPr sz="1500">
              <a:latin typeface="Adani Regular"/>
              <a:cs typeface="Adani Regular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22731" y="4046220"/>
            <a:ext cx="1676400" cy="1912620"/>
            <a:chOff x="522731" y="4046220"/>
            <a:chExt cx="1676400" cy="1912620"/>
          </a:xfrm>
        </p:grpSpPr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2731" y="4046220"/>
              <a:ext cx="1676399" cy="191260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9975" y="4073651"/>
              <a:ext cx="1586483" cy="182270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70356" y="4074032"/>
              <a:ext cx="1586230" cy="1823085"/>
            </a:xfrm>
            <a:custGeom>
              <a:avLst/>
              <a:gdLst/>
              <a:ahLst/>
              <a:cxnLst/>
              <a:rect l="l" t="t" r="r" b="b"/>
              <a:pathLst>
                <a:path w="1586230" h="1823085">
                  <a:moveTo>
                    <a:pt x="793051" y="0"/>
                  </a:moveTo>
                  <a:lnTo>
                    <a:pt x="1586103" y="396709"/>
                  </a:lnTo>
                  <a:lnTo>
                    <a:pt x="1586103" y="1426375"/>
                  </a:lnTo>
                  <a:lnTo>
                    <a:pt x="793051" y="1823085"/>
                  </a:lnTo>
                  <a:lnTo>
                    <a:pt x="0" y="1426375"/>
                  </a:lnTo>
                  <a:lnTo>
                    <a:pt x="0" y="396709"/>
                  </a:lnTo>
                  <a:lnTo>
                    <a:pt x="793051" y="0"/>
                  </a:lnTo>
                  <a:close/>
                </a:path>
              </a:pathLst>
            </a:custGeom>
            <a:ln w="9525">
              <a:solidFill>
                <a:srgbClr val="303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063801" y="4690948"/>
            <a:ext cx="593090" cy="49847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8575" marR="5080" indent="-16510">
              <a:lnSpc>
                <a:spcPts val="1800"/>
              </a:lnSpc>
              <a:spcBef>
                <a:spcPts val="260"/>
              </a:spcBef>
            </a:pPr>
            <a:r>
              <a:rPr sz="1600" spc="-30" dirty="0">
                <a:solidFill>
                  <a:srgbClr val="001F5F"/>
                </a:solidFill>
                <a:latin typeface="Adani Regular"/>
                <a:cs typeface="Adani Regular"/>
              </a:rPr>
              <a:t>Focus </a:t>
            </a:r>
            <a:r>
              <a:rPr sz="1600" spc="-20" dirty="0">
                <a:solidFill>
                  <a:srgbClr val="001F5F"/>
                </a:solidFill>
                <a:latin typeface="Adani Regular"/>
                <a:cs typeface="Adani Regular"/>
              </a:rPr>
              <a:t>Areas</a:t>
            </a:r>
            <a:endParaRPr sz="1600">
              <a:latin typeface="Adani Regular"/>
              <a:cs typeface="Adani Regular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170544" y="2959995"/>
            <a:ext cx="3523615" cy="2517775"/>
          </a:xfrm>
          <a:custGeom>
            <a:avLst/>
            <a:gdLst/>
            <a:ahLst/>
            <a:cxnLst/>
            <a:rect l="l" t="t" r="r" b="b"/>
            <a:pathLst>
              <a:path w="3523615" h="2517775">
                <a:moveTo>
                  <a:pt x="0" y="114414"/>
                </a:moveTo>
                <a:lnTo>
                  <a:pt x="8978" y="69850"/>
                </a:lnTo>
                <a:lnTo>
                  <a:pt x="33489" y="33489"/>
                </a:lnTo>
                <a:lnTo>
                  <a:pt x="69862" y="8978"/>
                </a:lnTo>
                <a:lnTo>
                  <a:pt x="114427" y="0"/>
                </a:lnTo>
                <a:lnTo>
                  <a:pt x="3408934" y="0"/>
                </a:lnTo>
                <a:lnTo>
                  <a:pt x="3453498" y="8978"/>
                </a:lnTo>
                <a:lnTo>
                  <a:pt x="3489871" y="33489"/>
                </a:lnTo>
                <a:lnTo>
                  <a:pt x="3514369" y="69850"/>
                </a:lnTo>
                <a:lnTo>
                  <a:pt x="3523361" y="114414"/>
                </a:lnTo>
                <a:lnTo>
                  <a:pt x="3523361" y="2403094"/>
                </a:lnTo>
                <a:lnTo>
                  <a:pt x="3514369" y="2447658"/>
                </a:lnTo>
                <a:lnTo>
                  <a:pt x="3489871" y="2484018"/>
                </a:lnTo>
                <a:lnTo>
                  <a:pt x="3453498" y="2508529"/>
                </a:lnTo>
                <a:lnTo>
                  <a:pt x="3408934" y="2517508"/>
                </a:lnTo>
                <a:lnTo>
                  <a:pt x="114427" y="2517508"/>
                </a:lnTo>
                <a:lnTo>
                  <a:pt x="69862" y="2508529"/>
                </a:lnTo>
                <a:lnTo>
                  <a:pt x="33489" y="2484018"/>
                </a:lnTo>
                <a:lnTo>
                  <a:pt x="8978" y="2447658"/>
                </a:lnTo>
                <a:lnTo>
                  <a:pt x="0" y="2403094"/>
                </a:lnTo>
                <a:lnTo>
                  <a:pt x="0" y="114414"/>
                </a:lnTo>
                <a:close/>
              </a:path>
            </a:pathLst>
          </a:custGeom>
          <a:ln w="9525">
            <a:solidFill>
              <a:srgbClr val="0053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550931" y="1045463"/>
            <a:ext cx="11151870" cy="3303904"/>
            <a:chOff x="550931" y="1045463"/>
            <a:chExt cx="11151870" cy="3303904"/>
          </a:xfrm>
        </p:grpSpPr>
        <p:sp>
          <p:nvSpPr>
            <p:cNvPr id="33" name="object 33"/>
            <p:cNvSpPr/>
            <p:nvPr/>
          </p:nvSpPr>
          <p:spPr>
            <a:xfrm>
              <a:off x="4409313" y="2956942"/>
              <a:ext cx="3569335" cy="727075"/>
            </a:xfrm>
            <a:custGeom>
              <a:avLst/>
              <a:gdLst/>
              <a:ahLst/>
              <a:cxnLst/>
              <a:rect l="l" t="t" r="r" b="b"/>
              <a:pathLst>
                <a:path w="3569334" h="727075">
                  <a:moveTo>
                    <a:pt x="0" y="67297"/>
                  </a:moveTo>
                  <a:lnTo>
                    <a:pt x="5283" y="41084"/>
                  </a:lnTo>
                  <a:lnTo>
                    <a:pt x="19697" y="19697"/>
                  </a:lnTo>
                  <a:lnTo>
                    <a:pt x="41097" y="5283"/>
                  </a:lnTo>
                  <a:lnTo>
                    <a:pt x="67310" y="0"/>
                  </a:lnTo>
                  <a:lnTo>
                    <a:pt x="3501771" y="0"/>
                  </a:lnTo>
                  <a:lnTo>
                    <a:pt x="3527983" y="5283"/>
                  </a:lnTo>
                  <a:lnTo>
                    <a:pt x="3549383" y="19697"/>
                  </a:lnTo>
                  <a:lnTo>
                    <a:pt x="3563797" y="41084"/>
                  </a:lnTo>
                  <a:lnTo>
                    <a:pt x="3569080" y="67297"/>
                  </a:lnTo>
                  <a:lnTo>
                    <a:pt x="3569080" y="659523"/>
                  </a:lnTo>
                  <a:lnTo>
                    <a:pt x="3563797" y="685736"/>
                  </a:lnTo>
                  <a:lnTo>
                    <a:pt x="3549383" y="707123"/>
                  </a:lnTo>
                  <a:lnTo>
                    <a:pt x="3527983" y="721537"/>
                  </a:lnTo>
                  <a:lnTo>
                    <a:pt x="3501771" y="726820"/>
                  </a:lnTo>
                  <a:lnTo>
                    <a:pt x="67310" y="726820"/>
                  </a:lnTo>
                  <a:lnTo>
                    <a:pt x="41097" y="721537"/>
                  </a:lnTo>
                  <a:lnTo>
                    <a:pt x="19697" y="707123"/>
                  </a:lnTo>
                  <a:lnTo>
                    <a:pt x="5283" y="685736"/>
                  </a:lnTo>
                  <a:lnTo>
                    <a:pt x="0" y="659523"/>
                  </a:lnTo>
                  <a:lnTo>
                    <a:pt x="0" y="67297"/>
                  </a:lnTo>
                  <a:close/>
                </a:path>
              </a:pathLst>
            </a:custGeom>
            <a:ln w="9525">
              <a:solidFill>
                <a:srgbClr val="0053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50926" y="2671571"/>
              <a:ext cx="3409315" cy="1677670"/>
            </a:xfrm>
            <a:custGeom>
              <a:avLst/>
              <a:gdLst/>
              <a:ahLst/>
              <a:cxnLst/>
              <a:rect l="l" t="t" r="r" b="b"/>
              <a:pathLst>
                <a:path w="3409315" h="1677670">
                  <a:moveTo>
                    <a:pt x="126403" y="1614830"/>
                  </a:moveTo>
                  <a:lnTo>
                    <a:pt x="13335" y="1401521"/>
                  </a:lnTo>
                  <a:lnTo>
                    <a:pt x="0" y="1408506"/>
                  </a:lnTo>
                  <a:lnTo>
                    <a:pt x="113068" y="1621815"/>
                  </a:lnTo>
                  <a:lnTo>
                    <a:pt x="126403" y="1614830"/>
                  </a:lnTo>
                  <a:close/>
                </a:path>
                <a:path w="3409315" h="1677670">
                  <a:moveTo>
                    <a:pt x="146748" y="8001"/>
                  </a:moveTo>
                  <a:lnTo>
                    <a:pt x="133972" y="0"/>
                  </a:lnTo>
                  <a:lnTo>
                    <a:pt x="5499" y="204419"/>
                  </a:lnTo>
                  <a:lnTo>
                    <a:pt x="18288" y="212547"/>
                  </a:lnTo>
                  <a:lnTo>
                    <a:pt x="146748" y="8001"/>
                  </a:lnTo>
                  <a:close/>
                </a:path>
                <a:path w="3409315" h="1677670">
                  <a:moveTo>
                    <a:pt x="166408" y="1593621"/>
                  </a:moveTo>
                  <a:lnTo>
                    <a:pt x="53340" y="1380312"/>
                  </a:lnTo>
                  <a:lnTo>
                    <a:pt x="26657" y="1394409"/>
                  </a:lnTo>
                  <a:lnTo>
                    <a:pt x="139738" y="1607718"/>
                  </a:lnTo>
                  <a:lnTo>
                    <a:pt x="166408" y="1593621"/>
                  </a:lnTo>
                  <a:close/>
                </a:path>
                <a:path w="3409315" h="1677670">
                  <a:moveTo>
                    <a:pt x="185102" y="32131"/>
                  </a:moveTo>
                  <a:lnTo>
                    <a:pt x="159550" y="16129"/>
                  </a:lnTo>
                  <a:lnTo>
                    <a:pt x="31064" y="220560"/>
                  </a:lnTo>
                  <a:lnTo>
                    <a:pt x="56629" y="236550"/>
                  </a:lnTo>
                  <a:lnTo>
                    <a:pt x="185102" y="32131"/>
                  </a:lnTo>
                  <a:close/>
                </a:path>
                <a:path w="3409315" h="1677670">
                  <a:moveTo>
                    <a:pt x="620509" y="448081"/>
                  </a:moveTo>
                  <a:lnTo>
                    <a:pt x="544461" y="115163"/>
                  </a:lnTo>
                  <a:lnTo>
                    <a:pt x="480212" y="217373"/>
                  </a:lnTo>
                  <a:lnTo>
                    <a:pt x="197891" y="40119"/>
                  </a:lnTo>
                  <a:lnTo>
                    <a:pt x="69418" y="244551"/>
                  </a:lnTo>
                  <a:lnTo>
                    <a:pt x="351751" y="421919"/>
                  </a:lnTo>
                  <a:lnTo>
                    <a:pt x="287515" y="524141"/>
                  </a:lnTo>
                  <a:lnTo>
                    <a:pt x="620509" y="448081"/>
                  </a:lnTo>
                  <a:close/>
                </a:path>
                <a:path w="3409315" h="1677670">
                  <a:moveTo>
                    <a:pt x="631266" y="1210805"/>
                  </a:moveTo>
                  <a:lnTo>
                    <a:pt x="304761" y="1110500"/>
                  </a:lnTo>
                  <a:lnTo>
                    <a:pt x="361302" y="1217155"/>
                  </a:lnTo>
                  <a:lnTo>
                    <a:pt x="66687" y="1373200"/>
                  </a:lnTo>
                  <a:lnTo>
                    <a:pt x="179768" y="1586509"/>
                  </a:lnTo>
                  <a:lnTo>
                    <a:pt x="474370" y="1430464"/>
                  </a:lnTo>
                  <a:lnTo>
                    <a:pt x="530910" y="1537246"/>
                  </a:lnTo>
                  <a:lnTo>
                    <a:pt x="631266" y="1210805"/>
                  </a:lnTo>
                  <a:close/>
                </a:path>
                <a:path w="3409315" h="1677670">
                  <a:moveTo>
                    <a:pt x="3344049" y="1430972"/>
                  </a:moveTo>
                  <a:lnTo>
                    <a:pt x="3056610" y="1262227"/>
                  </a:lnTo>
                  <a:lnTo>
                    <a:pt x="3117824" y="1158113"/>
                  </a:lnTo>
                  <a:lnTo>
                    <a:pt x="2787205" y="1244066"/>
                  </a:lnTo>
                  <a:lnTo>
                    <a:pt x="2873197" y="1574571"/>
                  </a:lnTo>
                  <a:lnTo>
                    <a:pt x="2934284" y="1470456"/>
                  </a:lnTo>
                  <a:lnTo>
                    <a:pt x="3221736" y="1639201"/>
                  </a:lnTo>
                  <a:lnTo>
                    <a:pt x="3344049" y="1430972"/>
                  </a:lnTo>
                  <a:close/>
                </a:path>
                <a:path w="3409315" h="1677670">
                  <a:moveTo>
                    <a:pt x="3383178" y="1453959"/>
                  </a:moveTo>
                  <a:lnTo>
                    <a:pt x="3357143" y="1438719"/>
                  </a:lnTo>
                  <a:lnTo>
                    <a:pt x="3234817" y="1646834"/>
                  </a:lnTo>
                  <a:lnTo>
                    <a:pt x="3260864" y="1662188"/>
                  </a:lnTo>
                  <a:lnTo>
                    <a:pt x="3383178" y="1453959"/>
                  </a:lnTo>
                  <a:close/>
                </a:path>
                <a:path w="3409315" h="1677670">
                  <a:moveTo>
                    <a:pt x="3387750" y="261315"/>
                  </a:moveTo>
                  <a:lnTo>
                    <a:pt x="3277120" y="46736"/>
                  </a:lnTo>
                  <a:lnTo>
                    <a:pt x="2980779" y="199478"/>
                  </a:lnTo>
                  <a:lnTo>
                    <a:pt x="2925407" y="92189"/>
                  </a:lnTo>
                  <a:lnTo>
                    <a:pt x="2821495" y="417487"/>
                  </a:lnTo>
                  <a:lnTo>
                    <a:pt x="3146793" y="521347"/>
                  </a:lnTo>
                  <a:lnTo>
                    <a:pt x="3091421" y="414058"/>
                  </a:lnTo>
                  <a:lnTo>
                    <a:pt x="3387750" y="261315"/>
                  </a:lnTo>
                  <a:close/>
                </a:path>
                <a:path w="3409315" h="1677670">
                  <a:moveTo>
                    <a:pt x="3409213" y="1469186"/>
                  </a:moveTo>
                  <a:lnTo>
                    <a:pt x="3396132" y="1461566"/>
                  </a:lnTo>
                  <a:lnTo>
                    <a:pt x="3273806" y="1669796"/>
                  </a:lnTo>
                  <a:lnTo>
                    <a:pt x="3286899" y="1677416"/>
                  </a:lnTo>
                  <a:lnTo>
                    <a:pt x="3409213" y="1469186"/>
                  </a:lnTo>
                  <a:close/>
                </a:path>
              </a:pathLst>
            </a:custGeom>
            <a:solidFill>
              <a:srgbClr val="0053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41377" y="2683635"/>
              <a:ext cx="164367" cy="24226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407406" y="1045463"/>
              <a:ext cx="7295515" cy="330835"/>
            </a:xfrm>
            <a:custGeom>
              <a:avLst/>
              <a:gdLst/>
              <a:ahLst/>
              <a:cxnLst/>
              <a:rect l="l" t="t" r="r" b="b"/>
              <a:pathLst>
                <a:path w="7295515" h="330834">
                  <a:moveTo>
                    <a:pt x="7262241" y="0"/>
                  </a:moveTo>
                  <a:lnTo>
                    <a:pt x="33020" y="0"/>
                  </a:lnTo>
                  <a:lnTo>
                    <a:pt x="20142" y="2590"/>
                  </a:lnTo>
                  <a:lnTo>
                    <a:pt x="9651" y="9652"/>
                  </a:lnTo>
                  <a:lnTo>
                    <a:pt x="2590" y="20142"/>
                  </a:lnTo>
                  <a:lnTo>
                    <a:pt x="0" y="33007"/>
                  </a:lnTo>
                  <a:lnTo>
                    <a:pt x="0" y="297573"/>
                  </a:lnTo>
                  <a:lnTo>
                    <a:pt x="2590" y="310438"/>
                  </a:lnTo>
                  <a:lnTo>
                    <a:pt x="9651" y="320929"/>
                  </a:lnTo>
                  <a:lnTo>
                    <a:pt x="20142" y="327990"/>
                  </a:lnTo>
                  <a:lnTo>
                    <a:pt x="33020" y="330581"/>
                  </a:lnTo>
                  <a:lnTo>
                    <a:pt x="7262241" y="330581"/>
                  </a:lnTo>
                  <a:lnTo>
                    <a:pt x="7275118" y="327990"/>
                  </a:lnTo>
                  <a:lnTo>
                    <a:pt x="7285609" y="320929"/>
                  </a:lnTo>
                  <a:lnTo>
                    <a:pt x="7292670" y="310438"/>
                  </a:lnTo>
                  <a:lnTo>
                    <a:pt x="7295261" y="297573"/>
                  </a:lnTo>
                  <a:lnTo>
                    <a:pt x="7295261" y="33007"/>
                  </a:lnTo>
                  <a:lnTo>
                    <a:pt x="7292670" y="20142"/>
                  </a:lnTo>
                  <a:lnTo>
                    <a:pt x="7285609" y="9652"/>
                  </a:lnTo>
                  <a:lnTo>
                    <a:pt x="7275118" y="2590"/>
                  </a:lnTo>
                  <a:lnTo>
                    <a:pt x="726224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7273797" y="1071067"/>
            <a:ext cx="15417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dirty="0">
                <a:solidFill>
                  <a:srgbClr val="FFFFFF"/>
                </a:solidFill>
                <a:latin typeface="Adani Regular"/>
                <a:cs typeface="Adani Regular"/>
              </a:rPr>
              <a:t>Guiding</a:t>
            </a:r>
            <a:r>
              <a:rPr sz="1400" b="1" spc="-9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dani Regular"/>
                <a:cs typeface="Adani Regular"/>
              </a:rPr>
              <a:t>principles</a:t>
            </a:r>
            <a:endParaRPr sz="1400">
              <a:latin typeface="Adani Regular"/>
              <a:cs typeface="Adani Regular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406265" y="1445131"/>
            <a:ext cx="2352040" cy="497205"/>
          </a:xfrm>
          <a:custGeom>
            <a:avLst/>
            <a:gdLst/>
            <a:ahLst/>
            <a:cxnLst/>
            <a:rect l="l" t="t" r="r" b="b"/>
            <a:pathLst>
              <a:path w="2352040" h="497205">
                <a:moveTo>
                  <a:pt x="0" y="31648"/>
                </a:moveTo>
                <a:lnTo>
                  <a:pt x="2476" y="19304"/>
                </a:lnTo>
                <a:lnTo>
                  <a:pt x="9245" y="9245"/>
                </a:lnTo>
                <a:lnTo>
                  <a:pt x="19291" y="2476"/>
                </a:lnTo>
                <a:lnTo>
                  <a:pt x="31623" y="0"/>
                </a:lnTo>
                <a:lnTo>
                  <a:pt x="2320163" y="0"/>
                </a:lnTo>
                <a:lnTo>
                  <a:pt x="2332494" y="2476"/>
                </a:lnTo>
                <a:lnTo>
                  <a:pt x="2342540" y="9245"/>
                </a:lnTo>
                <a:lnTo>
                  <a:pt x="2349309" y="19304"/>
                </a:lnTo>
                <a:lnTo>
                  <a:pt x="2351786" y="31648"/>
                </a:lnTo>
                <a:lnTo>
                  <a:pt x="2351786" y="465556"/>
                </a:lnTo>
                <a:lnTo>
                  <a:pt x="2349309" y="477901"/>
                </a:lnTo>
                <a:lnTo>
                  <a:pt x="2342540" y="487959"/>
                </a:lnTo>
                <a:lnTo>
                  <a:pt x="2332494" y="494728"/>
                </a:lnTo>
                <a:lnTo>
                  <a:pt x="2320163" y="497205"/>
                </a:lnTo>
                <a:lnTo>
                  <a:pt x="31623" y="497205"/>
                </a:lnTo>
                <a:lnTo>
                  <a:pt x="19291" y="494728"/>
                </a:lnTo>
                <a:lnTo>
                  <a:pt x="9245" y="487959"/>
                </a:lnTo>
                <a:lnTo>
                  <a:pt x="2476" y="477901"/>
                </a:lnTo>
                <a:lnTo>
                  <a:pt x="0" y="465556"/>
                </a:lnTo>
                <a:lnTo>
                  <a:pt x="0" y="31648"/>
                </a:lnTo>
                <a:close/>
              </a:path>
            </a:pathLst>
          </a:custGeom>
          <a:ln w="1269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4630673" y="1447164"/>
            <a:ext cx="18846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0230" marR="5080" indent="-558165">
              <a:lnSpc>
                <a:spcPct val="100000"/>
              </a:lnSpc>
              <a:spcBef>
                <a:spcPts val="95"/>
              </a:spcBef>
            </a:pPr>
            <a:r>
              <a:rPr sz="1400" b="1" dirty="0">
                <a:solidFill>
                  <a:srgbClr val="333333"/>
                </a:solidFill>
                <a:latin typeface="Adani Regular"/>
                <a:cs typeface="Adani Regular"/>
              </a:rPr>
              <a:t>United</a:t>
            </a:r>
            <a:r>
              <a:rPr sz="1400" b="1" spc="-6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400" b="1" dirty="0">
                <a:solidFill>
                  <a:srgbClr val="333333"/>
                </a:solidFill>
                <a:latin typeface="Adani Regular"/>
                <a:cs typeface="Adani Regular"/>
              </a:rPr>
              <a:t>Nations</a:t>
            </a:r>
            <a:r>
              <a:rPr sz="1400" b="1" spc="-9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400" b="1" spc="-10" dirty="0">
                <a:solidFill>
                  <a:srgbClr val="333333"/>
                </a:solidFill>
                <a:latin typeface="Adani Regular"/>
                <a:cs typeface="Adani Regular"/>
              </a:rPr>
              <a:t>Global Compact</a:t>
            </a:r>
            <a:endParaRPr sz="1400">
              <a:latin typeface="Adani Regular"/>
              <a:cs typeface="Adani Regular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875144" y="1428367"/>
            <a:ext cx="2350135" cy="502920"/>
          </a:xfrm>
          <a:custGeom>
            <a:avLst/>
            <a:gdLst/>
            <a:ahLst/>
            <a:cxnLst/>
            <a:rect l="l" t="t" r="r" b="b"/>
            <a:pathLst>
              <a:path w="2350134" h="502919">
                <a:moveTo>
                  <a:pt x="0" y="32003"/>
                </a:moveTo>
                <a:lnTo>
                  <a:pt x="2514" y="19557"/>
                </a:lnTo>
                <a:lnTo>
                  <a:pt x="9385" y="9385"/>
                </a:lnTo>
                <a:lnTo>
                  <a:pt x="19558" y="2514"/>
                </a:lnTo>
                <a:lnTo>
                  <a:pt x="32004" y="0"/>
                </a:lnTo>
                <a:lnTo>
                  <a:pt x="2317877" y="0"/>
                </a:lnTo>
                <a:lnTo>
                  <a:pt x="2330323" y="2514"/>
                </a:lnTo>
                <a:lnTo>
                  <a:pt x="2340495" y="9385"/>
                </a:lnTo>
                <a:lnTo>
                  <a:pt x="2347366" y="19557"/>
                </a:lnTo>
                <a:lnTo>
                  <a:pt x="2349881" y="32003"/>
                </a:lnTo>
                <a:lnTo>
                  <a:pt x="2349881" y="470915"/>
                </a:lnTo>
                <a:lnTo>
                  <a:pt x="2347366" y="483361"/>
                </a:lnTo>
                <a:lnTo>
                  <a:pt x="2340495" y="493534"/>
                </a:lnTo>
                <a:lnTo>
                  <a:pt x="2330323" y="500405"/>
                </a:lnTo>
                <a:lnTo>
                  <a:pt x="2317877" y="502919"/>
                </a:lnTo>
                <a:lnTo>
                  <a:pt x="32004" y="502919"/>
                </a:lnTo>
                <a:lnTo>
                  <a:pt x="19558" y="500405"/>
                </a:lnTo>
                <a:lnTo>
                  <a:pt x="9385" y="493534"/>
                </a:lnTo>
                <a:lnTo>
                  <a:pt x="2514" y="483361"/>
                </a:lnTo>
                <a:lnTo>
                  <a:pt x="0" y="470915"/>
                </a:lnTo>
                <a:lnTo>
                  <a:pt x="0" y="32003"/>
                </a:lnTo>
                <a:close/>
              </a:path>
            </a:pathLst>
          </a:custGeom>
          <a:ln w="127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6950456" y="1434083"/>
            <a:ext cx="21710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64235" marR="5080" indent="-852169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solidFill>
                  <a:srgbClr val="333333"/>
                </a:solidFill>
                <a:latin typeface="Adani Regular"/>
                <a:cs typeface="Adani Regular"/>
              </a:rPr>
              <a:t>Sustainable</a:t>
            </a:r>
            <a:r>
              <a:rPr sz="1400" b="1" spc="-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400" b="1" spc="-10" dirty="0">
                <a:solidFill>
                  <a:srgbClr val="333333"/>
                </a:solidFill>
                <a:latin typeface="Adani Regular"/>
                <a:cs typeface="Adani Regular"/>
              </a:rPr>
              <a:t>Development Goals</a:t>
            </a:r>
            <a:endParaRPr sz="1400">
              <a:latin typeface="Adani Regular"/>
              <a:cs typeface="Adani Regular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342501" y="1429896"/>
            <a:ext cx="2352040" cy="500380"/>
          </a:xfrm>
          <a:custGeom>
            <a:avLst/>
            <a:gdLst/>
            <a:ahLst/>
            <a:cxnLst/>
            <a:rect l="l" t="t" r="r" b="b"/>
            <a:pathLst>
              <a:path w="2352040" h="500380">
                <a:moveTo>
                  <a:pt x="0" y="31762"/>
                </a:moveTo>
                <a:lnTo>
                  <a:pt x="2501" y="19405"/>
                </a:lnTo>
                <a:lnTo>
                  <a:pt x="9309" y="9309"/>
                </a:lnTo>
                <a:lnTo>
                  <a:pt x="19392" y="2489"/>
                </a:lnTo>
                <a:lnTo>
                  <a:pt x="31750" y="0"/>
                </a:lnTo>
                <a:lnTo>
                  <a:pt x="2320036" y="0"/>
                </a:lnTo>
                <a:lnTo>
                  <a:pt x="2332393" y="2489"/>
                </a:lnTo>
                <a:lnTo>
                  <a:pt x="2342476" y="9309"/>
                </a:lnTo>
                <a:lnTo>
                  <a:pt x="2349284" y="19405"/>
                </a:lnTo>
                <a:lnTo>
                  <a:pt x="2351786" y="31762"/>
                </a:lnTo>
                <a:lnTo>
                  <a:pt x="2351786" y="468350"/>
                </a:lnTo>
                <a:lnTo>
                  <a:pt x="2349284" y="480720"/>
                </a:lnTo>
                <a:lnTo>
                  <a:pt x="2342476" y="490816"/>
                </a:lnTo>
                <a:lnTo>
                  <a:pt x="2332393" y="497624"/>
                </a:lnTo>
                <a:lnTo>
                  <a:pt x="2320036" y="500125"/>
                </a:lnTo>
                <a:lnTo>
                  <a:pt x="31750" y="500125"/>
                </a:lnTo>
                <a:lnTo>
                  <a:pt x="19392" y="497624"/>
                </a:lnTo>
                <a:lnTo>
                  <a:pt x="9309" y="490816"/>
                </a:lnTo>
                <a:lnTo>
                  <a:pt x="2501" y="480720"/>
                </a:lnTo>
                <a:lnTo>
                  <a:pt x="0" y="468350"/>
                </a:lnTo>
                <a:lnTo>
                  <a:pt x="0" y="31762"/>
                </a:lnTo>
                <a:close/>
              </a:path>
            </a:pathLst>
          </a:custGeom>
          <a:ln w="127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9895967" y="1540762"/>
            <a:ext cx="122745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dirty="0">
                <a:solidFill>
                  <a:srgbClr val="333333"/>
                </a:solidFill>
                <a:latin typeface="Adani Regular"/>
                <a:cs typeface="Adani Regular"/>
              </a:rPr>
              <a:t>GRI</a:t>
            </a:r>
            <a:r>
              <a:rPr sz="1400" b="1" spc="-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400" b="1" spc="-10" dirty="0">
                <a:solidFill>
                  <a:srgbClr val="333333"/>
                </a:solidFill>
                <a:latin typeface="Adani Regular"/>
                <a:cs typeface="Adani Regular"/>
              </a:rPr>
              <a:t>Standards</a:t>
            </a:r>
            <a:endParaRPr sz="1400">
              <a:latin typeface="Adani Regular"/>
              <a:cs typeface="Adani Regular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319007" y="2953130"/>
            <a:ext cx="2799715" cy="23571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200" spc="2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Climate</a:t>
            </a:r>
            <a:r>
              <a:rPr sz="1200" spc="-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Action</a:t>
            </a:r>
            <a:endParaRPr sz="120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200" spc="2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No</a:t>
            </a:r>
            <a:r>
              <a:rPr sz="1200" spc="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poverty</a:t>
            </a:r>
            <a:endParaRPr sz="120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200" spc="2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Zero</a:t>
            </a:r>
            <a:r>
              <a:rPr sz="120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hunger</a:t>
            </a:r>
            <a:endParaRPr sz="120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200" spc="2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Good health</a:t>
            </a:r>
            <a:r>
              <a:rPr sz="120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and</a:t>
            </a:r>
            <a:r>
              <a:rPr sz="1200" spc="-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well</a:t>
            </a:r>
            <a:r>
              <a:rPr sz="12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being</a:t>
            </a:r>
            <a:endParaRPr sz="120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200" spc="2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Quality</a:t>
            </a:r>
            <a:r>
              <a:rPr sz="1200" spc="-5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education</a:t>
            </a:r>
            <a:endParaRPr sz="120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200" spc="2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Clean</a:t>
            </a:r>
            <a:r>
              <a:rPr sz="12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water</a:t>
            </a:r>
            <a:r>
              <a:rPr sz="120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and</a:t>
            </a:r>
            <a:r>
              <a:rPr sz="1200" spc="-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sanitization</a:t>
            </a:r>
            <a:endParaRPr sz="120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200" spc="229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Affordable</a:t>
            </a:r>
            <a:r>
              <a:rPr sz="1200" spc="-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and</a:t>
            </a:r>
            <a:r>
              <a:rPr sz="12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clean</a:t>
            </a:r>
            <a:r>
              <a:rPr sz="12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energy</a:t>
            </a:r>
            <a:endParaRPr sz="120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200" spc="2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Decent</a:t>
            </a:r>
            <a:r>
              <a:rPr sz="12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work</a:t>
            </a:r>
            <a:r>
              <a:rPr sz="12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and</a:t>
            </a:r>
            <a:r>
              <a:rPr sz="12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economic</a:t>
            </a:r>
            <a:r>
              <a:rPr sz="120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growth</a:t>
            </a:r>
            <a:endParaRPr sz="120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200" spc="229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Industry,</a:t>
            </a:r>
            <a:r>
              <a:rPr sz="1200" spc="-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innovation</a:t>
            </a:r>
            <a:r>
              <a:rPr sz="1200" spc="-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&amp;</a:t>
            </a:r>
            <a:r>
              <a:rPr sz="1200" spc="-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infrastructure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50166" y="6068567"/>
            <a:ext cx="11134090" cy="280670"/>
          </a:xfrm>
          <a:custGeom>
            <a:avLst/>
            <a:gdLst/>
            <a:ahLst/>
            <a:cxnLst/>
            <a:rect l="l" t="t" r="r" b="b"/>
            <a:pathLst>
              <a:path w="11134090" h="280670">
                <a:moveTo>
                  <a:pt x="11087227" y="0"/>
                </a:moveTo>
                <a:lnTo>
                  <a:pt x="46735" y="0"/>
                </a:lnTo>
                <a:lnTo>
                  <a:pt x="28536" y="3670"/>
                </a:lnTo>
                <a:lnTo>
                  <a:pt x="13690" y="13677"/>
                </a:lnTo>
                <a:lnTo>
                  <a:pt x="3670" y="28524"/>
                </a:lnTo>
                <a:lnTo>
                  <a:pt x="0" y="46697"/>
                </a:lnTo>
                <a:lnTo>
                  <a:pt x="0" y="233464"/>
                </a:lnTo>
                <a:lnTo>
                  <a:pt x="3670" y="251637"/>
                </a:lnTo>
                <a:lnTo>
                  <a:pt x="13690" y="266484"/>
                </a:lnTo>
                <a:lnTo>
                  <a:pt x="28536" y="276491"/>
                </a:lnTo>
                <a:lnTo>
                  <a:pt x="46735" y="280161"/>
                </a:lnTo>
                <a:lnTo>
                  <a:pt x="11087227" y="280161"/>
                </a:lnTo>
                <a:lnTo>
                  <a:pt x="11105400" y="276491"/>
                </a:lnTo>
                <a:lnTo>
                  <a:pt x="11120259" y="266484"/>
                </a:lnTo>
                <a:lnTo>
                  <a:pt x="11130280" y="251637"/>
                </a:lnTo>
                <a:lnTo>
                  <a:pt x="11133963" y="233464"/>
                </a:lnTo>
                <a:lnTo>
                  <a:pt x="11133963" y="46697"/>
                </a:lnTo>
                <a:lnTo>
                  <a:pt x="11130280" y="28524"/>
                </a:lnTo>
                <a:lnTo>
                  <a:pt x="11120259" y="13677"/>
                </a:lnTo>
                <a:lnTo>
                  <a:pt x="11105400" y="3670"/>
                </a:lnTo>
                <a:lnTo>
                  <a:pt x="1108722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801870" y="6070954"/>
            <a:ext cx="461962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solidFill>
                  <a:srgbClr val="FCFFFF"/>
                </a:solidFill>
                <a:latin typeface="Adani Regular"/>
                <a:cs typeface="Adani Regular"/>
              </a:rPr>
              <a:t>Policy</a:t>
            </a:r>
            <a:r>
              <a:rPr sz="1400" b="1" spc="-70" dirty="0">
                <a:solidFill>
                  <a:srgbClr val="FCFFFF"/>
                </a:solidFill>
                <a:latin typeface="Adani Regular"/>
                <a:cs typeface="Adani Regular"/>
              </a:rPr>
              <a:t> </a:t>
            </a:r>
            <a:r>
              <a:rPr sz="1400" b="1" spc="-25" dirty="0">
                <a:solidFill>
                  <a:srgbClr val="FCFFFF"/>
                </a:solidFill>
                <a:latin typeface="Adani Regular"/>
                <a:cs typeface="Adani Regular"/>
              </a:rPr>
              <a:t>framework</a:t>
            </a:r>
            <a:r>
              <a:rPr sz="1400" b="1" spc="-45" dirty="0">
                <a:solidFill>
                  <a:srgbClr val="FCFFFF"/>
                </a:solidFill>
                <a:latin typeface="Adani Regular"/>
                <a:cs typeface="Adani Regular"/>
              </a:rPr>
              <a:t> </a:t>
            </a:r>
            <a:r>
              <a:rPr sz="1400" b="1" spc="-10" dirty="0">
                <a:solidFill>
                  <a:srgbClr val="FCFFFF"/>
                </a:solidFill>
                <a:latin typeface="Adani Regular"/>
                <a:cs typeface="Adani Regular"/>
              </a:rPr>
              <a:t>backed</a:t>
            </a:r>
            <a:r>
              <a:rPr sz="1400" b="1" spc="-40" dirty="0">
                <a:solidFill>
                  <a:srgbClr val="FCFFFF"/>
                </a:solidFill>
                <a:latin typeface="Adani Regular"/>
                <a:cs typeface="Adani Regular"/>
              </a:rPr>
              <a:t> </a:t>
            </a:r>
            <a:r>
              <a:rPr sz="1400" b="1" dirty="0">
                <a:solidFill>
                  <a:srgbClr val="FCFFFF"/>
                </a:solidFill>
                <a:latin typeface="Adani Regular"/>
                <a:cs typeface="Adani Regular"/>
              </a:rPr>
              <a:t>by</a:t>
            </a:r>
            <a:r>
              <a:rPr sz="1400" b="1" spc="-40" dirty="0">
                <a:solidFill>
                  <a:srgbClr val="FCFFFF"/>
                </a:solidFill>
                <a:latin typeface="Adani Regular"/>
                <a:cs typeface="Adani Regular"/>
              </a:rPr>
              <a:t> </a:t>
            </a:r>
            <a:r>
              <a:rPr sz="1400" b="1" spc="-25" dirty="0">
                <a:solidFill>
                  <a:srgbClr val="FCFFFF"/>
                </a:solidFill>
                <a:latin typeface="Adani Regular"/>
                <a:cs typeface="Adani Regular"/>
              </a:rPr>
              <a:t>robust</a:t>
            </a:r>
            <a:r>
              <a:rPr sz="1400" b="1" spc="-65" dirty="0">
                <a:solidFill>
                  <a:srgbClr val="FCFFFF"/>
                </a:solidFill>
                <a:latin typeface="Adani Regular"/>
                <a:cs typeface="Adani Regular"/>
              </a:rPr>
              <a:t> </a:t>
            </a:r>
            <a:r>
              <a:rPr sz="1400" b="1" spc="-25" dirty="0">
                <a:solidFill>
                  <a:srgbClr val="FCFFFF"/>
                </a:solidFill>
                <a:latin typeface="Adani Regular"/>
                <a:cs typeface="Adani Regular"/>
              </a:rPr>
              <a:t>assurance</a:t>
            </a:r>
            <a:r>
              <a:rPr sz="1400" b="1" spc="-50" dirty="0">
                <a:solidFill>
                  <a:srgbClr val="FCFFFF"/>
                </a:solidFill>
                <a:latin typeface="Adani Regular"/>
                <a:cs typeface="Adani Regular"/>
              </a:rPr>
              <a:t> </a:t>
            </a:r>
            <a:r>
              <a:rPr sz="1400" b="1" spc="-10" dirty="0">
                <a:solidFill>
                  <a:srgbClr val="FCFFFF"/>
                </a:solidFill>
                <a:latin typeface="Adani Regular"/>
                <a:cs typeface="Adani Regular"/>
              </a:rPr>
              <a:t>program</a:t>
            </a:r>
            <a:endParaRPr sz="1400">
              <a:latin typeface="Adani Regular"/>
              <a:cs typeface="Adani Regular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419600" y="2578607"/>
            <a:ext cx="3558540" cy="330835"/>
          </a:xfrm>
          <a:custGeom>
            <a:avLst/>
            <a:gdLst/>
            <a:ahLst/>
            <a:cxnLst/>
            <a:rect l="l" t="t" r="r" b="b"/>
            <a:pathLst>
              <a:path w="3558540" h="330835">
                <a:moveTo>
                  <a:pt x="3525520" y="0"/>
                </a:moveTo>
                <a:lnTo>
                  <a:pt x="33020" y="0"/>
                </a:lnTo>
                <a:lnTo>
                  <a:pt x="20142" y="2590"/>
                </a:lnTo>
                <a:lnTo>
                  <a:pt x="9652" y="9652"/>
                </a:lnTo>
                <a:lnTo>
                  <a:pt x="2590" y="20142"/>
                </a:lnTo>
                <a:lnTo>
                  <a:pt x="0" y="33007"/>
                </a:lnTo>
                <a:lnTo>
                  <a:pt x="0" y="297573"/>
                </a:lnTo>
                <a:lnTo>
                  <a:pt x="2590" y="310438"/>
                </a:lnTo>
                <a:lnTo>
                  <a:pt x="9652" y="320929"/>
                </a:lnTo>
                <a:lnTo>
                  <a:pt x="20142" y="327990"/>
                </a:lnTo>
                <a:lnTo>
                  <a:pt x="33020" y="330581"/>
                </a:lnTo>
                <a:lnTo>
                  <a:pt x="3525520" y="330581"/>
                </a:lnTo>
                <a:lnTo>
                  <a:pt x="3538397" y="327990"/>
                </a:lnTo>
                <a:lnTo>
                  <a:pt x="3548888" y="320929"/>
                </a:lnTo>
                <a:lnTo>
                  <a:pt x="3555949" y="310438"/>
                </a:lnTo>
                <a:lnTo>
                  <a:pt x="3558540" y="297573"/>
                </a:lnTo>
                <a:lnTo>
                  <a:pt x="3558540" y="33007"/>
                </a:lnTo>
                <a:lnTo>
                  <a:pt x="3555949" y="20142"/>
                </a:lnTo>
                <a:lnTo>
                  <a:pt x="3548888" y="9652"/>
                </a:lnTo>
                <a:lnTo>
                  <a:pt x="3538397" y="2590"/>
                </a:lnTo>
                <a:lnTo>
                  <a:pt x="352552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5491351" y="2605150"/>
            <a:ext cx="139573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dirty="0">
                <a:solidFill>
                  <a:srgbClr val="FFFFFF"/>
                </a:solidFill>
                <a:latin typeface="Adani Regular"/>
                <a:cs typeface="Adani Regular"/>
              </a:rPr>
              <a:t>Policy</a:t>
            </a:r>
            <a:r>
              <a:rPr sz="1400" b="1" spc="-9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dani Regular"/>
                <a:cs typeface="Adani Regular"/>
              </a:rPr>
              <a:t>Structure</a:t>
            </a:r>
            <a:endParaRPr sz="1400">
              <a:latin typeface="Adani Regular"/>
              <a:cs typeface="Adani Regular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164066" y="2578607"/>
            <a:ext cx="3520440" cy="330835"/>
          </a:xfrm>
          <a:custGeom>
            <a:avLst/>
            <a:gdLst/>
            <a:ahLst/>
            <a:cxnLst/>
            <a:rect l="l" t="t" r="r" b="b"/>
            <a:pathLst>
              <a:path w="3520440" h="330835">
                <a:moveTo>
                  <a:pt x="3487420" y="0"/>
                </a:moveTo>
                <a:lnTo>
                  <a:pt x="33020" y="0"/>
                </a:lnTo>
                <a:lnTo>
                  <a:pt x="20142" y="2590"/>
                </a:lnTo>
                <a:lnTo>
                  <a:pt x="9652" y="9652"/>
                </a:lnTo>
                <a:lnTo>
                  <a:pt x="2590" y="20142"/>
                </a:lnTo>
                <a:lnTo>
                  <a:pt x="0" y="33007"/>
                </a:lnTo>
                <a:lnTo>
                  <a:pt x="0" y="297573"/>
                </a:lnTo>
                <a:lnTo>
                  <a:pt x="2590" y="310438"/>
                </a:lnTo>
                <a:lnTo>
                  <a:pt x="9652" y="320929"/>
                </a:lnTo>
                <a:lnTo>
                  <a:pt x="20142" y="327990"/>
                </a:lnTo>
                <a:lnTo>
                  <a:pt x="33020" y="330581"/>
                </a:lnTo>
                <a:lnTo>
                  <a:pt x="3487420" y="330581"/>
                </a:lnTo>
                <a:lnTo>
                  <a:pt x="3500297" y="327990"/>
                </a:lnTo>
                <a:lnTo>
                  <a:pt x="3510788" y="320929"/>
                </a:lnTo>
                <a:lnTo>
                  <a:pt x="3517849" y="310438"/>
                </a:lnTo>
                <a:lnTo>
                  <a:pt x="3520440" y="297573"/>
                </a:lnTo>
                <a:lnTo>
                  <a:pt x="3520440" y="33007"/>
                </a:lnTo>
                <a:lnTo>
                  <a:pt x="3517849" y="20142"/>
                </a:lnTo>
                <a:lnTo>
                  <a:pt x="3510788" y="9652"/>
                </a:lnTo>
                <a:lnTo>
                  <a:pt x="3500297" y="2590"/>
                </a:lnTo>
                <a:lnTo>
                  <a:pt x="348742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9039223" y="2605150"/>
            <a:ext cx="175895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dirty="0">
                <a:solidFill>
                  <a:srgbClr val="FFFFFF"/>
                </a:solidFill>
                <a:latin typeface="Adani Regular"/>
                <a:cs typeface="Adani Regular"/>
              </a:rPr>
              <a:t>Focus</a:t>
            </a:r>
            <a:r>
              <a:rPr sz="1400" b="1" spc="-4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dani Regular"/>
                <a:cs typeface="Adani Regular"/>
              </a:rPr>
              <a:t>Area</a:t>
            </a:r>
            <a:r>
              <a:rPr sz="1400" b="1" spc="-7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dani Regular"/>
                <a:cs typeface="Adani Regular"/>
              </a:rPr>
              <a:t>-</a:t>
            </a:r>
            <a:r>
              <a:rPr sz="1400" b="1" spc="-2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dani Regular"/>
                <a:cs typeface="Adani Regular"/>
              </a:rPr>
              <a:t>UNSDG</a:t>
            </a:r>
            <a:endParaRPr sz="1400">
              <a:latin typeface="Adani Regular"/>
              <a:cs typeface="Adani Regular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4401502" y="3759894"/>
            <a:ext cx="3577590" cy="1618615"/>
            <a:chOff x="4401502" y="3759894"/>
            <a:chExt cx="3577590" cy="1618615"/>
          </a:xfrm>
        </p:grpSpPr>
        <p:sp>
          <p:nvSpPr>
            <p:cNvPr id="52" name="object 52"/>
            <p:cNvSpPr/>
            <p:nvPr/>
          </p:nvSpPr>
          <p:spPr>
            <a:xfrm>
              <a:off x="4406265" y="3764657"/>
              <a:ext cx="3568065" cy="725805"/>
            </a:xfrm>
            <a:custGeom>
              <a:avLst/>
              <a:gdLst/>
              <a:ahLst/>
              <a:cxnLst/>
              <a:rect l="l" t="t" r="r" b="b"/>
              <a:pathLst>
                <a:path w="3568065" h="725804">
                  <a:moveTo>
                    <a:pt x="0" y="67170"/>
                  </a:moveTo>
                  <a:lnTo>
                    <a:pt x="5283" y="41033"/>
                  </a:lnTo>
                  <a:lnTo>
                    <a:pt x="19685" y="19684"/>
                  </a:lnTo>
                  <a:lnTo>
                    <a:pt x="41046" y="5283"/>
                  </a:lnTo>
                  <a:lnTo>
                    <a:pt x="67183" y="0"/>
                  </a:lnTo>
                  <a:lnTo>
                    <a:pt x="3500869" y="0"/>
                  </a:lnTo>
                  <a:lnTo>
                    <a:pt x="3527018" y="5283"/>
                  </a:lnTo>
                  <a:lnTo>
                    <a:pt x="3548379" y="19684"/>
                  </a:lnTo>
                  <a:lnTo>
                    <a:pt x="3562781" y="41033"/>
                  </a:lnTo>
                  <a:lnTo>
                    <a:pt x="3568065" y="67170"/>
                  </a:lnTo>
                  <a:lnTo>
                    <a:pt x="3568065" y="658088"/>
                  </a:lnTo>
                  <a:lnTo>
                    <a:pt x="3562781" y="684225"/>
                  </a:lnTo>
                  <a:lnTo>
                    <a:pt x="3548379" y="705573"/>
                  </a:lnTo>
                  <a:lnTo>
                    <a:pt x="3527018" y="719975"/>
                  </a:lnTo>
                  <a:lnTo>
                    <a:pt x="3500869" y="725258"/>
                  </a:lnTo>
                  <a:lnTo>
                    <a:pt x="67183" y="725258"/>
                  </a:lnTo>
                  <a:lnTo>
                    <a:pt x="41046" y="719975"/>
                  </a:lnTo>
                  <a:lnTo>
                    <a:pt x="19685" y="705573"/>
                  </a:lnTo>
                  <a:lnTo>
                    <a:pt x="5283" y="684225"/>
                  </a:lnTo>
                  <a:lnTo>
                    <a:pt x="0" y="658088"/>
                  </a:lnTo>
                  <a:lnTo>
                    <a:pt x="0" y="67170"/>
                  </a:lnTo>
                  <a:close/>
                </a:path>
              </a:pathLst>
            </a:custGeom>
            <a:ln w="9525">
              <a:solidFill>
                <a:srgbClr val="0053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406265" y="4570661"/>
              <a:ext cx="3568065" cy="803275"/>
            </a:xfrm>
            <a:custGeom>
              <a:avLst/>
              <a:gdLst/>
              <a:ahLst/>
              <a:cxnLst/>
              <a:rect l="l" t="t" r="r" b="b"/>
              <a:pathLst>
                <a:path w="3568065" h="803275">
                  <a:moveTo>
                    <a:pt x="0" y="74409"/>
                  </a:moveTo>
                  <a:lnTo>
                    <a:pt x="5842" y="45427"/>
                  </a:lnTo>
                  <a:lnTo>
                    <a:pt x="21780" y="21780"/>
                  </a:lnTo>
                  <a:lnTo>
                    <a:pt x="45440" y="5842"/>
                  </a:lnTo>
                  <a:lnTo>
                    <a:pt x="74434" y="0"/>
                  </a:lnTo>
                  <a:lnTo>
                    <a:pt x="3493630" y="0"/>
                  </a:lnTo>
                  <a:lnTo>
                    <a:pt x="3522624" y="5842"/>
                  </a:lnTo>
                  <a:lnTo>
                    <a:pt x="3546284" y="21780"/>
                  </a:lnTo>
                  <a:lnTo>
                    <a:pt x="3562223" y="45427"/>
                  </a:lnTo>
                  <a:lnTo>
                    <a:pt x="3568065" y="74409"/>
                  </a:lnTo>
                  <a:lnTo>
                    <a:pt x="3568065" y="728560"/>
                  </a:lnTo>
                  <a:lnTo>
                    <a:pt x="3562223" y="757542"/>
                  </a:lnTo>
                  <a:lnTo>
                    <a:pt x="3546284" y="781189"/>
                  </a:lnTo>
                  <a:lnTo>
                    <a:pt x="3522624" y="797128"/>
                  </a:lnTo>
                  <a:lnTo>
                    <a:pt x="3493630" y="802957"/>
                  </a:lnTo>
                  <a:lnTo>
                    <a:pt x="74434" y="802957"/>
                  </a:lnTo>
                  <a:lnTo>
                    <a:pt x="45440" y="797128"/>
                  </a:lnTo>
                  <a:lnTo>
                    <a:pt x="21780" y="781189"/>
                  </a:lnTo>
                  <a:lnTo>
                    <a:pt x="5842" y="757542"/>
                  </a:lnTo>
                  <a:lnTo>
                    <a:pt x="0" y="728560"/>
                  </a:lnTo>
                  <a:lnTo>
                    <a:pt x="0" y="74409"/>
                  </a:lnTo>
                  <a:close/>
                </a:path>
              </a:pathLst>
            </a:custGeom>
            <a:ln w="9525">
              <a:solidFill>
                <a:srgbClr val="0053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4874258" y="4590288"/>
            <a:ext cx="29311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200" spc="2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Board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Diversity</a:t>
            </a:r>
            <a:endParaRPr sz="1200">
              <a:latin typeface="Adani Regular"/>
              <a:cs typeface="Adani Regular"/>
            </a:endParaRPr>
          </a:p>
          <a:p>
            <a:pPr marL="185420" marR="5080" indent="-173355">
              <a:lnSpc>
                <a:spcPct val="100000"/>
              </a:lnSpc>
            </a:pP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200" spc="28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Dividend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 Distribution</a:t>
            </a:r>
            <a:r>
              <a:rPr sz="1200" spc="-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and</a:t>
            </a:r>
            <a:r>
              <a:rPr sz="1200" spc="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20" dirty="0">
                <a:solidFill>
                  <a:srgbClr val="333333"/>
                </a:solidFill>
                <a:latin typeface="Adani Regular"/>
                <a:cs typeface="Adani Regular"/>
              </a:rPr>
              <a:t>Shareholder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Return</a:t>
            </a:r>
            <a:r>
              <a:rPr sz="1200" spc="-6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Policy</a:t>
            </a:r>
            <a:endParaRPr sz="1200">
              <a:latin typeface="Adani Regular"/>
              <a:cs typeface="Adani Regular"/>
            </a:endParaRPr>
          </a:p>
          <a:p>
            <a:pPr marL="13335">
              <a:lnSpc>
                <a:spcPct val="100000"/>
              </a:lnSpc>
            </a:pP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200" spc="2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Related</a:t>
            </a:r>
            <a:r>
              <a:rPr sz="1200" spc="-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Party</a:t>
            </a:r>
            <a:r>
              <a:rPr sz="12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Transaction</a:t>
            </a:r>
            <a:r>
              <a:rPr sz="1200" spc="-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Policy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r>
              <a:rPr spc="-25" dirty="0"/>
              <a:t>25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4852008" y="3098596"/>
            <a:ext cx="27000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5420" marR="5080" indent="-173355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333333"/>
                </a:solidFill>
                <a:latin typeface="Adani Light"/>
                <a:cs typeface="Adani Light"/>
              </a:rPr>
              <a:t>−</a:t>
            </a:r>
            <a:r>
              <a:rPr sz="1200" b="0" spc="229" dirty="0">
                <a:solidFill>
                  <a:srgbClr val="333333"/>
                </a:solidFill>
                <a:latin typeface="Adani Light"/>
                <a:cs typeface="Adani Light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Environment</a:t>
            </a:r>
            <a:r>
              <a:rPr sz="1200" spc="-7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Policy</a:t>
            </a:r>
            <a:r>
              <a:rPr sz="1200" spc="-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covered</a:t>
            </a:r>
            <a:r>
              <a:rPr sz="1200" spc="-25" dirty="0">
                <a:solidFill>
                  <a:srgbClr val="333333"/>
                </a:solidFill>
                <a:latin typeface="Adani Regular"/>
                <a:cs typeface="Adani Regular"/>
              </a:rPr>
              <a:t> in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Business</a:t>
            </a:r>
            <a:r>
              <a:rPr sz="1200" spc="-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Responsibility</a:t>
            </a:r>
            <a:r>
              <a:rPr sz="1200" spc="-5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(BR)</a:t>
            </a:r>
            <a:r>
              <a:rPr sz="1200" spc="-20" dirty="0">
                <a:solidFill>
                  <a:srgbClr val="333333"/>
                </a:solidFill>
                <a:latin typeface="Adani Regular"/>
                <a:cs typeface="Adani Regular"/>
              </a:rPr>
              <a:t> Policy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549519" y="3153994"/>
            <a:ext cx="1371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333333"/>
                </a:solidFill>
                <a:latin typeface="Adani Regular"/>
                <a:cs typeface="Adani Regular"/>
              </a:rPr>
              <a:t>E</a:t>
            </a:r>
            <a:endParaRPr sz="1400">
              <a:latin typeface="Adani Regular"/>
              <a:cs typeface="Adani Regular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588383" y="3784675"/>
            <a:ext cx="3246755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20650" algn="r">
              <a:lnSpc>
                <a:spcPts val="1395"/>
              </a:lnSpc>
              <a:spcBef>
                <a:spcPts val="100"/>
              </a:spcBef>
            </a:pPr>
            <a:r>
              <a:rPr sz="1200" b="0" dirty="0">
                <a:solidFill>
                  <a:srgbClr val="333333"/>
                </a:solidFill>
                <a:latin typeface="Adani Light"/>
                <a:cs typeface="Adani Light"/>
              </a:rPr>
              <a:t>−</a:t>
            </a:r>
            <a:r>
              <a:rPr sz="1200" b="0" spc="245" dirty="0">
                <a:solidFill>
                  <a:srgbClr val="333333"/>
                </a:solidFill>
                <a:latin typeface="Adani Light"/>
                <a:cs typeface="Adani Light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Human</a:t>
            </a:r>
            <a:r>
              <a:rPr sz="1200" spc="-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Rights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covered</a:t>
            </a:r>
            <a:r>
              <a:rPr sz="12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in</a:t>
            </a:r>
            <a:r>
              <a:rPr sz="12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BR</a:t>
            </a:r>
            <a:r>
              <a:rPr sz="12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Policies</a:t>
            </a:r>
            <a:endParaRPr sz="1200">
              <a:latin typeface="Adani Regular"/>
              <a:cs typeface="Adani Regular"/>
            </a:endParaRPr>
          </a:p>
          <a:p>
            <a:pPr marR="57150" algn="r">
              <a:lnSpc>
                <a:spcPts val="1620"/>
              </a:lnSpc>
              <a:tabLst>
                <a:tab pos="288290" algn="l"/>
              </a:tabLst>
            </a:pPr>
            <a:r>
              <a:rPr sz="2100" b="1" spc="-75" baseline="1984" dirty="0">
                <a:solidFill>
                  <a:srgbClr val="333333"/>
                </a:solidFill>
                <a:latin typeface="Adani Regular"/>
                <a:cs typeface="Adani Regular"/>
              </a:rPr>
              <a:t>S</a:t>
            </a:r>
            <a:r>
              <a:rPr sz="2100" b="1" baseline="1984" dirty="0">
                <a:solidFill>
                  <a:srgbClr val="333333"/>
                </a:solidFill>
                <a:latin typeface="Adani Regular"/>
                <a:cs typeface="Adani Regular"/>
              </a:rPr>
              <a:t>	</a:t>
            </a:r>
            <a:r>
              <a:rPr sz="1200" b="0" dirty="0">
                <a:solidFill>
                  <a:srgbClr val="333333"/>
                </a:solidFill>
                <a:latin typeface="Adani Light"/>
                <a:cs typeface="Adani Light"/>
              </a:rPr>
              <a:t>−</a:t>
            </a:r>
            <a:r>
              <a:rPr sz="1200" b="0" spc="225" dirty="0">
                <a:solidFill>
                  <a:srgbClr val="333333"/>
                </a:solidFill>
                <a:latin typeface="Adani Light"/>
                <a:cs typeface="Adani Light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Corporate</a:t>
            </a:r>
            <a:r>
              <a:rPr sz="1200" spc="-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Social</a:t>
            </a:r>
            <a:r>
              <a:rPr sz="1200" spc="-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Responsibility</a:t>
            </a:r>
            <a:r>
              <a:rPr sz="1200" spc="-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Policy</a:t>
            </a:r>
            <a:endParaRPr sz="1200">
              <a:latin typeface="Adani Regular"/>
              <a:cs typeface="Adani Regular"/>
            </a:endParaRPr>
          </a:p>
          <a:p>
            <a:pPr marR="5080" algn="r">
              <a:lnSpc>
                <a:spcPts val="1425"/>
              </a:lnSpc>
            </a:pPr>
            <a:r>
              <a:rPr sz="1200" b="0" dirty="0">
                <a:solidFill>
                  <a:srgbClr val="333333"/>
                </a:solidFill>
                <a:latin typeface="Adani Light"/>
                <a:cs typeface="Adani Light"/>
              </a:rPr>
              <a:t>−</a:t>
            </a:r>
            <a:r>
              <a:rPr sz="1200" b="0" spc="280" dirty="0">
                <a:solidFill>
                  <a:srgbClr val="333333"/>
                </a:solidFill>
                <a:latin typeface="Adani Light"/>
                <a:cs typeface="Adani Light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Occupational</a:t>
            </a:r>
            <a:r>
              <a:rPr sz="1200" spc="-6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Health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and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Safety</a:t>
            </a:r>
            <a:r>
              <a:rPr sz="1200" spc="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Policy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567173" y="4798695"/>
            <a:ext cx="1498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333333"/>
                </a:solidFill>
                <a:latin typeface="Adani Regular"/>
                <a:cs typeface="Adani Regular"/>
              </a:rPr>
              <a:t>G</a:t>
            </a:r>
            <a:endParaRPr sz="1400">
              <a:latin typeface="Adani Regular"/>
              <a:cs typeface="Adani Regular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00"/>
              </a:spcBef>
            </a:pP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Robust</a:t>
            </a:r>
            <a:r>
              <a:rPr b="0" spc="-1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dirty="0">
                <a:solidFill>
                  <a:srgbClr val="000000"/>
                </a:solidFill>
                <a:latin typeface="Arial"/>
                <a:cs typeface="Arial"/>
              </a:rPr>
              <a:t>ESG</a:t>
            </a:r>
            <a:r>
              <a:rPr b="0" spc="-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20" dirty="0">
                <a:solidFill>
                  <a:srgbClr val="000000"/>
                </a:solidFill>
                <a:latin typeface="Arial"/>
                <a:cs typeface="Arial"/>
              </a:rPr>
              <a:t>Assurance</a:t>
            </a:r>
            <a:r>
              <a:rPr b="0" spc="-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0" spc="-10" dirty="0">
                <a:solidFill>
                  <a:srgbClr val="000000"/>
                </a:solidFill>
                <a:latin typeface="Arial"/>
                <a:cs typeface="Arial"/>
              </a:rPr>
              <a:t>Framework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Environmental</a:t>
            </a:r>
            <a:r>
              <a:rPr spc="-20" dirty="0"/>
              <a:t> </a:t>
            </a:r>
            <a:r>
              <a:rPr spc="-10" dirty="0"/>
              <a:t>Philosophy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10714" y="4318633"/>
            <a:ext cx="706374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dirty="0">
                <a:solidFill>
                  <a:srgbClr val="001F5F"/>
                </a:solidFill>
                <a:latin typeface="Adani Regular"/>
                <a:cs typeface="Adani Regular"/>
              </a:rPr>
              <a:t>Business</a:t>
            </a:r>
            <a:r>
              <a:rPr sz="1150" b="1" spc="-4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150" b="1" dirty="0">
                <a:solidFill>
                  <a:srgbClr val="001F5F"/>
                </a:solidFill>
                <a:latin typeface="Adani Regular"/>
                <a:cs typeface="Adani Regular"/>
              </a:rPr>
              <a:t>and</a:t>
            </a:r>
            <a:r>
              <a:rPr sz="1150" b="1" spc="-3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150" b="1" dirty="0">
                <a:solidFill>
                  <a:srgbClr val="001F5F"/>
                </a:solidFill>
                <a:latin typeface="Adani Regular"/>
                <a:cs typeface="Adani Regular"/>
              </a:rPr>
              <a:t>future</a:t>
            </a:r>
            <a:r>
              <a:rPr sz="1150" b="1" spc="-2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150" b="1" spc="-10" dirty="0">
                <a:solidFill>
                  <a:srgbClr val="001F5F"/>
                </a:solidFill>
                <a:latin typeface="Adani Regular"/>
                <a:cs typeface="Adani Regular"/>
              </a:rPr>
              <a:t>investment</a:t>
            </a:r>
            <a:r>
              <a:rPr sz="1150" b="1" spc="-7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150" b="1" dirty="0">
                <a:solidFill>
                  <a:srgbClr val="001F5F"/>
                </a:solidFill>
                <a:latin typeface="Adani Regular"/>
                <a:cs typeface="Adani Regular"/>
              </a:rPr>
              <a:t>aligned</a:t>
            </a:r>
            <a:r>
              <a:rPr sz="1150" b="1" spc="-3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150" b="1" dirty="0">
                <a:solidFill>
                  <a:srgbClr val="001F5F"/>
                </a:solidFill>
                <a:latin typeface="Adani Regular"/>
                <a:cs typeface="Adani Regular"/>
              </a:rPr>
              <a:t>to</a:t>
            </a:r>
            <a:r>
              <a:rPr sz="1150" b="1" spc="-2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150" b="1" spc="-10" dirty="0">
                <a:solidFill>
                  <a:srgbClr val="001F5F"/>
                </a:solidFill>
                <a:latin typeface="Adani Regular"/>
                <a:cs typeface="Adani Regular"/>
              </a:rPr>
              <a:t>sustainable</a:t>
            </a:r>
            <a:r>
              <a:rPr sz="1150" b="1" spc="-8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150" b="1" dirty="0">
                <a:solidFill>
                  <a:srgbClr val="001F5F"/>
                </a:solidFill>
                <a:latin typeface="Adani Regular"/>
                <a:cs typeface="Adani Regular"/>
              </a:rPr>
              <a:t>growth</a:t>
            </a:r>
            <a:r>
              <a:rPr sz="1150" b="1" spc="-2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150" b="1" dirty="0">
                <a:solidFill>
                  <a:srgbClr val="001F5F"/>
                </a:solidFill>
                <a:latin typeface="Adani Regular"/>
                <a:cs typeface="Adani Regular"/>
              </a:rPr>
              <a:t>with</a:t>
            </a:r>
            <a:r>
              <a:rPr sz="1150" b="1" spc="-2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150" b="1" dirty="0">
                <a:solidFill>
                  <a:srgbClr val="001F5F"/>
                </a:solidFill>
                <a:latin typeface="Adani Regular"/>
                <a:cs typeface="Adani Regular"/>
              </a:rPr>
              <a:t>focus</a:t>
            </a:r>
            <a:r>
              <a:rPr sz="1150" b="1" spc="-1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150" b="1" dirty="0">
                <a:solidFill>
                  <a:srgbClr val="001F5F"/>
                </a:solidFill>
                <a:latin typeface="Adani Regular"/>
                <a:cs typeface="Adani Regular"/>
              </a:rPr>
              <a:t>on</a:t>
            </a:r>
            <a:r>
              <a:rPr sz="1150" b="1" spc="-1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150" b="1" dirty="0">
                <a:solidFill>
                  <a:srgbClr val="001F5F"/>
                </a:solidFill>
                <a:latin typeface="Adani Regular"/>
                <a:cs typeface="Adani Regular"/>
              </a:rPr>
              <a:t>preserving</a:t>
            </a:r>
            <a:r>
              <a:rPr sz="1150" b="1" spc="26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150" b="1" spc="-10" dirty="0">
                <a:solidFill>
                  <a:srgbClr val="001F5F"/>
                </a:solidFill>
                <a:latin typeface="Adani Regular"/>
                <a:cs typeface="Adani Regular"/>
              </a:rPr>
              <a:t>environment</a:t>
            </a:r>
            <a:endParaRPr sz="1150">
              <a:latin typeface="Adani Regular"/>
              <a:cs typeface="Adani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10714" y="4594477"/>
            <a:ext cx="6419850" cy="13208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200" spc="3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Water</a:t>
            </a:r>
            <a:r>
              <a:rPr sz="1200" spc="9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Neutrality</a:t>
            </a:r>
            <a:endParaRPr sz="120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200" spc="95" dirty="0">
                <a:solidFill>
                  <a:srgbClr val="333333"/>
                </a:solidFill>
                <a:latin typeface="Adani Regular"/>
                <a:cs typeface="Adani Regular"/>
              </a:rPr>
              <a:t> 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Research</a:t>
            </a:r>
            <a:r>
              <a:rPr sz="1200" spc="114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&amp;</a:t>
            </a:r>
            <a:r>
              <a:rPr sz="1200" spc="16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Development</a:t>
            </a:r>
            <a:r>
              <a:rPr sz="1200" spc="16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and</a:t>
            </a:r>
            <a:r>
              <a:rPr sz="1200" spc="1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Innovation</a:t>
            </a:r>
            <a:r>
              <a:rPr sz="1200" spc="1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for</a:t>
            </a:r>
            <a:r>
              <a:rPr sz="1200" spc="204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green</a:t>
            </a:r>
            <a:r>
              <a:rPr sz="1200" spc="2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technology.</a:t>
            </a:r>
            <a:endParaRPr sz="120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200" spc="125" dirty="0">
                <a:solidFill>
                  <a:srgbClr val="333333"/>
                </a:solidFill>
                <a:latin typeface="Adani Regular"/>
                <a:cs typeface="Adani Regular"/>
              </a:rPr>
              <a:t> 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Biodiversity</a:t>
            </a:r>
            <a:r>
              <a:rPr sz="1200" spc="229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Management</a:t>
            </a:r>
            <a:r>
              <a:rPr sz="1200" spc="36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&amp;</a:t>
            </a:r>
            <a:r>
              <a:rPr sz="1200" spc="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Conservation.</a:t>
            </a:r>
            <a:endParaRPr sz="120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200" spc="2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Innovative</a:t>
            </a:r>
            <a:r>
              <a:rPr sz="1200" spc="-6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Reforestation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technology</a:t>
            </a:r>
            <a:r>
              <a:rPr sz="1200" spc="-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of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Tree</a:t>
            </a:r>
            <a:r>
              <a:rPr sz="1200" spc="-20" dirty="0">
                <a:solidFill>
                  <a:srgbClr val="333333"/>
                </a:solidFill>
                <a:latin typeface="Adani Regular"/>
                <a:cs typeface="Adani Regular"/>
              </a:rPr>
              <a:t> Transplantation</a:t>
            </a:r>
            <a:r>
              <a:rPr sz="12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to</a:t>
            </a:r>
            <a:r>
              <a:rPr sz="1200" spc="-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conserve</a:t>
            </a:r>
            <a:r>
              <a:rPr sz="1200" spc="-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local</a:t>
            </a:r>
            <a:r>
              <a:rPr sz="1200" spc="-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ecology.</a:t>
            </a:r>
            <a:endParaRPr sz="120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200" spc="30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Conceptualization</a:t>
            </a:r>
            <a:r>
              <a:rPr sz="1200" spc="-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of</a:t>
            </a:r>
            <a:r>
              <a:rPr sz="1200" spc="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in-house</a:t>
            </a:r>
            <a:r>
              <a:rPr sz="1200" spc="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dirty="0">
                <a:solidFill>
                  <a:srgbClr val="333333"/>
                </a:solidFill>
                <a:latin typeface="Adani Regular"/>
                <a:cs typeface="Adani Regular"/>
              </a:rPr>
              <a:t>recycling</a:t>
            </a:r>
            <a:r>
              <a:rPr sz="12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200" spc="-10" dirty="0">
                <a:solidFill>
                  <a:srgbClr val="333333"/>
                </a:solidFill>
                <a:latin typeface="Adani Regular"/>
                <a:cs typeface="Adani Regular"/>
              </a:rPr>
              <a:t>plants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5712" y="6432447"/>
            <a:ext cx="633603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b="1" dirty="0">
                <a:solidFill>
                  <a:srgbClr val="333333"/>
                </a:solidFill>
                <a:latin typeface="Adani Regular"/>
                <a:cs typeface="Adani Regular"/>
              </a:rPr>
              <a:t>CDP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:</a:t>
            </a:r>
            <a:r>
              <a:rPr sz="800" spc="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Carbon</a:t>
            </a:r>
            <a:r>
              <a:rPr sz="800" spc="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Disclosure</a:t>
            </a:r>
            <a:r>
              <a:rPr sz="800" spc="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Project;</a:t>
            </a:r>
            <a:r>
              <a:rPr sz="800" spc="1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b="1" dirty="0">
                <a:solidFill>
                  <a:srgbClr val="333333"/>
                </a:solidFill>
                <a:latin typeface="Adani Regular"/>
                <a:cs typeface="Adani Regular"/>
              </a:rPr>
              <a:t>TCFD:</a:t>
            </a:r>
            <a:r>
              <a:rPr sz="800" b="1" spc="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Task Force</a:t>
            </a:r>
            <a:r>
              <a:rPr sz="800" spc="6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on</a:t>
            </a:r>
            <a:r>
              <a:rPr sz="800" spc="9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Climate</a:t>
            </a:r>
            <a:r>
              <a:rPr sz="800" spc="7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related</a:t>
            </a:r>
            <a:r>
              <a:rPr sz="800" spc="10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10" dirty="0">
                <a:solidFill>
                  <a:srgbClr val="333333"/>
                </a:solidFill>
                <a:latin typeface="Adani Regular"/>
                <a:cs typeface="Adani Regular"/>
              </a:rPr>
              <a:t>Financial</a:t>
            </a:r>
            <a:r>
              <a:rPr sz="8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Disclosure;</a:t>
            </a:r>
            <a:r>
              <a:rPr sz="800" spc="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b="1" dirty="0">
                <a:solidFill>
                  <a:srgbClr val="333333"/>
                </a:solidFill>
                <a:latin typeface="Adani Regular"/>
                <a:cs typeface="Adani Regular"/>
              </a:rPr>
              <a:t>SBTi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:</a:t>
            </a:r>
            <a:r>
              <a:rPr sz="800" spc="7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Science</a:t>
            </a:r>
            <a:r>
              <a:rPr sz="800" spc="9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Based</a:t>
            </a:r>
            <a:r>
              <a:rPr sz="800" spc="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dirty="0">
                <a:solidFill>
                  <a:srgbClr val="333333"/>
                </a:solidFill>
                <a:latin typeface="Adani Regular"/>
                <a:cs typeface="Adani Regular"/>
              </a:rPr>
              <a:t>Target</a:t>
            </a:r>
            <a:r>
              <a:rPr sz="800" spc="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10" dirty="0">
                <a:solidFill>
                  <a:srgbClr val="333333"/>
                </a:solidFill>
                <a:latin typeface="Adani Regular"/>
                <a:cs typeface="Adani Regular"/>
              </a:rPr>
              <a:t>initiative</a:t>
            </a:r>
            <a:endParaRPr sz="800">
              <a:latin typeface="Adani Regular"/>
              <a:cs typeface="Adani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94001" y="4217284"/>
            <a:ext cx="9563100" cy="2016760"/>
          </a:xfrm>
          <a:custGeom>
            <a:avLst/>
            <a:gdLst/>
            <a:ahLst/>
            <a:cxnLst/>
            <a:rect l="l" t="t" r="r" b="b"/>
            <a:pathLst>
              <a:path w="9563100" h="2016760">
                <a:moveTo>
                  <a:pt x="0" y="165379"/>
                </a:moveTo>
                <a:lnTo>
                  <a:pt x="5905" y="121424"/>
                </a:lnTo>
                <a:lnTo>
                  <a:pt x="22580" y="81914"/>
                </a:lnTo>
                <a:lnTo>
                  <a:pt x="48437" y="48450"/>
                </a:lnTo>
                <a:lnTo>
                  <a:pt x="81902" y="22580"/>
                </a:lnTo>
                <a:lnTo>
                  <a:pt x="121399" y="5918"/>
                </a:lnTo>
                <a:lnTo>
                  <a:pt x="165354" y="0"/>
                </a:lnTo>
                <a:lnTo>
                  <a:pt x="9397746" y="0"/>
                </a:lnTo>
                <a:lnTo>
                  <a:pt x="9441700" y="5918"/>
                </a:lnTo>
                <a:lnTo>
                  <a:pt x="9481197" y="22580"/>
                </a:lnTo>
                <a:lnTo>
                  <a:pt x="9514662" y="48450"/>
                </a:lnTo>
                <a:lnTo>
                  <a:pt x="9540519" y="81914"/>
                </a:lnTo>
                <a:lnTo>
                  <a:pt x="9557194" y="121424"/>
                </a:lnTo>
                <a:lnTo>
                  <a:pt x="9563100" y="165379"/>
                </a:lnTo>
                <a:lnTo>
                  <a:pt x="9563100" y="1851202"/>
                </a:lnTo>
                <a:lnTo>
                  <a:pt x="9557194" y="1895144"/>
                </a:lnTo>
                <a:lnTo>
                  <a:pt x="9540519" y="1934629"/>
                </a:lnTo>
                <a:lnTo>
                  <a:pt x="9514662" y="1968093"/>
                </a:lnTo>
                <a:lnTo>
                  <a:pt x="9481197" y="1993938"/>
                </a:lnTo>
                <a:lnTo>
                  <a:pt x="9441700" y="2010600"/>
                </a:lnTo>
                <a:lnTo>
                  <a:pt x="9397746" y="2016505"/>
                </a:lnTo>
                <a:lnTo>
                  <a:pt x="165354" y="2016505"/>
                </a:lnTo>
                <a:lnTo>
                  <a:pt x="121399" y="2010600"/>
                </a:lnTo>
                <a:lnTo>
                  <a:pt x="81902" y="1993938"/>
                </a:lnTo>
                <a:lnTo>
                  <a:pt x="48437" y="1968093"/>
                </a:lnTo>
                <a:lnTo>
                  <a:pt x="22580" y="1934629"/>
                </a:lnTo>
                <a:lnTo>
                  <a:pt x="5905" y="1895144"/>
                </a:lnTo>
                <a:lnTo>
                  <a:pt x="0" y="1851202"/>
                </a:lnTo>
                <a:lnTo>
                  <a:pt x="0" y="165379"/>
                </a:lnTo>
                <a:close/>
              </a:path>
            </a:pathLst>
          </a:custGeom>
          <a:ln w="127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87923" y="2900620"/>
            <a:ext cx="2320925" cy="103187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50" spc="3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Reduce</a:t>
            </a:r>
            <a:r>
              <a:rPr sz="1150" spc="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freshwater</a:t>
            </a:r>
            <a:r>
              <a:rPr sz="115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withdrawal</a:t>
            </a:r>
            <a:endParaRPr sz="115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50" spc="3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Reuse,</a:t>
            </a:r>
            <a:r>
              <a:rPr sz="1150" spc="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recycle</a:t>
            </a:r>
            <a:r>
              <a:rPr sz="115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and</a:t>
            </a:r>
            <a:r>
              <a:rPr sz="1150" spc="-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replenish</a:t>
            </a:r>
            <a:endParaRPr sz="115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50" spc="30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Water 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neutrality</a:t>
            </a:r>
            <a:endParaRPr sz="115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50" spc="3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Optimize</a:t>
            </a:r>
            <a:r>
              <a:rPr sz="115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Land</a:t>
            </a:r>
            <a:r>
              <a:rPr sz="1150" spc="-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spc="-25" dirty="0">
                <a:solidFill>
                  <a:srgbClr val="333333"/>
                </a:solidFill>
                <a:latin typeface="Adani Regular"/>
                <a:cs typeface="Adani Regular"/>
              </a:rPr>
              <a:t>use</a:t>
            </a:r>
            <a:endParaRPr sz="1150">
              <a:latin typeface="Adani Regular"/>
              <a:cs typeface="Adani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75160" y="2931490"/>
            <a:ext cx="2817495" cy="88773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85420" marR="144145" indent="-173355">
              <a:lnSpc>
                <a:spcPct val="101299"/>
              </a:lnSpc>
              <a:spcBef>
                <a:spcPts val="85"/>
              </a:spcBef>
            </a:pP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50" spc="3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Promote</a:t>
            </a:r>
            <a:r>
              <a:rPr sz="115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green</a:t>
            </a:r>
            <a:r>
              <a:rPr sz="1150" spc="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energy</a:t>
            </a:r>
            <a:r>
              <a:rPr sz="1150" spc="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through</a:t>
            </a:r>
            <a:r>
              <a:rPr sz="1150" spc="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spc="-20" dirty="0">
                <a:solidFill>
                  <a:srgbClr val="333333"/>
                </a:solidFill>
                <a:latin typeface="Adani Regular"/>
                <a:cs typeface="Adani Regular"/>
              </a:rPr>
              <a:t>low-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cost</a:t>
            </a:r>
            <a:r>
              <a:rPr sz="1150" spc="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manufacturing 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platforms</a:t>
            </a:r>
            <a:endParaRPr sz="1150">
              <a:latin typeface="Adani Regular"/>
              <a:cs typeface="Adani Regular"/>
            </a:endParaRPr>
          </a:p>
          <a:p>
            <a:pPr marL="13335">
              <a:lnSpc>
                <a:spcPct val="100000"/>
              </a:lnSpc>
              <a:spcBef>
                <a:spcPts val="645"/>
              </a:spcBef>
            </a:pP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50" spc="3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Afforestation</a:t>
            </a:r>
            <a:r>
              <a:rPr sz="115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and</a:t>
            </a:r>
            <a:r>
              <a:rPr sz="1150" spc="-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Conservation</a:t>
            </a:r>
            <a:endParaRPr sz="1150">
              <a:latin typeface="Adani Regular"/>
              <a:cs typeface="Adani Regular"/>
            </a:endParaRPr>
          </a:p>
          <a:p>
            <a:pPr marL="13335">
              <a:lnSpc>
                <a:spcPct val="100000"/>
              </a:lnSpc>
              <a:spcBef>
                <a:spcPts val="600"/>
              </a:spcBef>
            </a:pP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50" spc="3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Faster</a:t>
            </a:r>
            <a:r>
              <a:rPr sz="1150" spc="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reclamation</a:t>
            </a:r>
            <a:r>
              <a:rPr sz="115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of</a:t>
            </a:r>
            <a:r>
              <a:rPr sz="1150" spc="-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de-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coaled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 areas</a:t>
            </a:r>
            <a:endParaRPr sz="1150">
              <a:latin typeface="Adani Regular"/>
              <a:cs typeface="Adani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96003" y="3027612"/>
            <a:ext cx="2638425" cy="8140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85420" marR="5080" indent="-173355">
              <a:lnSpc>
                <a:spcPct val="101099"/>
              </a:lnSpc>
              <a:spcBef>
                <a:spcPts val="85"/>
              </a:spcBef>
            </a:pP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50" spc="3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Biogas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Plant</a:t>
            </a:r>
            <a:r>
              <a:rPr sz="1150" spc="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(Waste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to energy)</a:t>
            </a:r>
            <a:r>
              <a:rPr sz="1150" spc="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spc="-50" dirty="0">
                <a:solidFill>
                  <a:srgbClr val="333333"/>
                </a:solidFill>
                <a:latin typeface="Adani Regular"/>
                <a:cs typeface="Adani Regular"/>
              </a:rPr>
              <a:t>–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Installed in</a:t>
            </a:r>
            <a:r>
              <a:rPr sz="1150" spc="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solar</a:t>
            </a:r>
            <a:r>
              <a:rPr sz="1150" spc="-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manufacturing</a:t>
            </a:r>
            <a:r>
              <a:rPr sz="1150" spc="-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spc="-25" dirty="0">
                <a:solidFill>
                  <a:srgbClr val="333333"/>
                </a:solidFill>
                <a:latin typeface="Adani Regular"/>
                <a:cs typeface="Adani Regular"/>
              </a:rPr>
              <a:t>for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treatment</a:t>
            </a:r>
            <a:r>
              <a:rPr sz="115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of</a:t>
            </a:r>
            <a:r>
              <a:rPr sz="115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100%</a:t>
            </a:r>
            <a:r>
              <a:rPr sz="115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food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 waste</a:t>
            </a:r>
            <a:endParaRPr sz="1150">
              <a:latin typeface="Adani Regular"/>
              <a:cs typeface="Adani Regular"/>
            </a:endParaRPr>
          </a:p>
          <a:p>
            <a:pPr marL="13335">
              <a:lnSpc>
                <a:spcPct val="100000"/>
              </a:lnSpc>
              <a:spcBef>
                <a:spcPts val="655"/>
              </a:spcBef>
            </a:pP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50" spc="3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Reduce</a:t>
            </a:r>
            <a:r>
              <a:rPr sz="1150" spc="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waste</a:t>
            </a:r>
            <a:r>
              <a:rPr sz="1150" spc="-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outcome</a:t>
            </a:r>
            <a:endParaRPr sz="1150">
              <a:latin typeface="Adani Regular"/>
              <a:cs typeface="Adani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84857" y="1140331"/>
            <a:ext cx="2970530" cy="1645920"/>
          </a:xfrm>
          <a:custGeom>
            <a:avLst/>
            <a:gdLst/>
            <a:ahLst/>
            <a:cxnLst/>
            <a:rect l="l" t="t" r="r" b="b"/>
            <a:pathLst>
              <a:path w="2970529" h="1645920">
                <a:moveTo>
                  <a:pt x="0" y="126237"/>
                </a:moveTo>
                <a:lnTo>
                  <a:pt x="9918" y="77101"/>
                </a:lnTo>
                <a:lnTo>
                  <a:pt x="36969" y="36969"/>
                </a:lnTo>
                <a:lnTo>
                  <a:pt x="77089" y="9918"/>
                </a:lnTo>
                <a:lnTo>
                  <a:pt x="126225" y="0"/>
                </a:lnTo>
                <a:lnTo>
                  <a:pt x="2843796" y="0"/>
                </a:lnTo>
                <a:lnTo>
                  <a:pt x="2892933" y="9918"/>
                </a:lnTo>
                <a:lnTo>
                  <a:pt x="2933052" y="36969"/>
                </a:lnTo>
                <a:lnTo>
                  <a:pt x="2960103" y="77101"/>
                </a:lnTo>
                <a:lnTo>
                  <a:pt x="2970022" y="126237"/>
                </a:lnTo>
                <a:lnTo>
                  <a:pt x="2970022" y="1519682"/>
                </a:lnTo>
                <a:lnTo>
                  <a:pt x="2960103" y="1568818"/>
                </a:lnTo>
                <a:lnTo>
                  <a:pt x="2933052" y="1608950"/>
                </a:lnTo>
                <a:lnTo>
                  <a:pt x="2892933" y="1636001"/>
                </a:lnTo>
                <a:lnTo>
                  <a:pt x="2843796" y="1645920"/>
                </a:lnTo>
                <a:lnTo>
                  <a:pt x="126225" y="1645920"/>
                </a:lnTo>
                <a:lnTo>
                  <a:pt x="77089" y="1636001"/>
                </a:lnTo>
                <a:lnTo>
                  <a:pt x="36969" y="1608950"/>
                </a:lnTo>
                <a:lnTo>
                  <a:pt x="9918" y="1568818"/>
                </a:lnTo>
                <a:lnTo>
                  <a:pt x="0" y="1519682"/>
                </a:lnTo>
                <a:lnTo>
                  <a:pt x="0" y="126237"/>
                </a:lnTo>
                <a:close/>
              </a:path>
            </a:pathLst>
          </a:custGeom>
          <a:ln w="127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400679" y="1423109"/>
            <a:ext cx="2149475" cy="628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260985" indent="-17272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50" spc="30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Carbon</a:t>
            </a:r>
            <a:r>
              <a:rPr sz="115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sequestration</a:t>
            </a:r>
            <a:r>
              <a:rPr sz="1150" spc="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spc="-25" dirty="0">
                <a:solidFill>
                  <a:srgbClr val="333333"/>
                </a:solidFill>
                <a:latin typeface="Adani Regular"/>
                <a:cs typeface="Adani Regular"/>
              </a:rPr>
              <a:t>by 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afforestation</a:t>
            </a:r>
            <a:endParaRPr sz="115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50" spc="3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Improving</a:t>
            </a:r>
            <a:r>
              <a:rPr sz="1150" spc="-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Carbon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 Efficiency</a:t>
            </a:r>
            <a:endParaRPr sz="1150">
              <a:latin typeface="Adani Regular"/>
              <a:cs typeface="Adani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7053" y="1140331"/>
            <a:ext cx="3192780" cy="1645920"/>
          </a:xfrm>
          <a:custGeom>
            <a:avLst/>
            <a:gdLst/>
            <a:ahLst/>
            <a:cxnLst/>
            <a:rect l="l" t="t" r="r" b="b"/>
            <a:pathLst>
              <a:path w="3192779" h="1645920">
                <a:moveTo>
                  <a:pt x="0" y="135000"/>
                </a:moveTo>
                <a:lnTo>
                  <a:pt x="6883" y="92328"/>
                </a:lnTo>
                <a:lnTo>
                  <a:pt x="26047" y="55270"/>
                </a:lnTo>
                <a:lnTo>
                  <a:pt x="55270" y="26047"/>
                </a:lnTo>
                <a:lnTo>
                  <a:pt x="92329" y="6883"/>
                </a:lnTo>
                <a:lnTo>
                  <a:pt x="135001" y="0"/>
                </a:lnTo>
                <a:lnTo>
                  <a:pt x="3057779" y="0"/>
                </a:lnTo>
                <a:lnTo>
                  <a:pt x="3100451" y="6883"/>
                </a:lnTo>
                <a:lnTo>
                  <a:pt x="3137509" y="26047"/>
                </a:lnTo>
                <a:lnTo>
                  <a:pt x="3166732" y="55270"/>
                </a:lnTo>
                <a:lnTo>
                  <a:pt x="3185896" y="92328"/>
                </a:lnTo>
                <a:lnTo>
                  <a:pt x="3192780" y="135000"/>
                </a:lnTo>
                <a:lnTo>
                  <a:pt x="3192780" y="1510919"/>
                </a:lnTo>
                <a:lnTo>
                  <a:pt x="3185896" y="1553591"/>
                </a:lnTo>
                <a:lnTo>
                  <a:pt x="3166732" y="1590649"/>
                </a:lnTo>
                <a:lnTo>
                  <a:pt x="3137509" y="1619872"/>
                </a:lnTo>
                <a:lnTo>
                  <a:pt x="3100451" y="1639036"/>
                </a:lnTo>
                <a:lnTo>
                  <a:pt x="3057779" y="1645920"/>
                </a:lnTo>
                <a:lnTo>
                  <a:pt x="135001" y="1645920"/>
                </a:lnTo>
                <a:lnTo>
                  <a:pt x="92329" y="1639036"/>
                </a:lnTo>
                <a:lnTo>
                  <a:pt x="55270" y="1619872"/>
                </a:lnTo>
                <a:lnTo>
                  <a:pt x="26047" y="1590649"/>
                </a:lnTo>
                <a:lnTo>
                  <a:pt x="6883" y="1553591"/>
                </a:lnTo>
                <a:lnTo>
                  <a:pt x="0" y="1510919"/>
                </a:lnTo>
                <a:lnTo>
                  <a:pt x="0" y="135000"/>
                </a:lnTo>
                <a:close/>
              </a:path>
            </a:pathLst>
          </a:custGeom>
          <a:ln w="127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496558" y="1350252"/>
            <a:ext cx="2485390" cy="103187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50" spc="3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Reducing</a:t>
            </a:r>
            <a:r>
              <a:rPr sz="1150" spc="-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water</a:t>
            </a:r>
            <a:r>
              <a:rPr sz="1150" spc="-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footprint</a:t>
            </a:r>
            <a:endParaRPr sz="115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50" spc="3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Land</a:t>
            </a:r>
            <a:r>
              <a:rPr sz="1150" spc="-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use</a:t>
            </a:r>
            <a:r>
              <a:rPr sz="1150" spc="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and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cover</a:t>
            </a:r>
            <a:r>
              <a:rPr sz="1150" spc="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management</a:t>
            </a:r>
            <a:endParaRPr sz="115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50" spc="3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Energy</a:t>
            </a:r>
            <a:r>
              <a:rPr sz="1150" spc="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Management</a:t>
            </a:r>
            <a:endParaRPr sz="115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50" spc="29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Optimizing</a:t>
            </a:r>
            <a:r>
              <a:rPr sz="115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dirty="0">
                <a:solidFill>
                  <a:srgbClr val="333333"/>
                </a:solidFill>
                <a:latin typeface="Adani Regular"/>
                <a:cs typeface="Adani Regular"/>
              </a:rPr>
              <a:t>Input</a:t>
            </a:r>
            <a:r>
              <a:rPr sz="1150" spc="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50" spc="-10" dirty="0">
                <a:solidFill>
                  <a:srgbClr val="333333"/>
                </a:solidFill>
                <a:latin typeface="Adani Regular"/>
                <a:cs typeface="Adani Regular"/>
              </a:rPr>
              <a:t>Consumption</a:t>
            </a:r>
            <a:endParaRPr sz="1150">
              <a:latin typeface="Adani Regular"/>
              <a:cs typeface="Adani Reg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77645" y="1129626"/>
            <a:ext cx="194373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dirty="0">
                <a:solidFill>
                  <a:srgbClr val="001F5F"/>
                </a:solidFill>
                <a:latin typeface="Adani Regular"/>
                <a:cs typeface="Adani Regular"/>
              </a:rPr>
              <a:t>Offsetting</a:t>
            </a:r>
            <a:r>
              <a:rPr sz="1150" b="1" spc="-7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150" b="1" dirty="0">
                <a:solidFill>
                  <a:srgbClr val="001F5F"/>
                </a:solidFill>
                <a:latin typeface="Adani Regular"/>
                <a:cs typeface="Adani Regular"/>
              </a:rPr>
              <a:t>Carbon</a:t>
            </a:r>
            <a:r>
              <a:rPr sz="1150" b="1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150" b="1" spc="-10" dirty="0">
                <a:solidFill>
                  <a:srgbClr val="001F5F"/>
                </a:solidFill>
                <a:latin typeface="Adani Regular"/>
                <a:cs typeface="Adani Regular"/>
              </a:rPr>
              <a:t>Emission</a:t>
            </a:r>
            <a:endParaRPr sz="1150">
              <a:latin typeface="Adani Regular"/>
              <a:cs typeface="Adani Regula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62390" y="1129626"/>
            <a:ext cx="1818639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-10" dirty="0">
                <a:solidFill>
                  <a:srgbClr val="001F5F"/>
                </a:solidFill>
                <a:latin typeface="Adani Regular"/>
                <a:cs typeface="Adani Regular"/>
              </a:rPr>
              <a:t>Conservation</a:t>
            </a:r>
            <a:r>
              <a:rPr sz="1150" b="1" spc="-3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150" b="1" dirty="0">
                <a:solidFill>
                  <a:srgbClr val="001F5F"/>
                </a:solidFill>
                <a:latin typeface="Adani Regular"/>
                <a:cs typeface="Adani Regular"/>
              </a:rPr>
              <a:t>of</a:t>
            </a:r>
            <a:r>
              <a:rPr sz="1150" b="1" spc="3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150" b="1" spc="-10" dirty="0">
                <a:solidFill>
                  <a:srgbClr val="001F5F"/>
                </a:solidFill>
                <a:latin typeface="Adani Regular"/>
                <a:cs typeface="Adani Regular"/>
              </a:rPr>
              <a:t>Resource</a:t>
            </a:r>
            <a:endParaRPr sz="1150">
              <a:latin typeface="Adani Regular"/>
              <a:cs typeface="Adani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400826" y="1129626"/>
            <a:ext cx="140208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dirty="0">
                <a:solidFill>
                  <a:srgbClr val="001F5F"/>
                </a:solidFill>
                <a:latin typeface="Adani Regular"/>
                <a:cs typeface="Adani Regular"/>
              </a:rPr>
              <a:t>Waste</a:t>
            </a:r>
            <a:r>
              <a:rPr sz="1150" b="1" spc="-7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150" b="1" spc="-10" dirty="0">
                <a:solidFill>
                  <a:srgbClr val="001F5F"/>
                </a:solidFill>
                <a:latin typeface="Adani Regular"/>
                <a:cs typeface="Adani Regular"/>
              </a:rPr>
              <a:t>Management</a:t>
            </a:r>
            <a:endParaRPr sz="1150">
              <a:latin typeface="Adani Regular"/>
              <a:cs typeface="Adani Regular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89205" y="1424939"/>
            <a:ext cx="1454150" cy="942340"/>
          </a:xfrm>
          <a:custGeom>
            <a:avLst/>
            <a:gdLst/>
            <a:ahLst/>
            <a:cxnLst/>
            <a:rect l="l" t="t" r="r" b="b"/>
            <a:pathLst>
              <a:path w="1454150" h="942339">
                <a:moveTo>
                  <a:pt x="1296695" y="0"/>
                </a:moveTo>
                <a:lnTo>
                  <a:pt x="156946" y="0"/>
                </a:lnTo>
                <a:lnTo>
                  <a:pt x="107340" y="8001"/>
                </a:lnTo>
                <a:lnTo>
                  <a:pt x="64249" y="30276"/>
                </a:lnTo>
                <a:lnTo>
                  <a:pt x="30276" y="64261"/>
                </a:lnTo>
                <a:lnTo>
                  <a:pt x="8001" y="107365"/>
                </a:lnTo>
                <a:lnTo>
                  <a:pt x="0" y="157010"/>
                </a:lnTo>
                <a:lnTo>
                  <a:pt x="0" y="785075"/>
                </a:lnTo>
                <a:lnTo>
                  <a:pt x="8001" y="834720"/>
                </a:lnTo>
                <a:lnTo>
                  <a:pt x="30276" y="877824"/>
                </a:lnTo>
                <a:lnTo>
                  <a:pt x="64249" y="911809"/>
                </a:lnTo>
                <a:lnTo>
                  <a:pt x="107340" y="934085"/>
                </a:lnTo>
                <a:lnTo>
                  <a:pt x="156946" y="942086"/>
                </a:lnTo>
                <a:lnTo>
                  <a:pt x="1296695" y="942086"/>
                </a:lnTo>
                <a:lnTo>
                  <a:pt x="1346327" y="934085"/>
                </a:lnTo>
                <a:lnTo>
                  <a:pt x="1389405" y="911809"/>
                </a:lnTo>
                <a:lnTo>
                  <a:pt x="1423377" y="877824"/>
                </a:lnTo>
                <a:lnTo>
                  <a:pt x="1445641" y="834720"/>
                </a:lnTo>
                <a:lnTo>
                  <a:pt x="1453642" y="785075"/>
                </a:lnTo>
                <a:lnTo>
                  <a:pt x="1453642" y="157010"/>
                </a:lnTo>
                <a:lnTo>
                  <a:pt x="1445641" y="107365"/>
                </a:lnTo>
                <a:lnTo>
                  <a:pt x="1423377" y="64261"/>
                </a:lnTo>
                <a:lnTo>
                  <a:pt x="1389405" y="30276"/>
                </a:lnTo>
                <a:lnTo>
                  <a:pt x="1346327" y="8001"/>
                </a:lnTo>
                <a:lnTo>
                  <a:pt x="1296695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49618" y="1650111"/>
            <a:ext cx="9226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33985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solidFill>
                  <a:srgbClr val="FFFFFF"/>
                </a:solidFill>
                <a:latin typeface="Adani Regular"/>
                <a:cs typeface="Adani Regular"/>
              </a:rPr>
              <a:t>Climate </a:t>
            </a:r>
            <a:r>
              <a:rPr sz="1400" b="1" spc="-35" dirty="0">
                <a:solidFill>
                  <a:srgbClr val="FFFFFF"/>
                </a:solidFill>
                <a:latin typeface="Adani Regular"/>
                <a:cs typeface="Adani Regular"/>
              </a:rPr>
              <a:t>Awareness</a:t>
            </a:r>
            <a:endParaRPr sz="1400">
              <a:latin typeface="Adani Regular"/>
              <a:cs typeface="Adani Regular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8067" y="1869948"/>
            <a:ext cx="111251" cy="248411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498349" y="3139439"/>
            <a:ext cx="1454150" cy="940435"/>
          </a:xfrm>
          <a:custGeom>
            <a:avLst/>
            <a:gdLst/>
            <a:ahLst/>
            <a:cxnLst/>
            <a:rect l="l" t="t" r="r" b="b"/>
            <a:pathLst>
              <a:path w="1454150" h="940435">
                <a:moveTo>
                  <a:pt x="1296949" y="0"/>
                </a:moveTo>
                <a:lnTo>
                  <a:pt x="156692" y="0"/>
                </a:lnTo>
                <a:lnTo>
                  <a:pt x="107162" y="7988"/>
                </a:lnTo>
                <a:lnTo>
                  <a:pt x="64147" y="30213"/>
                </a:lnTo>
                <a:lnTo>
                  <a:pt x="30225" y="64122"/>
                </a:lnTo>
                <a:lnTo>
                  <a:pt x="7988" y="107149"/>
                </a:lnTo>
                <a:lnTo>
                  <a:pt x="0" y="156692"/>
                </a:lnTo>
                <a:lnTo>
                  <a:pt x="0" y="783488"/>
                </a:lnTo>
                <a:lnTo>
                  <a:pt x="7988" y="833031"/>
                </a:lnTo>
                <a:lnTo>
                  <a:pt x="30225" y="876058"/>
                </a:lnTo>
                <a:lnTo>
                  <a:pt x="64147" y="909967"/>
                </a:lnTo>
                <a:lnTo>
                  <a:pt x="107162" y="932192"/>
                </a:lnTo>
                <a:lnTo>
                  <a:pt x="156692" y="940181"/>
                </a:lnTo>
                <a:lnTo>
                  <a:pt x="1296949" y="940181"/>
                </a:lnTo>
                <a:lnTo>
                  <a:pt x="1346504" y="932192"/>
                </a:lnTo>
                <a:lnTo>
                  <a:pt x="1389519" y="909967"/>
                </a:lnTo>
                <a:lnTo>
                  <a:pt x="1423428" y="876058"/>
                </a:lnTo>
                <a:lnTo>
                  <a:pt x="1445653" y="833031"/>
                </a:lnTo>
                <a:lnTo>
                  <a:pt x="1453642" y="783488"/>
                </a:lnTo>
                <a:lnTo>
                  <a:pt x="1453642" y="156692"/>
                </a:lnTo>
                <a:lnTo>
                  <a:pt x="1445653" y="107149"/>
                </a:lnTo>
                <a:lnTo>
                  <a:pt x="1423428" y="64122"/>
                </a:lnTo>
                <a:lnTo>
                  <a:pt x="1389519" y="30213"/>
                </a:lnTo>
                <a:lnTo>
                  <a:pt x="1346504" y="7988"/>
                </a:lnTo>
                <a:lnTo>
                  <a:pt x="129694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86408" y="3364610"/>
            <a:ext cx="8699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668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solidFill>
                  <a:srgbClr val="FFFFFF"/>
                </a:solidFill>
                <a:latin typeface="Adani Regular"/>
                <a:cs typeface="Adani Regular"/>
              </a:rPr>
              <a:t>Climate </a:t>
            </a:r>
            <a:r>
              <a:rPr sz="1400" b="1" spc="-30" dirty="0">
                <a:solidFill>
                  <a:srgbClr val="FFFFFF"/>
                </a:solidFill>
                <a:latin typeface="Adani Regular"/>
                <a:cs typeface="Adani Regular"/>
              </a:rPr>
              <a:t>Readiness</a:t>
            </a:r>
            <a:endParaRPr sz="1400">
              <a:latin typeface="Adani Regular"/>
              <a:cs typeface="Adani Regular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89205" y="4856988"/>
            <a:ext cx="1454150" cy="942340"/>
          </a:xfrm>
          <a:custGeom>
            <a:avLst/>
            <a:gdLst/>
            <a:ahLst/>
            <a:cxnLst/>
            <a:rect l="l" t="t" r="r" b="b"/>
            <a:pathLst>
              <a:path w="1454150" h="942339">
                <a:moveTo>
                  <a:pt x="1296695" y="0"/>
                </a:moveTo>
                <a:lnTo>
                  <a:pt x="156946" y="0"/>
                </a:lnTo>
                <a:lnTo>
                  <a:pt x="107340" y="8001"/>
                </a:lnTo>
                <a:lnTo>
                  <a:pt x="64249" y="30276"/>
                </a:lnTo>
                <a:lnTo>
                  <a:pt x="30276" y="64261"/>
                </a:lnTo>
                <a:lnTo>
                  <a:pt x="8001" y="107365"/>
                </a:lnTo>
                <a:lnTo>
                  <a:pt x="0" y="157010"/>
                </a:lnTo>
                <a:lnTo>
                  <a:pt x="0" y="785075"/>
                </a:lnTo>
                <a:lnTo>
                  <a:pt x="8001" y="834694"/>
                </a:lnTo>
                <a:lnTo>
                  <a:pt x="30276" y="877798"/>
                </a:lnTo>
                <a:lnTo>
                  <a:pt x="64249" y="911796"/>
                </a:lnTo>
                <a:lnTo>
                  <a:pt x="107340" y="934085"/>
                </a:lnTo>
                <a:lnTo>
                  <a:pt x="156946" y="942086"/>
                </a:lnTo>
                <a:lnTo>
                  <a:pt x="1296695" y="942086"/>
                </a:lnTo>
                <a:lnTo>
                  <a:pt x="1346327" y="934085"/>
                </a:lnTo>
                <a:lnTo>
                  <a:pt x="1389405" y="911796"/>
                </a:lnTo>
                <a:lnTo>
                  <a:pt x="1423377" y="877798"/>
                </a:lnTo>
                <a:lnTo>
                  <a:pt x="1445641" y="834694"/>
                </a:lnTo>
                <a:lnTo>
                  <a:pt x="1453642" y="785075"/>
                </a:lnTo>
                <a:lnTo>
                  <a:pt x="1453642" y="157010"/>
                </a:lnTo>
                <a:lnTo>
                  <a:pt x="1445641" y="107365"/>
                </a:lnTo>
                <a:lnTo>
                  <a:pt x="1423377" y="64261"/>
                </a:lnTo>
                <a:lnTo>
                  <a:pt x="1389405" y="30276"/>
                </a:lnTo>
                <a:lnTo>
                  <a:pt x="1346327" y="8001"/>
                </a:lnTo>
                <a:lnTo>
                  <a:pt x="1296695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72343" y="5082540"/>
            <a:ext cx="8769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11125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solidFill>
                  <a:srgbClr val="FFFFFF"/>
                </a:solidFill>
                <a:latin typeface="Adani Regular"/>
                <a:cs typeface="Adani Regular"/>
              </a:rPr>
              <a:t>Climate </a:t>
            </a:r>
            <a:r>
              <a:rPr sz="1400" b="1" spc="-30" dirty="0">
                <a:solidFill>
                  <a:srgbClr val="FFFFFF"/>
                </a:solidFill>
                <a:latin typeface="Adani Regular"/>
                <a:cs typeface="Adani Regular"/>
              </a:rPr>
              <a:t>Alignment</a:t>
            </a:r>
            <a:endParaRPr sz="1400">
              <a:latin typeface="Adani Regular"/>
              <a:cs typeface="Adani Regular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8068" y="3473196"/>
            <a:ext cx="111251" cy="246887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2294001" y="2917317"/>
            <a:ext cx="2956560" cy="1184275"/>
          </a:xfrm>
          <a:custGeom>
            <a:avLst/>
            <a:gdLst/>
            <a:ahLst/>
            <a:cxnLst/>
            <a:rect l="l" t="t" r="r" b="b"/>
            <a:pathLst>
              <a:path w="2956560" h="1184275">
                <a:moveTo>
                  <a:pt x="0" y="109588"/>
                </a:moveTo>
                <a:lnTo>
                  <a:pt x="8623" y="66967"/>
                </a:lnTo>
                <a:lnTo>
                  <a:pt x="32131" y="32131"/>
                </a:lnTo>
                <a:lnTo>
                  <a:pt x="66967" y="8623"/>
                </a:lnTo>
                <a:lnTo>
                  <a:pt x="109601" y="0"/>
                </a:lnTo>
                <a:lnTo>
                  <a:pt x="2846959" y="0"/>
                </a:lnTo>
                <a:lnTo>
                  <a:pt x="2889592" y="8623"/>
                </a:lnTo>
                <a:lnTo>
                  <a:pt x="2924429" y="32131"/>
                </a:lnTo>
                <a:lnTo>
                  <a:pt x="2947936" y="66967"/>
                </a:lnTo>
                <a:lnTo>
                  <a:pt x="2956560" y="109588"/>
                </a:lnTo>
                <a:lnTo>
                  <a:pt x="2956560" y="1074432"/>
                </a:lnTo>
                <a:lnTo>
                  <a:pt x="2947936" y="1117053"/>
                </a:lnTo>
                <a:lnTo>
                  <a:pt x="2924429" y="1151890"/>
                </a:lnTo>
                <a:lnTo>
                  <a:pt x="2889592" y="1175397"/>
                </a:lnTo>
                <a:lnTo>
                  <a:pt x="2846959" y="1184021"/>
                </a:lnTo>
                <a:lnTo>
                  <a:pt x="109601" y="1184021"/>
                </a:lnTo>
                <a:lnTo>
                  <a:pt x="66967" y="1175397"/>
                </a:lnTo>
                <a:lnTo>
                  <a:pt x="32131" y="1151890"/>
                </a:lnTo>
                <a:lnTo>
                  <a:pt x="8623" y="1117053"/>
                </a:lnTo>
                <a:lnTo>
                  <a:pt x="0" y="1074432"/>
                </a:lnTo>
                <a:lnTo>
                  <a:pt x="0" y="109588"/>
                </a:lnTo>
                <a:close/>
              </a:path>
            </a:pathLst>
          </a:custGeom>
          <a:ln w="127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77053" y="2902078"/>
            <a:ext cx="3192780" cy="1199515"/>
          </a:xfrm>
          <a:custGeom>
            <a:avLst/>
            <a:gdLst/>
            <a:ahLst/>
            <a:cxnLst/>
            <a:rect l="l" t="t" r="r" b="b"/>
            <a:pathLst>
              <a:path w="3192779" h="1199514">
                <a:moveTo>
                  <a:pt x="0" y="110985"/>
                </a:moveTo>
                <a:lnTo>
                  <a:pt x="8712" y="67767"/>
                </a:lnTo>
                <a:lnTo>
                  <a:pt x="32499" y="32486"/>
                </a:lnTo>
                <a:lnTo>
                  <a:pt x="67779" y="8712"/>
                </a:lnTo>
                <a:lnTo>
                  <a:pt x="110998" y="0"/>
                </a:lnTo>
                <a:lnTo>
                  <a:pt x="3081782" y="0"/>
                </a:lnTo>
                <a:lnTo>
                  <a:pt x="3124949" y="8712"/>
                </a:lnTo>
                <a:lnTo>
                  <a:pt x="3160242" y="32486"/>
                </a:lnTo>
                <a:lnTo>
                  <a:pt x="3184042" y="67767"/>
                </a:lnTo>
                <a:lnTo>
                  <a:pt x="3192780" y="110985"/>
                </a:lnTo>
                <a:lnTo>
                  <a:pt x="3192780" y="1088275"/>
                </a:lnTo>
                <a:lnTo>
                  <a:pt x="3184042" y="1131442"/>
                </a:lnTo>
                <a:lnTo>
                  <a:pt x="3160242" y="1166723"/>
                </a:lnTo>
                <a:lnTo>
                  <a:pt x="3124949" y="1190523"/>
                </a:lnTo>
                <a:lnTo>
                  <a:pt x="3081782" y="1199260"/>
                </a:lnTo>
                <a:lnTo>
                  <a:pt x="110998" y="1199260"/>
                </a:lnTo>
                <a:lnTo>
                  <a:pt x="67779" y="1190523"/>
                </a:lnTo>
                <a:lnTo>
                  <a:pt x="32499" y="1166723"/>
                </a:lnTo>
                <a:lnTo>
                  <a:pt x="8712" y="1131442"/>
                </a:lnTo>
                <a:lnTo>
                  <a:pt x="0" y="1088275"/>
                </a:lnTo>
                <a:lnTo>
                  <a:pt x="0" y="110985"/>
                </a:lnTo>
                <a:close/>
              </a:path>
            </a:pathLst>
          </a:custGeom>
          <a:ln w="127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16136" y="2902078"/>
            <a:ext cx="3141345" cy="1199515"/>
          </a:xfrm>
          <a:custGeom>
            <a:avLst/>
            <a:gdLst/>
            <a:ahLst/>
            <a:cxnLst/>
            <a:rect l="l" t="t" r="r" b="b"/>
            <a:pathLst>
              <a:path w="3141345" h="1199514">
                <a:moveTo>
                  <a:pt x="0" y="110985"/>
                </a:moveTo>
                <a:lnTo>
                  <a:pt x="8712" y="67767"/>
                </a:lnTo>
                <a:lnTo>
                  <a:pt x="32499" y="32486"/>
                </a:lnTo>
                <a:lnTo>
                  <a:pt x="67779" y="8712"/>
                </a:lnTo>
                <a:lnTo>
                  <a:pt x="111010" y="0"/>
                </a:lnTo>
                <a:lnTo>
                  <a:pt x="3030334" y="0"/>
                </a:lnTo>
                <a:lnTo>
                  <a:pt x="3073565" y="8712"/>
                </a:lnTo>
                <a:lnTo>
                  <a:pt x="3108845" y="32486"/>
                </a:lnTo>
                <a:lnTo>
                  <a:pt x="3132620" y="67767"/>
                </a:lnTo>
                <a:lnTo>
                  <a:pt x="3141345" y="110985"/>
                </a:lnTo>
                <a:lnTo>
                  <a:pt x="3141345" y="1088275"/>
                </a:lnTo>
                <a:lnTo>
                  <a:pt x="3132620" y="1131493"/>
                </a:lnTo>
                <a:lnTo>
                  <a:pt x="3108845" y="1166761"/>
                </a:lnTo>
                <a:lnTo>
                  <a:pt x="3073565" y="1190548"/>
                </a:lnTo>
                <a:lnTo>
                  <a:pt x="3030334" y="1199260"/>
                </a:lnTo>
                <a:lnTo>
                  <a:pt x="111010" y="1199260"/>
                </a:lnTo>
                <a:lnTo>
                  <a:pt x="67779" y="1190548"/>
                </a:lnTo>
                <a:lnTo>
                  <a:pt x="32499" y="1166761"/>
                </a:lnTo>
                <a:lnTo>
                  <a:pt x="8712" y="1131493"/>
                </a:lnTo>
                <a:lnTo>
                  <a:pt x="0" y="1088275"/>
                </a:lnTo>
                <a:lnTo>
                  <a:pt x="0" y="110985"/>
                </a:lnTo>
                <a:close/>
              </a:path>
            </a:pathLst>
          </a:custGeom>
          <a:ln w="127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708517" y="1143378"/>
            <a:ext cx="3119755" cy="1643380"/>
          </a:xfrm>
          <a:custGeom>
            <a:avLst/>
            <a:gdLst/>
            <a:ahLst/>
            <a:cxnLst/>
            <a:rect l="l" t="t" r="r" b="b"/>
            <a:pathLst>
              <a:path w="3119754" h="1643380">
                <a:moveTo>
                  <a:pt x="0" y="148869"/>
                </a:moveTo>
                <a:lnTo>
                  <a:pt x="7594" y="101828"/>
                </a:lnTo>
                <a:lnTo>
                  <a:pt x="28727" y="60959"/>
                </a:lnTo>
                <a:lnTo>
                  <a:pt x="60947" y="28740"/>
                </a:lnTo>
                <a:lnTo>
                  <a:pt x="101803" y="7594"/>
                </a:lnTo>
                <a:lnTo>
                  <a:pt x="148844" y="0"/>
                </a:lnTo>
                <a:lnTo>
                  <a:pt x="2970669" y="0"/>
                </a:lnTo>
                <a:lnTo>
                  <a:pt x="3017697" y="7594"/>
                </a:lnTo>
                <a:lnTo>
                  <a:pt x="3058553" y="28740"/>
                </a:lnTo>
                <a:lnTo>
                  <a:pt x="3090773" y="60959"/>
                </a:lnTo>
                <a:lnTo>
                  <a:pt x="3111906" y="101828"/>
                </a:lnTo>
                <a:lnTo>
                  <a:pt x="3119501" y="148869"/>
                </a:lnTo>
                <a:lnTo>
                  <a:pt x="3119501" y="1494256"/>
                </a:lnTo>
                <a:lnTo>
                  <a:pt x="3111906" y="1541297"/>
                </a:lnTo>
                <a:lnTo>
                  <a:pt x="3090773" y="1582165"/>
                </a:lnTo>
                <a:lnTo>
                  <a:pt x="3058553" y="1614398"/>
                </a:lnTo>
                <a:lnTo>
                  <a:pt x="3017697" y="1635531"/>
                </a:lnTo>
                <a:lnTo>
                  <a:pt x="2970669" y="1643126"/>
                </a:lnTo>
                <a:lnTo>
                  <a:pt x="148844" y="1643126"/>
                </a:lnTo>
                <a:lnTo>
                  <a:pt x="101803" y="1635531"/>
                </a:lnTo>
                <a:lnTo>
                  <a:pt x="60947" y="1614398"/>
                </a:lnTo>
                <a:lnTo>
                  <a:pt x="28727" y="1582165"/>
                </a:lnTo>
                <a:lnTo>
                  <a:pt x="7594" y="1541297"/>
                </a:lnTo>
                <a:lnTo>
                  <a:pt x="0" y="1494256"/>
                </a:lnTo>
                <a:lnTo>
                  <a:pt x="0" y="148869"/>
                </a:lnTo>
                <a:close/>
              </a:path>
            </a:pathLst>
          </a:custGeom>
          <a:ln w="127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831071" y="1355469"/>
            <a:ext cx="2771140" cy="75755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00" spc="3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Recycling</a:t>
            </a:r>
            <a:r>
              <a:rPr sz="1100" spc="-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waste</a:t>
            </a:r>
            <a:r>
              <a:rPr sz="1100" spc="-6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through </a:t>
            </a:r>
            <a:r>
              <a:rPr sz="1100" spc="-30" dirty="0">
                <a:solidFill>
                  <a:srgbClr val="333333"/>
                </a:solidFill>
                <a:latin typeface="Adani Regular"/>
                <a:cs typeface="Adani Regular"/>
              </a:rPr>
              <a:t>land-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filing</a:t>
            </a:r>
            <a:endParaRPr sz="110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00" spc="3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Circular</a:t>
            </a:r>
            <a:r>
              <a:rPr sz="110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Economy</a:t>
            </a:r>
            <a:endParaRPr sz="1100">
              <a:latin typeface="Adani Regular"/>
              <a:cs typeface="Adani Regular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00" spc="3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Scientific Disposal</a:t>
            </a:r>
            <a:r>
              <a:rPr sz="11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of</a:t>
            </a:r>
            <a:r>
              <a:rPr sz="1100" spc="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Hazardous</a:t>
            </a:r>
            <a:r>
              <a:rPr sz="11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20" dirty="0">
                <a:solidFill>
                  <a:srgbClr val="333333"/>
                </a:solidFill>
                <a:latin typeface="Adani Regular"/>
                <a:cs typeface="Adani Regular"/>
              </a:rPr>
              <a:t>Waste</a:t>
            </a:r>
            <a:endParaRPr sz="1100">
              <a:latin typeface="Adani Regular"/>
              <a:cs typeface="Adani Regular"/>
            </a:endParaRPr>
          </a:p>
        </p:txBody>
      </p:sp>
      <p:pic>
        <p:nvPicPr>
          <p:cNvPr id="31" name="object 3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60448" y="5041391"/>
            <a:ext cx="111239" cy="248411"/>
          </a:xfrm>
          <a:prstGeom prst="rect">
            <a:avLst/>
          </a:prstGeom>
        </p:spPr>
      </p:pic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r>
              <a:rPr spc="-25" dirty="0"/>
              <a:t>26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754613" y="6487007"/>
            <a:ext cx="13525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25" dirty="0">
                <a:solidFill>
                  <a:srgbClr val="828385"/>
                </a:solidFill>
                <a:latin typeface="Adani Regular"/>
                <a:cs typeface="Adani Regular"/>
              </a:rPr>
              <a:t>27</a:t>
            </a:r>
            <a:endParaRPr sz="800">
              <a:latin typeface="Adani Regular"/>
              <a:cs typeface="Adani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Social</a:t>
            </a:r>
            <a:r>
              <a:rPr spc="-120" dirty="0"/>
              <a:t> </a:t>
            </a:r>
            <a:r>
              <a:rPr spc="-10" dirty="0"/>
              <a:t>philosophy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2476" y="6487006"/>
            <a:ext cx="264731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b="1" spc="-20" dirty="0">
                <a:solidFill>
                  <a:srgbClr val="333333"/>
                </a:solidFill>
                <a:latin typeface="Adani Regular"/>
                <a:cs typeface="Adani Regular"/>
              </a:rPr>
              <a:t>UNSDG</a:t>
            </a:r>
            <a:r>
              <a:rPr sz="800" spc="-20" dirty="0">
                <a:solidFill>
                  <a:srgbClr val="333333"/>
                </a:solidFill>
                <a:latin typeface="Adani Regular"/>
                <a:cs typeface="Adani Regular"/>
              </a:rPr>
              <a:t>:</a:t>
            </a:r>
            <a:r>
              <a:rPr sz="800" spc="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20" dirty="0">
                <a:solidFill>
                  <a:srgbClr val="333333"/>
                </a:solidFill>
                <a:latin typeface="Adani Regular"/>
                <a:cs typeface="Adani Regular"/>
              </a:rPr>
              <a:t>United</a:t>
            </a:r>
            <a:r>
              <a:rPr sz="800" spc="-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25" dirty="0">
                <a:solidFill>
                  <a:srgbClr val="333333"/>
                </a:solidFill>
                <a:latin typeface="Adani Regular"/>
                <a:cs typeface="Adani Regular"/>
              </a:rPr>
              <a:t>Nations</a:t>
            </a:r>
            <a:r>
              <a:rPr sz="8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20" dirty="0">
                <a:solidFill>
                  <a:srgbClr val="333333"/>
                </a:solidFill>
                <a:latin typeface="Adani Regular"/>
                <a:cs typeface="Adani Regular"/>
              </a:rPr>
              <a:t>Sustainable</a:t>
            </a:r>
            <a:r>
              <a:rPr sz="800" spc="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20" dirty="0">
                <a:solidFill>
                  <a:srgbClr val="333333"/>
                </a:solidFill>
                <a:latin typeface="Adani Regular"/>
                <a:cs typeface="Adani Regular"/>
              </a:rPr>
              <a:t>Development</a:t>
            </a:r>
            <a:r>
              <a:rPr sz="800" spc="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800" spc="-10" dirty="0">
                <a:solidFill>
                  <a:srgbClr val="333333"/>
                </a:solidFill>
                <a:latin typeface="Adani Regular"/>
                <a:cs typeface="Adani Regular"/>
              </a:rPr>
              <a:t>Goals</a:t>
            </a:r>
            <a:endParaRPr sz="800">
              <a:latin typeface="Adani Regular"/>
              <a:cs typeface="Adani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380" y="1135761"/>
            <a:ext cx="0" cy="4805045"/>
          </a:xfrm>
          <a:custGeom>
            <a:avLst/>
            <a:gdLst/>
            <a:ahLst/>
            <a:cxnLst/>
            <a:rect l="l" t="t" r="r" b="b"/>
            <a:pathLst>
              <a:path h="4805045">
                <a:moveTo>
                  <a:pt x="0" y="0"/>
                </a:moveTo>
                <a:lnTo>
                  <a:pt x="0" y="4804702"/>
                </a:lnTo>
              </a:path>
            </a:pathLst>
          </a:custGeom>
          <a:ln w="9525">
            <a:solidFill>
              <a:srgbClr val="6E2E9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92144" y="1071994"/>
            <a:ext cx="31616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20115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solidFill>
                  <a:srgbClr val="001F5F"/>
                </a:solidFill>
                <a:latin typeface="Adani Regular"/>
                <a:cs typeface="Adani Regular"/>
              </a:rPr>
              <a:t>United</a:t>
            </a:r>
            <a:r>
              <a:rPr sz="1400" b="1" spc="-8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dani Regular"/>
                <a:cs typeface="Adani Regular"/>
              </a:rPr>
              <a:t>Nations </a:t>
            </a:r>
            <a:r>
              <a:rPr sz="1400" b="1" spc="-25" dirty="0">
                <a:solidFill>
                  <a:srgbClr val="001F5F"/>
                </a:solidFill>
                <a:latin typeface="Adani Regular"/>
                <a:cs typeface="Adani Regular"/>
              </a:rPr>
              <a:t>Sustainable</a:t>
            </a:r>
            <a:r>
              <a:rPr sz="1400" b="1" spc="-3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b="1" spc="-25" dirty="0">
                <a:solidFill>
                  <a:srgbClr val="001F5F"/>
                </a:solidFill>
                <a:latin typeface="Adani Regular"/>
                <a:cs typeface="Adani Regular"/>
              </a:rPr>
              <a:t>Development Goals</a:t>
            </a:r>
            <a:r>
              <a:rPr sz="1400" b="1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b="1" spc="-20" dirty="0">
                <a:solidFill>
                  <a:srgbClr val="001F5F"/>
                </a:solidFill>
                <a:latin typeface="Adani Regular"/>
                <a:cs typeface="Adani Regular"/>
              </a:rPr>
              <a:t>2030</a:t>
            </a:r>
            <a:endParaRPr sz="1400">
              <a:latin typeface="Adani Regular"/>
              <a:cs typeface="Adani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88968" y="905988"/>
            <a:ext cx="387159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solidFill>
                  <a:srgbClr val="001F5F"/>
                </a:solidFill>
                <a:latin typeface="Adani Regular"/>
                <a:cs typeface="Adani Regular"/>
              </a:rPr>
              <a:t>AEL’s</a:t>
            </a:r>
            <a:r>
              <a:rPr sz="1400" b="1" spc="-10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dani Regular"/>
                <a:cs typeface="Adani Regular"/>
              </a:rPr>
              <a:t>Key</a:t>
            </a:r>
            <a:r>
              <a:rPr sz="1400" b="1" spc="-5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b="1" spc="-25" dirty="0">
                <a:solidFill>
                  <a:srgbClr val="001F5F"/>
                </a:solidFill>
                <a:latin typeface="Adani Regular"/>
                <a:cs typeface="Adani Regular"/>
              </a:rPr>
              <a:t>Social</a:t>
            </a:r>
            <a:r>
              <a:rPr sz="1400" b="1" spc="-9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b="1" spc="-25" dirty="0">
                <a:solidFill>
                  <a:srgbClr val="001F5F"/>
                </a:solidFill>
                <a:latin typeface="Adani Regular"/>
                <a:cs typeface="Adani Regular"/>
              </a:rPr>
              <a:t>Initiatives</a:t>
            </a:r>
            <a:r>
              <a:rPr sz="1400" b="1" spc="-7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dani Regular"/>
                <a:cs typeface="Adani Regular"/>
              </a:rPr>
              <a:t>mapped</a:t>
            </a:r>
            <a:r>
              <a:rPr sz="1400" b="1" spc="-50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dani Regular"/>
                <a:cs typeface="Adani Regular"/>
              </a:rPr>
              <a:t>to</a:t>
            </a:r>
            <a:r>
              <a:rPr sz="1400" b="1" spc="-65" dirty="0">
                <a:solidFill>
                  <a:srgbClr val="001F5F"/>
                </a:solidFill>
                <a:latin typeface="Adani Regular"/>
                <a:cs typeface="Adani Regular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dani Regular"/>
                <a:cs typeface="Adani Regular"/>
              </a:rPr>
              <a:t>UNSDG</a:t>
            </a:r>
            <a:endParaRPr sz="1400">
              <a:latin typeface="Adani Regular"/>
              <a:cs typeface="Adani Regular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79" y="1705355"/>
            <a:ext cx="4101083" cy="352806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761357" y="1201544"/>
            <a:ext cx="1432560" cy="772795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sz="1200" b="1" spc="-20" dirty="0">
                <a:solidFill>
                  <a:srgbClr val="4F81BB"/>
                </a:solidFill>
                <a:latin typeface="Adani Regular"/>
                <a:cs typeface="Adani Regular"/>
              </a:rPr>
              <a:t>Women’s</a:t>
            </a:r>
            <a:r>
              <a:rPr sz="1200" b="1" spc="-3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200" b="1" spc="-10" dirty="0">
                <a:solidFill>
                  <a:srgbClr val="4F81BB"/>
                </a:solidFill>
                <a:latin typeface="Adani Regular"/>
                <a:cs typeface="Adani Regular"/>
              </a:rPr>
              <a:t>Education</a:t>
            </a:r>
            <a:endParaRPr sz="1200">
              <a:latin typeface="Adani Regular"/>
              <a:cs typeface="Adani Regular"/>
            </a:endParaRPr>
          </a:p>
          <a:p>
            <a:pPr marL="139700" indent="-122555">
              <a:lnSpc>
                <a:spcPct val="100000"/>
              </a:lnSpc>
              <a:spcBef>
                <a:spcPts val="515"/>
              </a:spcBef>
              <a:buAutoNum type="arabicPeriod"/>
              <a:tabLst>
                <a:tab pos="139700" algn="l"/>
              </a:tabLst>
            </a:pP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No 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Poverty</a:t>
            </a:r>
            <a:endParaRPr sz="900">
              <a:latin typeface="Adani Regular"/>
              <a:cs typeface="Adani Regular"/>
            </a:endParaRPr>
          </a:p>
          <a:p>
            <a:pPr marL="145415" indent="-12827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145415" algn="l"/>
              </a:tabLst>
            </a:pP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Zero</a:t>
            </a:r>
            <a:r>
              <a:rPr sz="900" spc="-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Hunger</a:t>
            </a:r>
            <a:endParaRPr sz="900">
              <a:latin typeface="Adani Regular"/>
              <a:cs typeface="Adani Regular"/>
            </a:endParaRPr>
          </a:p>
          <a:p>
            <a:pPr marL="17145">
              <a:lnSpc>
                <a:spcPct val="100000"/>
              </a:lnSpc>
            </a:pP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4.</a:t>
            </a:r>
            <a:r>
              <a:rPr sz="9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Quality 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Education</a:t>
            </a:r>
            <a:endParaRPr sz="900">
              <a:latin typeface="Adani Regular"/>
              <a:cs typeface="Adani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61357" y="1981072"/>
            <a:ext cx="1541145" cy="52705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sz="1200" b="1" spc="-20" dirty="0">
                <a:solidFill>
                  <a:srgbClr val="4F81BB"/>
                </a:solidFill>
                <a:latin typeface="Adani Regular"/>
                <a:cs typeface="Adani Regular"/>
              </a:rPr>
              <a:t>Women’s</a:t>
            </a:r>
            <a:r>
              <a:rPr sz="1200" b="1" spc="-3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200" b="1" spc="-10" dirty="0">
                <a:solidFill>
                  <a:srgbClr val="4F81BB"/>
                </a:solidFill>
                <a:latin typeface="Adani Regular"/>
                <a:cs typeface="Adani Regular"/>
              </a:rPr>
              <a:t>Health</a:t>
            </a:r>
            <a:endParaRPr sz="1200">
              <a:latin typeface="Adani Regular"/>
              <a:cs typeface="Adani Regular"/>
            </a:endParaRPr>
          </a:p>
          <a:p>
            <a:pPr marL="17145">
              <a:lnSpc>
                <a:spcPct val="100000"/>
              </a:lnSpc>
              <a:spcBef>
                <a:spcPts val="610"/>
              </a:spcBef>
            </a:pP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3.</a:t>
            </a:r>
            <a:r>
              <a:rPr sz="900" spc="-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Good</a:t>
            </a:r>
            <a:r>
              <a:rPr sz="900" spc="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Health</a:t>
            </a:r>
            <a:r>
              <a:rPr sz="900" spc="-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&amp;</a:t>
            </a:r>
            <a:r>
              <a:rPr sz="900" spc="-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Well 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Being</a:t>
            </a:r>
            <a:endParaRPr sz="900">
              <a:latin typeface="Adani Regular"/>
              <a:cs typeface="Adani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61357" y="2800172"/>
            <a:ext cx="1976120" cy="893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1694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4F81BB"/>
                </a:solidFill>
                <a:latin typeface="Adani Regular"/>
                <a:cs typeface="Adani Regular"/>
              </a:rPr>
              <a:t>Women’s </a:t>
            </a:r>
            <a:r>
              <a:rPr sz="1200" b="1" spc="-20" dirty="0">
                <a:solidFill>
                  <a:srgbClr val="4F81BB"/>
                </a:solidFill>
                <a:latin typeface="Adani Regular"/>
                <a:cs typeface="Adani Regular"/>
              </a:rPr>
              <a:t>Empowerment</a:t>
            </a:r>
            <a:endParaRPr sz="1200">
              <a:latin typeface="Adani Regular"/>
              <a:cs typeface="Adani Regular"/>
            </a:endParaRPr>
          </a:p>
          <a:p>
            <a:pPr marL="17145">
              <a:lnSpc>
                <a:spcPct val="100000"/>
              </a:lnSpc>
              <a:spcBef>
                <a:spcPts val="715"/>
              </a:spcBef>
            </a:pP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2.</a:t>
            </a:r>
            <a:r>
              <a:rPr sz="900" spc="-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Zero 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Hunger</a:t>
            </a:r>
            <a:endParaRPr sz="900">
              <a:latin typeface="Adani Regular"/>
              <a:cs typeface="Adani Regular"/>
            </a:endParaRPr>
          </a:p>
          <a:p>
            <a:pPr marL="17145">
              <a:lnSpc>
                <a:spcPct val="100000"/>
              </a:lnSpc>
            </a:pP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5.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Gender</a:t>
            </a:r>
            <a:r>
              <a:rPr sz="900" spc="-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Equality</a:t>
            </a:r>
            <a:endParaRPr sz="900">
              <a:latin typeface="Adani Regular"/>
              <a:cs typeface="Adani Regular"/>
            </a:endParaRPr>
          </a:p>
          <a:p>
            <a:pPr marL="17145">
              <a:lnSpc>
                <a:spcPct val="100000"/>
              </a:lnSpc>
            </a:pP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8.</a:t>
            </a:r>
            <a:r>
              <a:rPr sz="90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Decent</a:t>
            </a:r>
            <a:r>
              <a:rPr sz="900" spc="-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Work</a:t>
            </a:r>
            <a:r>
              <a:rPr sz="900" spc="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&amp;</a:t>
            </a:r>
            <a:r>
              <a:rPr sz="90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Economic</a:t>
            </a:r>
            <a:r>
              <a:rPr sz="900" spc="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Growth</a:t>
            </a:r>
            <a:endParaRPr sz="900">
              <a:latin typeface="Adani Regular"/>
              <a:cs typeface="Adani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61357" y="4722239"/>
            <a:ext cx="2170430" cy="693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924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F81BB"/>
                </a:solidFill>
                <a:latin typeface="Adani Regular"/>
                <a:cs typeface="Adani Regular"/>
              </a:rPr>
              <a:t>Local</a:t>
            </a:r>
            <a:r>
              <a:rPr sz="1200" b="1" spc="-1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200" b="1" dirty="0">
                <a:solidFill>
                  <a:srgbClr val="4F81BB"/>
                </a:solidFill>
                <a:latin typeface="Adani Regular"/>
                <a:cs typeface="Adani Regular"/>
              </a:rPr>
              <a:t>&amp;</a:t>
            </a:r>
            <a:r>
              <a:rPr sz="1200" b="1" spc="-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200" b="1" dirty="0">
                <a:solidFill>
                  <a:srgbClr val="4F81BB"/>
                </a:solidFill>
                <a:latin typeface="Adani Regular"/>
                <a:cs typeface="Adani Regular"/>
              </a:rPr>
              <a:t>Rural</a:t>
            </a:r>
            <a:r>
              <a:rPr sz="1200" b="1" spc="-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200" b="1" spc="-20" dirty="0">
                <a:solidFill>
                  <a:srgbClr val="4F81BB"/>
                </a:solidFill>
                <a:latin typeface="Adani Regular"/>
                <a:cs typeface="Adani Regular"/>
              </a:rPr>
              <a:t>infra </a:t>
            </a:r>
            <a:r>
              <a:rPr sz="1200" b="1" spc="-10" dirty="0">
                <a:solidFill>
                  <a:srgbClr val="4F81BB"/>
                </a:solidFill>
                <a:latin typeface="Adani Regular"/>
                <a:cs typeface="Adani Regular"/>
              </a:rPr>
              <a:t>Development</a:t>
            </a:r>
            <a:endParaRPr sz="1200">
              <a:latin typeface="Adani Regular"/>
              <a:cs typeface="Adani Regular"/>
            </a:endParaRPr>
          </a:p>
          <a:p>
            <a:pPr marL="17145">
              <a:lnSpc>
                <a:spcPct val="100000"/>
              </a:lnSpc>
              <a:spcBef>
                <a:spcPts val="215"/>
              </a:spcBef>
            </a:pP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9. 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Industry,</a:t>
            </a:r>
            <a:r>
              <a:rPr sz="9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Innovation</a:t>
            </a:r>
            <a:r>
              <a:rPr sz="900" spc="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&amp;</a:t>
            </a:r>
            <a:r>
              <a:rPr sz="900" spc="-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Infra</a:t>
            </a:r>
            <a:r>
              <a:rPr sz="900" spc="-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Structure</a:t>
            </a:r>
            <a:endParaRPr sz="900">
              <a:latin typeface="Adani Regular"/>
              <a:cs typeface="Adani Regular"/>
            </a:endParaRPr>
          </a:p>
          <a:p>
            <a:pPr marL="17145">
              <a:lnSpc>
                <a:spcPct val="100000"/>
              </a:lnSpc>
            </a:pP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11.</a:t>
            </a:r>
            <a:r>
              <a:rPr sz="900" spc="-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Sustainable</a:t>
            </a:r>
            <a:r>
              <a:rPr sz="9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Cities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&amp;</a:t>
            </a:r>
            <a:r>
              <a:rPr sz="900" spc="-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Communities</a:t>
            </a:r>
            <a:endParaRPr sz="900">
              <a:latin typeface="Adani Regular"/>
              <a:cs typeface="Adani Reg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55281" y="2086355"/>
            <a:ext cx="570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4F81BB"/>
                </a:solidFill>
                <a:latin typeface="Adani Regular"/>
                <a:cs typeface="Adani Regular"/>
              </a:rPr>
              <a:t>Sarguja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02551" y="2771851"/>
            <a:ext cx="7359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250" marR="5080" indent="-8318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F81BB"/>
                </a:solidFill>
                <a:latin typeface="Adani Regular"/>
                <a:cs typeface="Adani Regular"/>
              </a:rPr>
              <a:t>Sarguja</a:t>
            </a:r>
            <a:r>
              <a:rPr sz="1200" b="1" spc="15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200" b="1" spc="-50" dirty="0">
                <a:solidFill>
                  <a:srgbClr val="4F81BB"/>
                </a:solidFill>
                <a:latin typeface="Adani Regular"/>
                <a:cs typeface="Adani Regular"/>
              </a:rPr>
              <a:t>&amp; </a:t>
            </a:r>
            <a:r>
              <a:rPr sz="1200" b="1" spc="-10" dirty="0">
                <a:solidFill>
                  <a:srgbClr val="4F81BB"/>
                </a:solidFill>
                <a:latin typeface="Adani Regular"/>
                <a:cs typeface="Adani Regular"/>
              </a:rPr>
              <a:t>Tamnar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16851" y="3784701"/>
            <a:ext cx="5822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4F81BB"/>
                </a:solidFill>
                <a:latin typeface="Adani Regular"/>
                <a:cs typeface="Adani Regular"/>
              </a:rPr>
              <a:t>Mundra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53627" y="2092832"/>
            <a:ext cx="376047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5420" marR="5080" indent="-173355" algn="just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00" spc="3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Partnered</a:t>
            </a:r>
            <a:r>
              <a:rPr sz="1100" spc="120" dirty="0">
                <a:solidFill>
                  <a:srgbClr val="333333"/>
                </a:solidFill>
                <a:latin typeface="Adani Regular"/>
                <a:cs typeface="Adani Regular"/>
              </a:rPr>
              <a:t> 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with</a:t>
            </a:r>
            <a:r>
              <a:rPr sz="1100" spc="120" dirty="0">
                <a:solidFill>
                  <a:srgbClr val="333333"/>
                </a:solidFill>
                <a:latin typeface="Adani Regular"/>
                <a:cs typeface="Adani Regular"/>
              </a:rPr>
              <a:t> 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self</a:t>
            </a:r>
            <a:r>
              <a:rPr sz="1100" spc="120" dirty="0">
                <a:solidFill>
                  <a:srgbClr val="333333"/>
                </a:solidFill>
                <a:latin typeface="Adani Regular"/>
                <a:cs typeface="Adani Regular"/>
              </a:rPr>
              <a:t> 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help</a:t>
            </a:r>
            <a:r>
              <a:rPr sz="1100" spc="125" dirty="0">
                <a:solidFill>
                  <a:srgbClr val="333333"/>
                </a:solidFill>
                <a:latin typeface="Adani Regular"/>
                <a:cs typeface="Adani Regular"/>
              </a:rPr>
              <a:t> 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group</a:t>
            </a:r>
            <a:r>
              <a:rPr sz="1100" spc="120" dirty="0">
                <a:solidFill>
                  <a:srgbClr val="333333"/>
                </a:solidFill>
                <a:latin typeface="Adani Regular"/>
                <a:cs typeface="Adani Regular"/>
              </a:rPr>
              <a:t> 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to</a:t>
            </a:r>
            <a:r>
              <a:rPr sz="1100" spc="120" dirty="0">
                <a:solidFill>
                  <a:srgbClr val="333333"/>
                </a:solidFill>
                <a:latin typeface="Adani Regular"/>
                <a:cs typeface="Adani Regular"/>
              </a:rPr>
              <a:t> 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educate</a:t>
            </a:r>
            <a:r>
              <a:rPr sz="1100" spc="120" dirty="0">
                <a:solidFill>
                  <a:srgbClr val="333333"/>
                </a:solidFill>
                <a:latin typeface="Adani Regular"/>
                <a:cs typeface="Adani Regular"/>
              </a:rPr>
              <a:t>  </a:t>
            </a:r>
            <a:r>
              <a:rPr sz="1100" spc="-25" dirty="0">
                <a:solidFill>
                  <a:srgbClr val="333333"/>
                </a:solidFill>
                <a:latin typeface="Adani Regular"/>
                <a:cs typeface="Adani Regular"/>
              </a:rPr>
              <a:t>and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provide</a:t>
            </a:r>
            <a:r>
              <a:rPr sz="1100" spc="1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sanitary</a:t>
            </a:r>
            <a:r>
              <a:rPr sz="1100" spc="1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pads</a:t>
            </a:r>
            <a:r>
              <a:rPr sz="1100" spc="1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for</a:t>
            </a:r>
            <a:r>
              <a:rPr sz="1100" spc="1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safe</a:t>
            </a:r>
            <a:r>
              <a:rPr sz="1100" spc="1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menstrual</a:t>
            </a:r>
            <a:r>
              <a:rPr sz="1100" spc="1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hygiene</a:t>
            </a:r>
            <a:r>
              <a:rPr sz="1100" spc="1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25" dirty="0">
                <a:solidFill>
                  <a:srgbClr val="333333"/>
                </a:solidFill>
                <a:latin typeface="Adani Regular"/>
                <a:cs typeface="Adani Regular"/>
              </a:rPr>
              <a:t>to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ensure better</a:t>
            </a:r>
            <a:r>
              <a:rPr sz="11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health.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41216" y="2864945"/>
            <a:ext cx="376237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5420" marR="5080" indent="-173355" algn="just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00" spc="30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Various</a:t>
            </a:r>
            <a:r>
              <a:rPr sz="1100" spc="155" dirty="0">
                <a:solidFill>
                  <a:srgbClr val="333333"/>
                </a:solidFill>
                <a:latin typeface="Adani Regular"/>
                <a:cs typeface="Adani Regular"/>
              </a:rPr>
              <a:t> 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projects</a:t>
            </a:r>
            <a:r>
              <a:rPr sz="1100" spc="155" dirty="0">
                <a:solidFill>
                  <a:srgbClr val="333333"/>
                </a:solidFill>
                <a:latin typeface="Adani Regular"/>
                <a:cs typeface="Adani Regular"/>
              </a:rPr>
              <a:t> 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undertaken</a:t>
            </a:r>
            <a:r>
              <a:rPr sz="1100" spc="160" dirty="0">
                <a:solidFill>
                  <a:srgbClr val="333333"/>
                </a:solidFill>
                <a:latin typeface="Adani Regular"/>
                <a:cs typeface="Adani Regular"/>
              </a:rPr>
              <a:t> 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by</a:t>
            </a:r>
            <a:r>
              <a:rPr sz="1100" spc="155" dirty="0">
                <a:solidFill>
                  <a:srgbClr val="333333"/>
                </a:solidFill>
                <a:latin typeface="Adani Regular"/>
                <a:cs typeface="Adani Regular"/>
              </a:rPr>
              <a:t> 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Gauri</a:t>
            </a:r>
            <a:r>
              <a:rPr sz="1100" spc="155" dirty="0">
                <a:solidFill>
                  <a:srgbClr val="333333"/>
                </a:solidFill>
                <a:latin typeface="Adani Regular"/>
                <a:cs typeface="Adani Regular"/>
              </a:rPr>
              <a:t> 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Self</a:t>
            </a:r>
            <a:r>
              <a:rPr sz="1100" spc="155" dirty="0">
                <a:solidFill>
                  <a:srgbClr val="333333"/>
                </a:solidFill>
                <a:latin typeface="Adani Regular"/>
                <a:cs typeface="Adani Regular"/>
              </a:rPr>
              <a:t>  </a:t>
            </a:r>
            <a:r>
              <a:rPr sz="1100" spc="-20" dirty="0">
                <a:solidFill>
                  <a:srgbClr val="333333"/>
                </a:solidFill>
                <a:latin typeface="Adani Regular"/>
                <a:cs typeface="Adani Regular"/>
              </a:rPr>
              <a:t>help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groups</a:t>
            </a:r>
            <a:r>
              <a:rPr sz="1100" spc="229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for</a:t>
            </a:r>
            <a:r>
              <a:rPr sz="1100" spc="229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collection</a:t>
            </a:r>
            <a:r>
              <a:rPr sz="1100" spc="2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and</a:t>
            </a:r>
            <a:r>
              <a:rPr sz="1100" spc="2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marketing</a:t>
            </a:r>
            <a:r>
              <a:rPr sz="1100" spc="2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of</a:t>
            </a:r>
            <a:r>
              <a:rPr sz="1100" spc="2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25" dirty="0">
                <a:solidFill>
                  <a:srgbClr val="333333"/>
                </a:solidFill>
                <a:latin typeface="Adani Regular"/>
                <a:cs typeface="Adani Regular"/>
              </a:rPr>
              <a:t>Non-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Timber Forest</a:t>
            </a:r>
            <a:r>
              <a:rPr sz="11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Produce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29957" y="4730445"/>
            <a:ext cx="570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4F81BB"/>
                </a:solidFill>
                <a:latin typeface="Adani Regular"/>
                <a:cs typeface="Adani Regular"/>
              </a:rPr>
              <a:t>Sarguja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009761" y="4740400"/>
            <a:ext cx="37522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5420" marR="5080" indent="-173355">
              <a:lnSpc>
                <a:spcPct val="100000"/>
              </a:lnSpc>
              <a:spcBef>
                <a:spcPts val="95"/>
              </a:spcBef>
              <a:tabLst>
                <a:tab pos="836930" algn="l"/>
                <a:tab pos="1515110" algn="l"/>
                <a:tab pos="1899920" algn="l"/>
                <a:tab pos="2731135" algn="l"/>
                <a:tab pos="3213735" algn="l"/>
              </a:tabLst>
            </a:pP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00" spc="3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Organic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	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Farming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	</a:t>
            </a:r>
            <a:r>
              <a:rPr sz="1100" spc="-25" dirty="0">
                <a:solidFill>
                  <a:srgbClr val="333333"/>
                </a:solidFill>
                <a:latin typeface="Adani Regular"/>
                <a:cs typeface="Adani Regular"/>
              </a:rPr>
              <a:t>and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	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Integrated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	</a:t>
            </a:r>
            <a:r>
              <a:rPr sz="1100" spc="-20" dirty="0">
                <a:solidFill>
                  <a:srgbClr val="333333"/>
                </a:solidFill>
                <a:latin typeface="Adani Regular"/>
                <a:cs typeface="Adani Regular"/>
              </a:rPr>
              <a:t>Multi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	</a:t>
            </a:r>
            <a:r>
              <a:rPr sz="1100" spc="-25" dirty="0">
                <a:solidFill>
                  <a:srgbClr val="333333"/>
                </a:solidFill>
                <a:latin typeface="Adani Regular"/>
                <a:cs typeface="Adani Regular"/>
              </a:rPr>
              <a:t>purpose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business</a:t>
            </a:r>
            <a:r>
              <a:rPr sz="1100" spc="-5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model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77557" y="1214245"/>
            <a:ext cx="727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08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4F81BB"/>
                </a:solidFill>
                <a:latin typeface="Adani Regular"/>
                <a:cs typeface="Adani Regular"/>
              </a:rPr>
              <a:t>Multiple </a:t>
            </a:r>
            <a:r>
              <a:rPr sz="1200" b="1" spc="-20" dirty="0">
                <a:solidFill>
                  <a:srgbClr val="4F81BB"/>
                </a:solidFill>
                <a:latin typeface="Adani Regular"/>
                <a:cs typeface="Adani Regular"/>
              </a:rPr>
              <a:t>Locations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41435" y="1230247"/>
            <a:ext cx="372046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5420" marR="5080" indent="-173355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00" spc="2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Own schools,</a:t>
            </a:r>
            <a:r>
              <a:rPr sz="1100" spc="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digitalization</a:t>
            </a:r>
            <a:r>
              <a:rPr sz="1100" spc="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and up</a:t>
            </a:r>
            <a:r>
              <a:rPr sz="1100" spc="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gradation</a:t>
            </a:r>
            <a:r>
              <a:rPr sz="1100" spc="-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of</a:t>
            </a:r>
            <a:r>
              <a:rPr sz="1100" spc="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Govt.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school</a:t>
            </a:r>
            <a:r>
              <a:rPr sz="11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to</a:t>
            </a:r>
            <a:r>
              <a:rPr sz="11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provide</a:t>
            </a:r>
            <a:r>
              <a:rPr sz="1100" spc="-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cost</a:t>
            </a:r>
            <a:r>
              <a:rPr sz="11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free</a:t>
            </a:r>
            <a:r>
              <a:rPr sz="1100" spc="-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education</a:t>
            </a:r>
            <a:r>
              <a:rPr sz="11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to</a:t>
            </a:r>
            <a:r>
              <a:rPr sz="11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the</a:t>
            </a:r>
            <a:r>
              <a:rPr sz="1100" spc="-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needy.</a:t>
            </a:r>
            <a:endParaRPr sz="1100">
              <a:latin typeface="Adani Regular"/>
              <a:cs typeface="Adani Regular"/>
            </a:endParaRPr>
          </a:p>
          <a:p>
            <a:pPr marL="185420" marR="8255" indent="-172720">
              <a:lnSpc>
                <a:spcPct val="100000"/>
              </a:lnSpc>
            </a:pP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00" spc="28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Project</a:t>
            </a:r>
            <a:r>
              <a:rPr sz="1100" spc="36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Suposhan</a:t>
            </a:r>
            <a:r>
              <a:rPr sz="1100" spc="38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undertaken</a:t>
            </a:r>
            <a:r>
              <a:rPr sz="1100" spc="36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by</a:t>
            </a:r>
            <a:r>
              <a:rPr sz="1100" spc="36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Adani</a:t>
            </a:r>
            <a:r>
              <a:rPr sz="1100" spc="35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Wilmar</a:t>
            </a:r>
            <a:r>
              <a:rPr sz="1100" spc="36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25" dirty="0">
                <a:solidFill>
                  <a:srgbClr val="333333"/>
                </a:solidFill>
                <a:latin typeface="Adani Regular"/>
                <a:cs typeface="Adani Regular"/>
              </a:rPr>
              <a:t>is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successfully</a:t>
            </a:r>
            <a:r>
              <a:rPr sz="1100" spc="-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continuing</a:t>
            </a:r>
            <a:r>
              <a:rPr sz="1100" spc="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its</a:t>
            </a:r>
            <a:r>
              <a:rPr sz="11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operation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74065" y="3780854"/>
            <a:ext cx="37153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00" spc="29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Conservation</a:t>
            </a:r>
            <a:r>
              <a:rPr sz="1100" spc="49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of</a:t>
            </a:r>
            <a:r>
              <a:rPr sz="1100" spc="48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mangroves</a:t>
            </a:r>
            <a:r>
              <a:rPr sz="1100" spc="49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in</a:t>
            </a:r>
            <a:r>
              <a:rPr sz="1100" spc="49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coordination</a:t>
            </a:r>
            <a:r>
              <a:rPr sz="1100" spc="49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20" dirty="0">
                <a:solidFill>
                  <a:srgbClr val="333333"/>
                </a:solidFill>
                <a:latin typeface="Adani Regular"/>
                <a:cs typeface="Adani Regular"/>
              </a:rPr>
              <a:t>with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GUIDE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825365" y="3746372"/>
            <a:ext cx="6858000" cy="0"/>
          </a:xfrm>
          <a:custGeom>
            <a:avLst/>
            <a:gdLst/>
            <a:ahLst/>
            <a:cxnLst/>
            <a:rect l="l" t="t" r="r" b="b"/>
            <a:pathLst>
              <a:path w="6858000">
                <a:moveTo>
                  <a:pt x="0" y="0"/>
                </a:moveTo>
                <a:lnTo>
                  <a:pt x="6858000" y="0"/>
                </a:lnTo>
              </a:path>
            </a:pathLst>
          </a:custGeom>
          <a:ln w="12700">
            <a:solidFill>
              <a:srgbClr val="7D7D7D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761357" y="3696206"/>
            <a:ext cx="1691005" cy="93853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sz="1200" b="1" spc="-10" dirty="0">
                <a:solidFill>
                  <a:srgbClr val="4F81BB"/>
                </a:solidFill>
                <a:latin typeface="Adani Regular"/>
                <a:cs typeface="Adani Regular"/>
              </a:rPr>
              <a:t>Ecology</a:t>
            </a:r>
            <a:endParaRPr sz="1200">
              <a:latin typeface="Adani Regular"/>
              <a:cs typeface="Adani Regular"/>
            </a:endParaRPr>
          </a:p>
          <a:p>
            <a:pPr marL="17145">
              <a:lnSpc>
                <a:spcPct val="100000"/>
              </a:lnSpc>
              <a:spcBef>
                <a:spcPts val="610"/>
              </a:spcBef>
            </a:pP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7.</a:t>
            </a:r>
            <a:r>
              <a:rPr sz="900" spc="-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Affordable</a:t>
            </a:r>
            <a:r>
              <a:rPr sz="9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and</a:t>
            </a:r>
            <a:r>
              <a:rPr sz="900" spc="-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Clean</a:t>
            </a:r>
            <a:r>
              <a:rPr sz="900" spc="-2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Energy</a:t>
            </a:r>
            <a:endParaRPr sz="900">
              <a:latin typeface="Adani Regular"/>
              <a:cs typeface="Adani Regular"/>
            </a:endParaRPr>
          </a:p>
          <a:p>
            <a:pPr marL="199390" indent="-182245">
              <a:lnSpc>
                <a:spcPct val="100000"/>
              </a:lnSpc>
              <a:buAutoNum type="arabicPeriod" startAt="13"/>
              <a:tabLst>
                <a:tab pos="199390" algn="l"/>
              </a:tabLst>
            </a:pP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Climate</a:t>
            </a:r>
            <a:r>
              <a:rPr sz="900" spc="-5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Action</a:t>
            </a:r>
            <a:endParaRPr sz="900">
              <a:latin typeface="Adani Regular"/>
              <a:cs typeface="Adani Regular"/>
            </a:endParaRPr>
          </a:p>
          <a:p>
            <a:pPr marL="207010" indent="-189865">
              <a:lnSpc>
                <a:spcPct val="100000"/>
              </a:lnSpc>
              <a:buAutoNum type="arabicPeriod" startAt="13"/>
              <a:tabLst>
                <a:tab pos="207010" algn="l"/>
              </a:tabLst>
            </a:pP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Life</a:t>
            </a:r>
            <a:r>
              <a:rPr sz="90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Below</a:t>
            </a:r>
            <a:r>
              <a:rPr sz="900" spc="-1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Water</a:t>
            </a:r>
            <a:endParaRPr sz="900">
              <a:latin typeface="Adani Regular"/>
              <a:cs typeface="Adani Regular"/>
            </a:endParaRPr>
          </a:p>
          <a:p>
            <a:pPr marL="200660" indent="-183515">
              <a:lnSpc>
                <a:spcPct val="100000"/>
              </a:lnSpc>
              <a:buAutoNum type="arabicPeriod" startAt="13"/>
              <a:tabLst>
                <a:tab pos="200660" algn="l"/>
              </a:tabLst>
            </a:pP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Life</a:t>
            </a:r>
            <a:r>
              <a:rPr sz="900" spc="-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on </a:t>
            </a:r>
            <a:r>
              <a:rPr sz="900" spc="-20" dirty="0">
                <a:solidFill>
                  <a:srgbClr val="333333"/>
                </a:solidFill>
                <a:latin typeface="Adani Regular"/>
                <a:cs typeface="Adani Regular"/>
              </a:rPr>
              <a:t>Land</a:t>
            </a:r>
            <a:endParaRPr sz="900">
              <a:latin typeface="Adani Regular"/>
              <a:cs typeface="Adani Regular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839080" y="4695825"/>
            <a:ext cx="6858000" cy="0"/>
          </a:xfrm>
          <a:custGeom>
            <a:avLst/>
            <a:gdLst/>
            <a:ahLst/>
            <a:cxnLst/>
            <a:rect l="l" t="t" r="r" b="b"/>
            <a:pathLst>
              <a:path w="6858000">
                <a:moveTo>
                  <a:pt x="0" y="0"/>
                </a:moveTo>
                <a:lnTo>
                  <a:pt x="6858000" y="0"/>
                </a:lnTo>
              </a:path>
            </a:pathLst>
          </a:custGeom>
          <a:ln w="12700">
            <a:solidFill>
              <a:srgbClr val="7D7D7D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5402" y="6135623"/>
            <a:ext cx="11203305" cy="280670"/>
          </a:xfrm>
          <a:custGeom>
            <a:avLst/>
            <a:gdLst/>
            <a:ahLst/>
            <a:cxnLst/>
            <a:rect l="l" t="t" r="r" b="b"/>
            <a:pathLst>
              <a:path w="11203305" h="280670">
                <a:moveTo>
                  <a:pt x="11156569" y="0"/>
                </a:moveTo>
                <a:lnTo>
                  <a:pt x="46736" y="0"/>
                </a:lnTo>
                <a:lnTo>
                  <a:pt x="28549" y="3670"/>
                </a:lnTo>
                <a:lnTo>
                  <a:pt x="13690" y="13677"/>
                </a:lnTo>
                <a:lnTo>
                  <a:pt x="3670" y="28524"/>
                </a:lnTo>
                <a:lnTo>
                  <a:pt x="0" y="46697"/>
                </a:lnTo>
                <a:lnTo>
                  <a:pt x="0" y="233451"/>
                </a:lnTo>
                <a:lnTo>
                  <a:pt x="3670" y="251637"/>
                </a:lnTo>
                <a:lnTo>
                  <a:pt x="13690" y="266484"/>
                </a:lnTo>
                <a:lnTo>
                  <a:pt x="28549" y="276491"/>
                </a:lnTo>
                <a:lnTo>
                  <a:pt x="46736" y="280161"/>
                </a:lnTo>
                <a:lnTo>
                  <a:pt x="11156569" y="280161"/>
                </a:lnTo>
                <a:lnTo>
                  <a:pt x="11174742" y="276491"/>
                </a:lnTo>
                <a:lnTo>
                  <a:pt x="11189601" y="266484"/>
                </a:lnTo>
                <a:lnTo>
                  <a:pt x="11199634" y="251637"/>
                </a:lnTo>
                <a:lnTo>
                  <a:pt x="11203305" y="233451"/>
                </a:lnTo>
                <a:lnTo>
                  <a:pt x="11203305" y="46697"/>
                </a:lnTo>
                <a:lnTo>
                  <a:pt x="11199634" y="28524"/>
                </a:lnTo>
                <a:lnTo>
                  <a:pt x="11189601" y="13677"/>
                </a:lnTo>
                <a:lnTo>
                  <a:pt x="11174742" y="3670"/>
                </a:lnTo>
                <a:lnTo>
                  <a:pt x="1115656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298573" y="6137097"/>
            <a:ext cx="767651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25" dirty="0">
                <a:solidFill>
                  <a:srgbClr val="FCFFFF"/>
                </a:solidFill>
                <a:latin typeface="Adani Regular"/>
                <a:cs typeface="Adani Regular"/>
              </a:rPr>
              <a:t>Social</a:t>
            </a:r>
            <a:r>
              <a:rPr sz="1400" b="1" spc="-65" dirty="0">
                <a:solidFill>
                  <a:srgbClr val="FCFFFF"/>
                </a:solidFill>
                <a:latin typeface="Adani Regular"/>
                <a:cs typeface="Adani Regular"/>
              </a:rPr>
              <a:t> </a:t>
            </a:r>
            <a:r>
              <a:rPr sz="1400" b="1" spc="-25" dirty="0">
                <a:solidFill>
                  <a:srgbClr val="FCFFFF"/>
                </a:solidFill>
                <a:latin typeface="Adani Regular"/>
                <a:cs typeface="Adani Regular"/>
              </a:rPr>
              <a:t>philosophy</a:t>
            </a:r>
            <a:r>
              <a:rPr sz="1400" b="1" spc="-55" dirty="0">
                <a:solidFill>
                  <a:srgbClr val="FCFFFF"/>
                </a:solidFill>
                <a:latin typeface="Adani Regular"/>
                <a:cs typeface="Adani Regular"/>
              </a:rPr>
              <a:t> </a:t>
            </a:r>
            <a:r>
              <a:rPr sz="1400" b="1" spc="-20" dirty="0">
                <a:solidFill>
                  <a:srgbClr val="FCFFFF"/>
                </a:solidFill>
                <a:latin typeface="Adani Regular"/>
                <a:cs typeface="Adani Regular"/>
              </a:rPr>
              <a:t>drives</a:t>
            </a:r>
            <a:r>
              <a:rPr sz="1400" b="1" spc="-55" dirty="0">
                <a:solidFill>
                  <a:srgbClr val="FCFFFF"/>
                </a:solidFill>
                <a:latin typeface="Adani Regular"/>
                <a:cs typeface="Adani Regular"/>
              </a:rPr>
              <a:t> </a:t>
            </a:r>
            <a:r>
              <a:rPr sz="1400" b="1" spc="-35" dirty="0">
                <a:solidFill>
                  <a:srgbClr val="FCFFFF"/>
                </a:solidFill>
                <a:latin typeface="Adani Regular"/>
                <a:cs typeface="Adani Regular"/>
              </a:rPr>
              <a:t>initiatives</a:t>
            </a:r>
            <a:r>
              <a:rPr sz="1400" b="1" spc="-110" dirty="0">
                <a:solidFill>
                  <a:srgbClr val="FCFFFF"/>
                </a:solidFill>
                <a:latin typeface="Adani Regular"/>
                <a:cs typeface="Adani Regular"/>
              </a:rPr>
              <a:t> </a:t>
            </a:r>
            <a:r>
              <a:rPr sz="1400" b="1" dirty="0">
                <a:solidFill>
                  <a:srgbClr val="FCFFFF"/>
                </a:solidFill>
                <a:latin typeface="Adani Regular"/>
                <a:cs typeface="Adani Regular"/>
              </a:rPr>
              <a:t>that</a:t>
            </a:r>
            <a:r>
              <a:rPr sz="1400" b="1" spc="-20" dirty="0">
                <a:solidFill>
                  <a:srgbClr val="FCFFFF"/>
                </a:solidFill>
                <a:latin typeface="Adani Regular"/>
                <a:cs typeface="Adani Regular"/>
              </a:rPr>
              <a:t> </a:t>
            </a:r>
            <a:r>
              <a:rPr sz="1400" b="1" dirty="0">
                <a:solidFill>
                  <a:srgbClr val="FCFFFF"/>
                </a:solidFill>
                <a:latin typeface="Adani Regular"/>
                <a:cs typeface="Adani Regular"/>
              </a:rPr>
              <a:t>are</a:t>
            </a:r>
            <a:r>
              <a:rPr sz="1400" b="1" spc="-40" dirty="0">
                <a:solidFill>
                  <a:srgbClr val="FCFFFF"/>
                </a:solidFill>
                <a:latin typeface="Adani Regular"/>
                <a:cs typeface="Adani Regular"/>
              </a:rPr>
              <a:t> </a:t>
            </a:r>
            <a:r>
              <a:rPr sz="1400" b="1" spc="-20" dirty="0">
                <a:solidFill>
                  <a:srgbClr val="FCFFFF"/>
                </a:solidFill>
                <a:latin typeface="Adani Regular"/>
                <a:cs typeface="Adani Regular"/>
              </a:rPr>
              <a:t>aligned</a:t>
            </a:r>
            <a:r>
              <a:rPr sz="1400" b="1" spc="-45" dirty="0">
                <a:solidFill>
                  <a:srgbClr val="FCFFFF"/>
                </a:solidFill>
                <a:latin typeface="Adani Regular"/>
                <a:cs typeface="Adani Regular"/>
              </a:rPr>
              <a:t> </a:t>
            </a:r>
            <a:r>
              <a:rPr sz="1400" b="1" dirty="0">
                <a:solidFill>
                  <a:srgbClr val="FCFFFF"/>
                </a:solidFill>
                <a:latin typeface="Adani Regular"/>
                <a:cs typeface="Adani Regular"/>
              </a:rPr>
              <a:t>with</a:t>
            </a:r>
            <a:r>
              <a:rPr sz="1400" b="1" spc="-30" dirty="0">
                <a:solidFill>
                  <a:srgbClr val="FCFFFF"/>
                </a:solidFill>
                <a:latin typeface="Adani Regular"/>
                <a:cs typeface="Adani Regular"/>
              </a:rPr>
              <a:t> </a:t>
            </a:r>
            <a:r>
              <a:rPr sz="1400" b="1" dirty="0">
                <a:solidFill>
                  <a:srgbClr val="FCFFFF"/>
                </a:solidFill>
                <a:latin typeface="Adani Regular"/>
                <a:cs typeface="Adani Regular"/>
              </a:rPr>
              <a:t>UN</a:t>
            </a:r>
            <a:r>
              <a:rPr sz="1400" b="1" spc="-10" dirty="0">
                <a:solidFill>
                  <a:srgbClr val="FCFFFF"/>
                </a:solidFill>
                <a:latin typeface="Adani Regular"/>
                <a:cs typeface="Adani Regular"/>
              </a:rPr>
              <a:t> </a:t>
            </a:r>
            <a:r>
              <a:rPr sz="1400" b="1" spc="-25" dirty="0">
                <a:solidFill>
                  <a:srgbClr val="FCFFFF"/>
                </a:solidFill>
                <a:latin typeface="Adani Regular"/>
                <a:cs typeface="Adani Regular"/>
              </a:rPr>
              <a:t>Sustainable</a:t>
            </a:r>
            <a:r>
              <a:rPr sz="1400" b="1" spc="-50" dirty="0">
                <a:solidFill>
                  <a:srgbClr val="FCFFFF"/>
                </a:solidFill>
                <a:latin typeface="Adani Regular"/>
                <a:cs typeface="Adani Regular"/>
              </a:rPr>
              <a:t> </a:t>
            </a:r>
            <a:r>
              <a:rPr sz="1400" b="1" spc="-25" dirty="0">
                <a:solidFill>
                  <a:srgbClr val="FCFFFF"/>
                </a:solidFill>
                <a:latin typeface="Adani Regular"/>
                <a:cs typeface="Adani Regular"/>
              </a:rPr>
              <a:t>Development</a:t>
            </a:r>
            <a:r>
              <a:rPr sz="1400" b="1" spc="-45" dirty="0">
                <a:solidFill>
                  <a:srgbClr val="FCFFFF"/>
                </a:solidFill>
                <a:latin typeface="Adani Regular"/>
                <a:cs typeface="Adani Regular"/>
              </a:rPr>
              <a:t> </a:t>
            </a:r>
            <a:r>
              <a:rPr sz="1400" b="1" spc="-20" dirty="0">
                <a:solidFill>
                  <a:srgbClr val="FCFFFF"/>
                </a:solidFill>
                <a:latin typeface="Adani Regular"/>
                <a:cs typeface="Adani Regular"/>
              </a:rPr>
              <a:t>Goals</a:t>
            </a:r>
            <a:endParaRPr sz="1400">
              <a:latin typeface="Adani Regular"/>
              <a:cs typeface="Adani Regular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807077" y="2726810"/>
            <a:ext cx="6858000" cy="8255"/>
          </a:xfrm>
          <a:custGeom>
            <a:avLst/>
            <a:gdLst/>
            <a:ahLst/>
            <a:cxnLst/>
            <a:rect l="l" t="t" r="r" b="b"/>
            <a:pathLst>
              <a:path w="6858000" h="8255">
                <a:moveTo>
                  <a:pt x="0" y="8000"/>
                </a:moveTo>
                <a:lnTo>
                  <a:pt x="6858000" y="0"/>
                </a:lnTo>
              </a:path>
            </a:pathLst>
          </a:custGeom>
          <a:ln w="12700">
            <a:solidFill>
              <a:srgbClr val="7D7D7D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07077" y="1995290"/>
            <a:ext cx="6858000" cy="8255"/>
          </a:xfrm>
          <a:custGeom>
            <a:avLst/>
            <a:gdLst/>
            <a:ahLst/>
            <a:cxnLst/>
            <a:rect l="l" t="t" r="r" b="b"/>
            <a:pathLst>
              <a:path w="6858000" h="8255">
                <a:moveTo>
                  <a:pt x="0" y="8000"/>
                </a:moveTo>
                <a:lnTo>
                  <a:pt x="6858000" y="0"/>
                </a:lnTo>
              </a:path>
            </a:pathLst>
          </a:custGeom>
          <a:ln w="12700">
            <a:solidFill>
              <a:srgbClr val="7D7D7D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761357" y="5497320"/>
            <a:ext cx="1637664" cy="556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992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F81BB"/>
                </a:solidFill>
                <a:latin typeface="Adani Regular"/>
                <a:cs typeface="Adani Regular"/>
              </a:rPr>
              <a:t>Water</a:t>
            </a:r>
            <a:r>
              <a:rPr sz="1200" b="1" spc="-10" dirty="0">
                <a:solidFill>
                  <a:srgbClr val="4F81BB"/>
                </a:solidFill>
                <a:latin typeface="Adani Regular"/>
                <a:cs typeface="Adani Regular"/>
              </a:rPr>
              <a:t> </a:t>
            </a:r>
            <a:r>
              <a:rPr sz="1200" b="1" spc="-25" dirty="0">
                <a:solidFill>
                  <a:srgbClr val="4F81BB"/>
                </a:solidFill>
                <a:latin typeface="Adani Regular"/>
                <a:cs typeface="Adani Regular"/>
              </a:rPr>
              <a:t>Secure </a:t>
            </a:r>
            <a:r>
              <a:rPr sz="1200" b="1" spc="-10" dirty="0">
                <a:solidFill>
                  <a:srgbClr val="4F81BB"/>
                </a:solidFill>
                <a:latin typeface="Adani Regular"/>
                <a:cs typeface="Adani Regular"/>
              </a:rPr>
              <a:t>Nation</a:t>
            </a:r>
            <a:endParaRPr sz="1200">
              <a:latin typeface="Adani Regular"/>
              <a:cs typeface="Adani Regular"/>
            </a:endParaRPr>
          </a:p>
          <a:p>
            <a:pPr marL="17145">
              <a:lnSpc>
                <a:spcPct val="100000"/>
              </a:lnSpc>
              <a:spcBef>
                <a:spcPts val="215"/>
              </a:spcBef>
            </a:pP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6.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Clean</a:t>
            </a:r>
            <a:r>
              <a:rPr sz="9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Water</a:t>
            </a:r>
            <a:r>
              <a:rPr sz="9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900" dirty="0">
                <a:solidFill>
                  <a:srgbClr val="333333"/>
                </a:solidFill>
                <a:latin typeface="Adani Regular"/>
                <a:cs typeface="Adani Regular"/>
              </a:rPr>
              <a:t>and</a:t>
            </a:r>
            <a:r>
              <a:rPr sz="900" spc="-10" dirty="0">
                <a:solidFill>
                  <a:srgbClr val="333333"/>
                </a:solidFill>
                <a:latin typeface="Adani Regular"/>
                <a:cs typeface="Adani Regular"/>
              </a:rPr>
              <a:t> Sanitation</a:t>
            </a:r>
            <a:endParaRPr sz="900">
              <a:latin typeface="Adani Regular"/>
              <a:cs typeface="Adani Regular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972681" y="5510733"/>
            <a:ext cx="727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0165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4F81BB"/>
                </a:solidFill>
                <a:latin typeface="Adani Regular"/>
                <a:cs typeface="Adani Regular"/>
              </a:rPr>
              <a:t>Multiple </a:t>
            </a:r>
            <a:r>
              <a:rPr sz="1200" b="1" spc="-20" dirty="0">
                <a:solidFill>
                  <a:srgbClr val="4F81BB"/>
                </a:solidFill>
                <a:latin typeface="Adani Regular"/>
                <a:cs typeface="Adani Regular"/>
              </a:rPr>
              <a:t>Locations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004047" y="5465165"/>
            <a:ext cx="373634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−</a:t>
            </a:r>
            <a:r>
              <a:rPr sz="1100" spc="30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Deepening</a:t>
            </a:r>
            <a:r>
              <a:rPr sz="1100" spc="23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of</a:t>
            </a:r>
            <a:r>
              <a:rPr sz="1100" spc="2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ponds</a:t>
            </a:r>
            <a:r>
              <a:rPr sz="1100" spc="27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and</a:t>
            </a:r>
            <a:r>
              <a:rPr sz="1100" spc="229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tanks,</a:t>
            </a:r>
            <a:r>
              <a:rPr sz="1100" spc="24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Rooftop</a:t>
            </a:r>
            <a:r>
              <a:rPr sz="1100" spc="254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Rainwater Harvesting,</a:t>
            </a:r>
            <a:r>
              <a:rPr sz="1100" spc="-4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Recharging</a:t>
            </a:r>
            <a:r>
              <a:rPr sz="1100" spc="-30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dirty="0">
                <a:solidFill>
                  <a:srgbClr val="333333"/>
                </a:solidFill>
                <a:latin typeface="Adani Regular"/>
                <a:cs typeface="Adani Regular"/>
              </a:rPr>
              <a:t>Bore</a:t>
            </a:r>
            <a:r>
              <a:rPr sz="1100" spc="-25" dirty="0">
                <a:solidFill>
                  <a:srgbClr val="333333"/>
                </a:solidFill>
                <a:latin typeface="Adani Regular"/>
                <a:cs typeface="Adani Regular"/>
              </a:rPr>
              <a:t> </a:t>
            </a:r>
            <a:r>
              <a:rPr sz="1100" spc="-10" dirty="0">
                <a:solidFill>
                  <a:srgbClr val="333333"/>
                </a:solidFill>
                <a:latin typeface="Adani Regular"/>
                <a:cs typeface="Adani Regular"/>
              </a:rPr>
              <a:t>wells</a:t>
            </a:r>
            <a:endParaRPr sz="1100">
              <a:latin typeface="Adani Regular"/>
              <a:cs typeface="Adani Regular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839080" y="5476113"/>
            <a:ext cx="6858000" cy="0"/>
          </a:xfrm>
          <a:custGeom>
            <a:avLst/>
            <a:gdLst/>
            <a:ahLst/>
            <a:cxnLst/>
            <a:rect l="l" t="t" r="r" b="b"/>
            <a:pathLst>
              <a:path w="6858000">
                <a:moveTo>
                  <a:pt x="0" y="0"/>
                </a:moveTo>
                <a:lnTo>
                  <a:pt x="6858000" y="0"/>
                </a:lnTo>
              </a:path>
            </a:pathLst>
          </a:custGeom>
          <a:ln w="12700">
            <a:solidFill>
              <a:srgbClr val="7D7D7D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96144" y="6041135"/>
            <a:ext cx="1507235" cy="8168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343400" y="2307335"/>
            <a:ext cx="3290570" cy="481965"/>
            <a:chOff x="4343400" y="2307335"/>
            <a:chExt cx="3290570" cy="4819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3400" y="2307335"/>
              <a:ext cx="3290315" cy="4815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9976" y="2318003"/>
              <a:ext cx="3217163" cy="40841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465576"/>
            <a:ext cx="12191998" cy="339242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55664" y="0"/>
            <a:ext cx="5381243" cy="162610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171424" y="6396545"/>
            <a:ext cx="217804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5" dirty="0">
                <a:solidFill>
                  <a:srgbClr val="878787"/>
                </a:solidFill>
                <a:latin typeface="Adani Regular"/>
                <a:cs typeface="Adani Regular"/>
              </a:rPr>
              <a:t>27</a:t>
            </a:r>
            <a:endParaRPr sz="1400">
              <a:latin typeface="Adani Regular"/>
              <a:cs typeface="Adani Regula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3828" y="438112"/>
            <a:ext cx="1825305" cy="18929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29142" y="535559"/>
            <a:ext cx="124331" cy="3399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1244" y="438112"/>
            <a:ext cx="4345635" cy="23826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3322" y="957894"/>
            <a:ext cx="10982007" cy="53062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2278" y="6415278"/>
            <a:ext cx="9713552" cy="16764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4065" rIns="0" bIns="0" rtlCol="0">
            <a:spAutoFit/>
          </a:bodyPr>
          <a:lstStyle/>
          <a:p>
            <a:pPr marL="125095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1050" dirty="0">
                <a:solidFill>
                  <a:srgbClr val="878787"/>
                </a:solidFill>
                <a:latin typeface="Calibri"/>
                <a:cs typeface="Calibri"/>
              </a:rPr>
              <a:t>3</a:t>
            </a:fld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794004"/>
            <a:ext cx="10295890" cy="67310"/>
            <a:chOff x="609600" y="794004"/>
            <a:chExt cx="10295890" cy="673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" y="794004"/>
              <a:ext cx="6999719" cy="6095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9600" y="856488"/>
              <a:ext cx="10295890" cy="0"/>
            </a:xfrm>
            <a:custGeom>
              <a:avLst/>
              <a:gdLst/>
              <a:ahLst/>
              <a:cxnLst/>
              <a:rect l="l" t="t" r="r" b="b"/>
              <a:pathLst>
                <a:path w="10295890">
                  <a:moveTo>
                    <a:pt x="0" y="0"/>
                  </a:moveTo>
                  <a:lnTo>
                    <a:pt x="10295890" y="0"/>
                  </a:lnTo>
                </a:path>
              </a:pathLst>
            </a:custGeom>
            <a:ln w="9144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707368" y="6537959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620"/>
                </a:lnTo>
              </a:path>
            </a:pathLst>
          </a:custGeom>
          <a:ln w="6096">
            <a:solidFill>
              <a:srgbClr val="7C7C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9811" y="0"/>
            <a:ext cx="12172315" cy="6858000"/>
            <a:chOff x="19811" y="0"/>
            <a:chExt cx="12172315" cy="68580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26723" y="181356"/>
              <a:ext cx="932687" cy="6309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11" y="0"/>
              <a:ext cx="12172186" cy="6857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48059" y="167640"/>
              <a:ext cx="918971" cy="688835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4065" rIns="0" bIns="0" rtlCol="0">
            <a:spAutoFit/>
          </a:bodyPr>
          <a:lstStyle/>
          <a:p>
            <a:pPr marL="125095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z="1050" dirty="0">
                <a:solidFill>
                  <a:srgbClr val="878787"/>
                </a:solidFill>
                <a:latin typeface="Calibri"/>
                <a:cs typeface="Calibri"/>
              </a:rPr>
              <a:t>4</a:t>
            </a:fld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10">
            <a:extLst>
              <a:ext uri="{FF2B5EF4-FFF2-40B4-BE49-F238E27FC236}">
                <a16:creationId xmlns:a16="http://schemas.microsoft.com/office/drawing/2014/main" id="{1C68F216-FD13-1947-86A6-A7F382972CE7}"/>
              </a:ext>
            </a:extLst>
          </p:cNvPr>
          <p:cNvSpPr/>
          <p:nvPr/>
        </p:nvSpPr>
        <p:spPr>
          <a:xfrm>
            <a:off x="768231" y="6057031"/>
            <a:ext cx="10655541" cy="522191"/>
          </a:xfrm>
          <a:prstGeom prst="roundRect">
            <a:avLst>
              <a:gd name="adj" fmla="val 9976"/>
            </a:avLst>
          </a:prstGeom>
          <a:noFill/>
          <a:ln w="12700">
            <a:gradFill flip="none" rotWithShape="1">
              <a:gsLst>
                <a:gs pos="0">
                  <a:srgbClr val="0070C0"/>
                </a:gs>
                <a:gs pos="100000">
                  <a:srgbClr val="7030A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47" tIns="45463" rIns="90947" bIns="45463" rtlCol="0" anchor="ctr"/>
          <a:lstStyle/>
          <a:p>
            <a:pPr algn="ctr" defTabSz="905533">
              <a:defRPr/>
            </a:pPr>
            <a:r>
              <a:rPr lang="en-US" b="1" dirty="0">
                <a:solidFill>
                  <a:srgbClr val="0070C0"/>
                </a:solidFill>
                <a:latin typeface="Adani Regular" panose="02000503000000020004" pitchFamily="2" charset="0"/>
              </a:rPr>
              <a:t>Grown from a single port to fourteen Ports ~607 MMT of capacity to handle all types of cargo.</a:t>
            </a:r>
          </a:p>
          <a:p>
            <a:pPr defTabSz="905533">
              <a:defRPr/>
            </a:pPr>
            <a:r>
              <a:rPr lang="en-US" sz="900" b="1" dirty="0">
                <a:solidFill>
                  <a:srgbClr val="0070C0"/>
                </a:solidFill>
                <a:latin typeface="Adani Regular" panose="02000503000000020004" pitchFamily="2" charset="0"/>
              </a:rPr>
              <a:t>^under construction</a:t>
            </a:r>
            <a:endParaRPr lang="en-US" sz="1100" b="1" dirty="0">
              <a:solidFill>
                <a:srgbClr val="0070C0"/>
              </a:solidFill>
              <a:latin typeface="Adani Regular" panose="02000503000000020004" pitchFamily="2" charset="0"/>
            </a:endParaRPr>
          </a:p>
        </p:txBody>
      </p: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2EB7D0-2798-4269-5ACF-9F7CFB297D35}"/>
              </a:ext>
            </a:extLst>
          </p:cNvPr>
          <p:cNvGrpSpPr/>
          <p:nvPr/>
        </p:nvGrpSpPr>
        <p:grpSpPr>
          <a:xfrm>
            <a:off x="460226" y="1015722"/>
            <a:ext cx="1401327" cy="1391671"/>
            <a:chOff x="460225" y="900986"/>
            <a:chExt cx="1401327" cy="1391670"/>
          </a:xfrm>
        </p:grpSpPr>
        <p:sp>
          <p:nvSpPr>
            <p:cNvPr id="449" name="Rectangle: Rounded Corners 448" descr="Crane outline">
              <a:extLst>
                <a:ext uri="{FF2B5EF4-FFF2-40B4-BE49-F238E27FC236}">
                  <a16:creationId xmlns:a16="http://schemas.microsoft.com/office/drawing/2014/main" id="{577AC1DD-8E2D-DC2A-BB19-A8F9F03A5CAD}"/>
                </a:ext>
              </a:extLst>
            </p:cNvPr>
            <p:cNvSpPr/>
            <p:nvPr/>
          </p:nvSpPr>
          <p:spPr>
            <a:xfrm>
              <a:off x="668406" y="900986"/>
              <a:ext cx="984965" cy="750692"/>
            </a:xfrm>
            <a:prstGeom prst="roundRect">
              <a:avLst/>
            </a:prstGeom>
            <a:blipFill rotWithShape="1"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3000" b="-23000"/>
              </a:stretch>
            </a:blip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9427CF80-80E7-039F-C5E0-C189C7B95FCD}"/>
                </a:ext>
              </a:extLst>
            </p:cNvPr>
            <p:cNvSpPr/>
            <p:nvPr/>
          </p:nvSpPr>
          <p:spPr>
            <a:xfrm>
              <a:off x="460225" y="1717567"/>
              <a:ext cx="1401327" cy="575089"/>
            </a:xfrm>
            <a:custGeom>
              <a:avLst/>
              <a:gdLst>
                <a:gd name="connsiteX0" fmla="*/ 0 w 1201818"/>
                <a:gd name="connsiteY0" fmla="*/ 0 h 445874"/>
                <a:gd name="connsiteX1" fmla="*/ 1201818 w 1201818"/>
                <a:gd name="connsiteY1" fmla="*/ 0 h 445874"/>
                <a:gd name="connsiteX2" fmla="*/ 1201818 w 1201818"/>
                <a:gd name="connsiteY2" fmla="*/ 445874 h 445874"/>
                <a:gd name="connsiteX3" fmla="*/ 0 w 1201818"/>
                <a:gd name="connsiteY3" fmla="*/ 445874 h 445874"/>
                <a:gd name="connsiteX4" fmla="*/ 0 w 1201818"/>
                <a:gd name="connsiteY4" fmla="*/ 0 h 44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818" h="445874">
                  <a:moveTo>
                    <a:pt x="0" y="0"/>
                  </a:moveTo>
                  <a:lnTo>
                    <a:pt x="1201818" y="0"/>
                  </a:lnTo>
                  <a:lnTo>
                    <a:pt x="1201818" y="445874"/>
                  </a:lnTo>
                  <a:lnTo>
                    <a:pt x="0" y="4458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algn="ctr" defTabSz="4889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rgbClr val="00B0F0"/>
                  </a:solidFill>
                  <a:latin typeface="Adani Regular" panose="02000503000000020004" pitchFamily="2" charset="0"/>
                </a:rPr>
                <a:t>Largest Port </a:t>
              </a:r>
              <a:r>
                <a:rPr lang="en-US" sz="1400" dirty="0">
                  <a:solidFill>
                    <a:srgbClr val="00B0F0"/>
                  </a:solidFill>
                  <a:latin typeface="Adani Regular" panose="02000503000000020004" pitchFamily="2" charset="0"/>
                </a:rPr>
                <a:t>in India in Mundra</a:t>
              </a:r>
            </a:p>
          </p:txBody>
        </p:sp>
      </p:grp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434BFAAF-AED6-DABB-1EF4-666FBFCFAFEC}"/>
              </a:ext>
            </a:extLst>
          </p:cNvPr>
          <p:cNvGrpSpPr/>
          <p:nvPr/>
        </p:nvGrpSpPr>
        <p:grpSpPr>
          <a:xfrm>
            <a:off x="2130131" y="1008010"/>
            <a:ext cx="1531268" cy="1459465"/>
            <a:chOff x="2155400" y="891897"/>
            <a:chExt cx="1531268" cy="1459465"/>
          </a:xfrm>
        </p:grpSpPr>
        <p:sp>
          <p:nvSpPr>
            <p:cNvPr id="451" name="Rectangle: Rounded Corners 450">
              <a:extLst>
                <a:ext uri="{FF2B5EF4-FFF2-40B4-BE49-F238E27FC236}">
                  <a16:creationId xmlns:a16="http://schemas.microsoft.com/office/drawing/2014/main" id="{DCCD5C0A-EF4E-7128-70A2-D3EE859FBB26}"/>
                </a:ext>
              </a:extLst>
            </p:cNvPr>
            <p:cNvSpPr/>
            <p:nvPr/>
          </p:nvSpPr>
          <p:spPr>
            <a:xfrm>
              <a:off x="2318373" y="891897"/>
              <a:ext cx="1181389" cy="900398"/>
            </a:xfrm>
            <a:prstGeom prst="roundRect">
              <a:avLst/>
            </a:prstGeom>
            <a:blipFill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1000" b="-21000"/>
              </a:stretch>
            </a:blip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B7091914-EAF9-B6BA-F9EE-2398514AFE6C}"/>
                </a:ext>
              </a:extLst>
            </p:cNvPr>
            <p:cNvSpPr/>
            <p:nvPr/>
          </p:nvSpPr>
          <p:spPr>
            <a:xfrm>
              <a:off x="2155400" y="1723902"/>
              <a:ext cx="1531268" cy="627460"/>
            </a:xfrm>
            <a:custGeom>
              <a:avLst/>
              <a:gdLst>
                <a:gd name="connsiteX0" fmla="*/ 0 w 1201818"/>
                <a:gd name="connsiteY0" fmla="*/ 0 h 445874"/>
                <a:gd name="connsiteX1" fmla="*/ 1201818 w 1201818"/>
                <a:gd name="connsiteY1" fmla="*/ 0 h 445874"/>
                <a:gd name="connsiteX2" fmla="*/ 1201818 w 1201818"/>
                <a:gd name="connsiteY2" fmla="*/ 445874 h 445874"/>
                <a:gd name="connsiteX3" fmla="*/ 0 w 1201818"/>
                <a:gd name="connsiteY3" fmla="*/ 445874 h 445874"/>
                <a:gd name="connsiteX4" fmla="*/ 0 w 1201818"/>
                <a:gd name="connsiteY4" fmla="*/ 0 h 44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818" h="445874">
                  <a:moveTo>
                    <a:pt x="0" y="0"/>
                  </a:moveTo>
                  <a:lnTo>
                    <a:pt x="1201818" y="0"/>
                  </a:lnTo>
                  <a:lnTo>
                    <a:pt x="1201818" y="445874"/>
                  </a:lnTo>
                  <a:lnTo>
                    <a:pt x="0" y="4458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algn="ctr" defTabSz="4889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rgbClr val="00B0F0"/>
                  </a:solidFill>
                  <a:latin typeface="Adani Regular" panose="02000503000000020004" pitchFamily="2" charset="0"/>
                </a:rPr>
                <a:t>Largest Marine Services</a:t>
              </a:r>
              <a:r>
                <a:rPr lang="en-US" sz="1400" dirty="0">
                  <a:solidFill>
                    <a:srgbClr val="00B0F0"/>
                  </a:solidFill>
                  <a:latin typeface="Adani Regular" panose="02000503000000020004" pitchFamily="2" charset="0"/>
                </a:rPr>
                <a:t> Provider in India</a:t>
              </a:r>
            </a:p>
          </p:txBody>
        </p:sp>
      </p:grpSp>
      <p:grpSp>
        <p:nvGrpSpPr>
          <p:cNvPr id="467" name="Group 466">
            <a:extLst>
              <a:ext uri="{FF2B5EF4-FFF2-40B4-BE49-F238E27FC236}">
                <a16:creationId xmlns:a16="http://schemas.microsoft.com/office/drawing/2014/main" id="{5A8AADC4-57F2-6E48-7AFB-53C880430607}"/>
              </a:ext>
            </a:extLst>
          </p:cNvPr>
          <p:cNvGrpSpPr/>
          <p:nvPr/>
        </p:nvGrpSpPr>
        <p:grpSpPr>
          <a:xfrm>
            <a:off x="460226" y="2739659"/>
            <a:ext cx="1401327" cy="1358323"/>
            <a:chOff x="460225" y="2577872"/>
            <a:chExt cx="1401327" cy="1358323"/>
          </a:xfrm>
        </p:grpSpPr>
        <p:sp>
          <p:nvSpPr>
            <p:cNvPr id="453" name="Rectangle: Rounded Corners 452">
              <a:extLst>
                <a:ext uri="{FF2B5EF4-FFF2-40B4-BE49-F238E27FC236}">
                  <a16:creationId xmlns:a16="http://schemas.microsoft.com/office/drawing/2014/main" id="{6A9D9F6A-1564-E7E6-3A46-E40B55634D77}"/>
                </a:ext>
              </a:extLst>
            </p:cNvPr>
            <p:cNvSpPr/>
            <p:nvPr/>
          </p:nvSpPr>
          <p:spPr>
            <a:xfrm>
              <a:off x="668406" y="2577872"/>
              <a:ext cx="984965" cy="750692"/>
            </a:xfrm>
            <a:prstGeom prst="roundRect">
              <a:avLst/>
            </a:prstGeom>
            <a:blipFill dpi="0" rotWithShape="1">
              <a:blip r:embed="rId6" cstate="print">
                <a:duotone>
                  <a:srgbClr val="4472C4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3136" t="-2418" r="-2864" b="2418"/>
              </a:stretch>
            </a:blip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907A7938-CDF8-3589-B06D-512DCDB98750}"/>
                </a:ext>
              </a:extLst>
            </p:cNvPr>
            <p:cNvSpPr/>
            <p:nvPr/>
          </p:nvSpPr>
          <p:spPr>
            <a:xfrm>
              <a:off x="460225" y="3361106"/>
              <a:ext cx="1401327" cy="575089"/>
            </a:xfrm>
            <a:custGeom>
              <a:avLst/>
              <a:gdLst>
                <a:gd name="connsiteX0" fmla="*/ 0 w 1201818"/>
                <a:gd name="connsiteY0" fmla="*/ 0 h 445874"/>
                <a:gd name="connsiteX1" fmla="*/ 1201818 w 1201818"/>
                <a:gd name="connsiteY1" fmla="*/ 0 h 445874"/>
                <a:gd name="connsiteX2" fmla="*/ 1201818 w 1201818"/>
                <a:gd name="connsiteY2" fmla="*/ 445874 h 445874"/>
                <a:gd name="connsiteX3" fmla="*/ 0 w 1201818"/>
                <a:gd name="connsiteY3" fmla="*/ 445874 h 445874"/>
                <a:gd name="connsiteX4" fmla="*/ 0 w 1201818"/>
                <a:gd name="connsiteY4" fmla="*/ 0 h 44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818" h="445874">
                  <a:moveTo>
                    <a:pt x="0" y="0"/>
                  </a:moveTo>
                  <a:lnTo>
                    <a:pt x="1201818" y="0"/>
                  </a:lnTo>
                  <a:lnTo>
                    <a:pt x="1201818" y="445874"/>
                  </a:lnTo>
                  <a:lnTo>
                    <a:pt x="0" y="4458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algn="ctr" defTabSz="4889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rgbClr val="00B0F0"/>
                  </a:solidFill>
                  <a:latin typeface="Adani Regular" panose="02000503000000020004" pitchFamily="2" charset="0"/>
                </a:rPr>
                <a:t>Largest Dredging Fleet </a:t>
              </a:r>
              <a:r>
                <a:rPr lang="en-US" sz="1400" dirty="0">
                  <a:solidFill>
                    <a:srgbClr val="00B0F0"/>
                  </a:solidFill>
                  <a:latin typeface="Adani Regular" panose="02000503000000020004" pitchFamily="2" charset="0"/>
                </a:rPr>
                <a:t>in India</a:t>
              </a:r>
            </a:p>
          </p:txBody>
        </p: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16CA362E-8FE8-8A3C-DF47-C7B055AEF567}"/>
              </a:ext>
            </a:extLst>
          </p:cNvPr>
          <p:cNvGrpSpPr/>
          <p:nvPr/>
        </p:nvGrpSpPr>
        <p:grpSpPr>
          <a:xfrm>
            <a:off x="2068961" y="2746918"/>
            <a:ext cx="1651489" cy="1343807"/>
            <a:chOff x="2068960" y="2577872"/>
            <a:chExt cx="1651489" cy="1343807"/>
          </a:xfrm>
        </p:grpSpPr>
        <p:sp>
          <p:nvSpPr>
            <p:cNvPr id="455" name="Rectangle: Rounded Corners 454">
              <a:extLst>
                <a:ext uri="{FF2B5EF4-FFF2-40B4-BE49-F238E27FC236}">
                  <a16:creationId xmlns:a16="http://schemas.microsoft.com/office/drawing/2014/main" id="{CC6629FC-F4FC-E8B4-55A7-E19733911419}"/>
                </a:ext>
              </a:extLst>
            </p:cNvPr>
            <p:cNvSpPr/>
            <p:nvPr/>
          </p:nvSpPr>
          <p:spPr>
            <a:xfrm>
              <a:off x="2402226" y="2577872"/>
              <a:ext cx="984965" cy="750692"/>
            </a:xfrm>
            <a:prstGeom prst="roundRect">
              <a:avLst/>
            </a:prstGeom>
            <a:blipFill rotWithShape="1">
              <a:blip r:embed="rId7" cstate="print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4000" b="-4000"/>
              </a:stretch>
            </a:blip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69F22040-8948-7DB8-C5A9-2B3D627CD283}"/>
                </a:ext>
              </a:extLst>
            </p:cNvPr>
            <p:cNvSpPr/>
            <p:nvPr/>
          </p:nvSpPr>
          <p:spPr>
            <a:xfrm>
              <a:off x="2068960" y="3346590"/>
              <a:ext cx="1651489" cy="575089"/>
            </a:xfrm>
            <a:custGeom>
              <a:avLst/>
              <a:gdLst>
                <a:gd name="connsiteX0" fmla="*/ 0 w 1201818"/>
                <a:gd name="connsiteY0" fmla="*/ 0 h 445874"/>
                <a:gd name="connsiteX1" fmla="*/ 1201818 w 1201818"/>
                <a:gd name="connsiteY1" fmla="*/ 0 h 445874"/>
                <a:gd name="connsiteX2" fmla="*/ 1201818 w 1201818"/>
                <a:gd name="connsiteY2" fmla="*/ 445874 h 445874"/>
                <a:gd name="connsiteX3" fmla="*/ 0 w 1201818"/>
                <a:gd name="connsiteY3" fmla="*/ 445874 h 445874"/>
                <a:gd name="connsiteX4" fmla="*/ 0 w 1201818"/>
                <a:gd name="connsiteY4" fmla="*/ 0 h 44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818" h="445874">
                  <a:moveTo>
                    <a:pt x="0" y="0"/>
                  </a:moveTo>
                  <a:lnTo>
                    <a:pt x="1201818" y="0"/>
                  </a:lnTo>
                  <a:lnTo>
                    <a:pt x="1201818" y="445874"/>
                  </a:lnTo>
                  <a:lnTo>
                    <a:pt x="0" y="4458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algn="ctr" defTabSz="4889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rgbClr val="00B0F0"/>
                  </a:solidFill>
                  <a:latin typeface="Adani Regular" panose="02000503000000020004" pitchFamily="2" charset="0"/>
                </a:rPr>
                <a:t>Largest Pvt. Container Train</a:t>
              </a:r>
              <a:r>
                <a:rPr lang="en-US" sz="1400" dirty="0">
                  <a:solidFill>
                    <a:srgbClr val="00B0F0"/>
                  </a:solidFill>
                  <a:latin typeface="Adani Regular" panose="02000503000000020004" pitchFamily="2" charset="0"/>
                </a:rPr>
                <a:t> Operator in India</a:t>
              </a:r>
            </a:p>
          </p:txBody>
        </p:sp>
      </p:grpSp>
      <p:grpSp>
        <p:nvGrpSpPr>
          <p:cNvPr id="468" name="Group 467">
            <a:extLst>
              <a:ext uri="{FF2B5EF4-FFF2-40B4-BE49-F238E27FC236}">
                <a16:creationId xmlns:a16="http://schemas.microsoft.com/office/drawing/2014/main" id="{712AC1D9-B7BF-E713-6E28-2D939D741B4B}"/>
              </a:ext>
            </a:extLst>
          </p:cNvPr>
          <p:cNvGrpSpPr/>
          <p:nvPr/>
        </p:nvGrpSpPr>
        <p:grpSpPr>
          <a:xfrm>
            <a:off x="335145" y="4519376"/>
            <a:ext cx="1651489" cy="1200189"/>
            <a:chOff x="335144" y="4487829"/>
            <a:chExt cx="1651489" cy="1327380"/>
          </a:xfrm>
        </p:grpSpPr>
        <p:sp>
          <p:nvSpPr>
            <p:cNvPr id="457" name="Rectangle: Rounded Corners 456" descr="Warehouse with solid fill">
              <a:extLst>
                <a:ext uri="{FF2B5EF4-FFF2-40B4-BE49-F238E27FC236}">
                  <a16:creationId xmlns:a16="http://schemas.microsoft.com/office/drawing/2014/main" id="{63D27D0A-5D6B-C6AD-7410-004B878A186B}"/>
                </a:ext>
              </a:extLst>
            </p:cNvPr>
            <p:cNvSpPr/>
            <p:nvPr/>
          </p:nvSpPr>
          <p:spPr>
            <a:xfrm>
              <a:off x="668406" y="4487829"/>
              <a:ext cx="984965" cy="750692"/>
            </a:xfrm>
            <a:prstGeom prst="roundRect">
              <a:avLst/>
            </a:prstGeom>
            <a:blipFill rotWithShape="1">
              <a:blip r:embed="rId8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3000" b="-23000"/>
              </a:stretch>
            </a:blip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38733DFA-3CFF-225A-387D-2E7E5E1C2569}"/>
                </a:ext>
              </a:extLst>
            </p:cNvPr>
            <p:cNvSpPr/>
            <p:nvPr/>
          </p:nvSpPr>
          <p:spPr>
            <a:xfrm>
              <a:off x="335144" y="5240120"/>
              <a:ext cx="1651489" cy="575089"/>
            </a:xfrm>
            <a:custGeom>
              <a:avLst/>
              <a:gdLst>
                <a:gd name="connsiteX0" fmla="*/ 0 w 1201818"/>
                <a:gd name="connsiteY0" fmla="*/ 0 h 445874"/>
                <a:gd name="connsiteX1" fmla="*/ 1201818 w 1201818"/>
                <a:gd name="connsiteY1" fmla="*/ 0 h 445874"/>
                <a:gd name="connsiteX2" fmla="*/ 1201818 w 1201818"/>
                <a:gd name="connsiteY2" fmla="*/ 445874 h 445874"/>
                <a:gd name="connsiteX3" fmla="*/ 0 w 1201818"/>
                <a:gd name="connsiteY3" fmla="*/ 445874 h 445874"/>
                <a:gd name="connsiteX4" fmla="*/ 0 w 1201818"/>
                <a:gd name="connsiteY4" fmla="*/ 0 h 44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818" h="445874">
                  <a:moveTo>
                    <a:pt x="0" y="0"/>
                  </a:moveTo>
                  <a:lnTo>
                    <a:pt x="1201818" y="0"/>
                  </a:lnTo>
                  <a:lnTo>
                    <a:pt x="1201818" y="445874"/>
                  </a:lnTo>
                  <a:lnTo>
                    <a:pt x="0" y="4458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algn="ctr" defTabSz="4889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rgbClr val="00B0F0"/>
                  </a:solidFill>
                  <a:latin typeface="Adani Regular" panose="02000503000000020004" pitchFamily="2" charset="0"/>
                </a:rPr>
                <a:t>Largest Pvt.  Bulk Train Operator </a:t>
              </a:r>
              <a:r>
                <a:rPr lang="en-US" sz="1400" dirty="0">
                  <a:solidFill>
                    <a:srgbClr val="00B0F0"/>
                  </a:solidFill>
                  <a:latin typeface="Adani Regular" panose="02000503000000020004" pitchFamily="2" charset="0"/>
                </a:rPr>
                <a:t>in India</a:t>
              </a:r>
            </a:p>
          </p:txBody>
        </p:sp>
      </p:grp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C169CDBE-E4FF-0FBB-C08B-A1C12782AE52}"/>
              </a:ext>
            </a:extLst>
          </p:cNvPr>
          <p:cNvGrpSpPr/>
          <p:nvPr/>
        </p:nvGrpSpPr>
        <p:grpSpPr>
          <a:xfrm>
            <a:off x="2194042" y="4432326"/>
            <a:ext cx="1401327" cy="1345263"/>
            <a:chOff x="2194037" y="4487600"/>
            <a:chExt cx="1401327" cy="1345263"/>
          </a:xfrm>
        </p:grpSpPr>
        <p:sp>
          <p:nvSpPr>
            <p:cNvPr id="459" name="Rectangle: Rounded Corners 458" descr="Silo with solid fill">
              <a:extLst>
                <a:ext uri="{FF2B5EF4-FFF2-40B4-BE49-F238E27FC236}">
                  <a16:creationId xmlns:a16="http://schemas.microsoft.com/office/drawing/2014/main" id="{B04D9329-607C-F029-83AF-1F527336B7F4}"/>
                </a:ext>
              </a:extLst>
            </p:cNvPr>
            <p:cNvSpPr/>
            <p:nvPr/>
          </p:nvSpPr>
          <p:spPr>
            <a:xfrm>
              <a:off x="2230227" y="4487600"/>
              <a:ext cx="1328948" cy="762324"/>
            </a:xfrm>
            <a:prstGeom prst="roundRect">
              <a:avLst/>
            </a:prstGeom>
            <a:blipFill rotWithShape="1">
              <a:blip r:embed="rId9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49899" b="-44084"/>
              </a:stretch>
            </a:blip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BE15B071-FDFB-9F11-B375-56D94A77C752}"/>
                </a:ext>
              </a:extLst>
            </p:cNvPr>
            <p:cNvSpPr/>
            <p:nvPr/>
          </p:nvSpPr>
          <p:spPr>
            <a:xfrm>
              <a:off x="2194037" y="5257774"/>
              <a:ext cx="1401327" cy="575089"/>
            </a:xfrm>
            <a:custGeom>
              <a:avLst/>
              <a:gdLst>
                <a:gd name="connsiteX0" fmla="*/ 0 w 1201818"/>
                <a:gd name="connsiteY0" fmla="*/ 0 h 445874"/>
                <a:gd name="connsiteX1" fmla="*/ 1201818 w 1201818"/>
                <a:gd name="connsiteY1" fmla="*/ 0 h 445874"/>
                <a:gd name="connsiteX2" fmla="*/ 1201818 w 1201818"/>
                <a:gd name="connsiteY2" fmla="*/ 445874 h 445874"/>
                <a:gd name="connsiteX3" fmla="*/ 0 w 1201818"/>
                <a:gd name="connsiteY3" fmla="*/ 445874 h 445874"/>
                <a:gd name="connsiteX4" fmla="*/ 0 w 1201818"/>
                <a:gd name="connsiteY4" fmla="*/ 0 h 44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1818" h="445874">
                  <a:moveTo>
                    <a:pt x="0" y="0"/>
                  </a:moveTo>
                  <a:lnTo>
                    <a:pt x="1201818" y="0"/>
                  </a:lnTo>
                  <a:lnTo>
                    <a:pt x="1201818" y="445874"/>
                  </a:lnTo>
                  <a:lnTo>
                    <a:pt x="0" y="44587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78232" rIns="78232" bIns="0" numCol="1" spcCol="1270" anchor="t" anchorCtr="0">
              <a:noAutofit/>
            </a:bodyPr>
            <a:lstStyle/>
            <a:p>
              <a:pPr algn="ctr" defTabSz="4889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rgbClr val="00B0F0"/>
                  </a:solidFill>
                  <a:latin typeface="Adani Regular" panose="02000503000000020004" pitchFamily="2" charset="0"/>
                </a:rPr>
                <a:t>Largest Agri Silo </a:t>
              </a:r>
              <a:r>
                <a:rPr lang="en-US" sz="1400" dirty="0">
                  <a:solidFill>
                    <a:srgbClr val="00B0F0"/>
                  </a:solidFill>
                  <a:latin typeface="Adani Regular" panose="02000503000000020004" pitchFamily="2" charset="0"/>
                </a:rPr>
                <a:t>Operator in India</a:t>
              </a:r>
            </a:p>
          </p:txBody>
        </p:sp>
      </p:grpSp>
      <p:sp>
        <p:nvSpPr>
          <p:cNvPr id="396" name="TextBox 395">
            <a:extLst>
              <a:ext uri="{FF2B5EF4-FFF2-40B4-BE49-F238E27FC236}">
                <a16:creationId xmlns:a16="http://schemas.microsoft.com/office/drawing/2014/main" id="{9744598D-B973-52BB-0DB1-ED3E6E6BF788}"/>
              </a:ext>
            </a:extLst>
          </p:cNvPr>
          <p:cNvSpPr txBox="1"/>
          <p:nvPr/>
        </p:nvSpPr>
        <p:spPr>
          <a:xfrm>
            <a:off x="4205423" y="826387"/>
            <a:ext cx="12427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002060"/>
                </a:solidFill>
                <a:latin typeface="Adani Regular" panose="02000503000000020004" pitchFamily="2" charset="0"/>
              </a:rPr>
              <a:t>14</a:t>
            </a:r>
            <a:endParaRPr lang="en-US" sz="3200" b="1" dirty="0">
              <a:solidFill>
                <a:srgbClr val="002060"/>
              </a:solidFill>
              <a:latin typeface="Adani Regular" panose="02000503000000020004" pitchFamily="2" charset="0"/>
            </a:endParaRPr>
          </a:p>
          <a:p>
            <a:pPr algn="ctr" defTabSz="914377">
              <a:defRPr/>
            </a:pPr>
            <a:r>
              <a:rPr lang="en-US" sz="1000" dirty="0">
                <a:solidFill>
                  <a:srgbClr val="002060"/>
                </a:solidFill>
                <a:latin typeface="Adani Regular" panose="02000503000000020004" pitchFamily="2" charset="0"/>
              </a:rPr>
              <a:t>Ports and terminals in India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06EDE9A8-43DA-3CCD-5149-058A8CEE7238}"/>
              </a:ext>
            </a:extLst>
          </p:cNvPr>
          <p:cNvSpPr txBox="1"/>
          <p:nvPr/>
        </p:nvSpPr>
        <p:spPr>
          <a:xfrm>
            <a:off x="4227893" y="1570993"/>
            <a:ext cx="11977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002060"/>
                </a:solidFill>
                <a:latin typeface="Adani Regular" panose="02000503000000020004" pitchFamily="2" charset="0"/>
              </a:rPr>
              <a:t>337</a:t>
            </a:r>
            <a:r>
              <a:rPr lang="en-US" sz="1000" b="1" dirty="0">
                <a:solidFill>
                  <a:srgbClr val="002060"/>
                </a:solidFill>
                <a:latin typeface="Adani Regular" panose="02000503000000020004" pitchFamily="2" charset="0"/>
              </a:rPr>
              <a:t>MMT</a:t>
            </a:r>
          </a:p>
          <a:p>
            <a:pPr algn="ctr" defTabSz="914377">
              <a:defRPr/>
            </a:pPr>
            <a:r>
              <a:rPr lang="en-US" sz="1000" dirty="0">
                <a:solidFill>
                  <a:srgbClr val="002060"/>
                </a:solidFill>
                <a:latin typeface="Adani Regular" panose="02000503000000020004" pitchFamily="2" charset="0"/>
              </a:rPr>
              <a:t>Cargo handled in FY23</a:t>
            </a: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D5B29027-9CF1-F186-41BF-1A59974C0433}"/>
              </a:ext>
            </a:extLst>
          </p:cNvPr>
          <p:cNvSpPr txBox="1"/>
          <p:nvPr/>
        </p:nvSpPr>
        <p:spPr>
          <a:xfrm>
            <a:off x="4383925" y="2315597"/>
            <a:ext cx="885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002060"/>
                </a:solidFill>
                <a:latin typeface="Adani Regular" panose="02000503000000020004" pitchFamily="2" charset="0"/>
              </a:rPr>
              <a:t>113 </a:t>
            </a:r>
            <a:r>
              <a:rPr lang="en-US" sz="1000" dirty="0">
                <a:solidFill>
                  <a:srgbClr val="002060"/>
                </a:solidFill>
                <a:latin typeface="Adani Regular" panose="02000503000000020004" pitchFamily="2" charset="0"/>
              </a:rPr>
              <a:t>No of Tugs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11151E88-2AB3-9986-24B0-332DF631D814}"/>
              </a:ext>
            </a:extLst>
          </p:cNvPr>
          <p:cNvSpPr txBox="1"/>
          <p:nvPr/>
        </p:nvSpPr>
        <p:spPr>
          <a:xfrm>
            <a:off x="4241445" y="2906315"/>
            <a:ext cx="11706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002060"/>
                </a:solidFill>
                <a:latin typeface="Adani Regular" panose="02000503000000020004" pitchFamily="2" charset="0"/>
              </a:rPr>
              <a:t>28</a:t>
            </a:r>
            <a:endParaRPr lang="en-US" sz="3200" b="1" dirty="0">
              <a:solidFill>
                <a:srgbClr val="002060"/>
              </a:solidFill>
              <a:latin typeface="Adani Regular" panose="02000503000000020004" pitchFamily="2" charset="0"/>
            </a:endParaRPr>
          </a:p>
          <a:p>
            <a:pPr algn="ctr" defTabSz="914377">
              <a:defRPr/>
            </a:pPr>
            <a:r>
              <a:rPr lang="en-US" sz="1000" dirty="0">
                <a:solidFill>
                  <a:srgbClr val="002060"/>
                </a:solidFill>
                <a:latin typeface="Adani Regular" panose="02000503000000020004" pitchFamily="2" charset="0"/>
              </a:rPr>
              <a:t>No of dredgers</a:t>
            </a:r>
          </a:p>
        </p:txBody>
      </p:sp>
      <p:sp>
        <p:nvSpPr>
          <p:cNvPr id="400" name="TextBox 399">
            <a:extLst>
              <a:ext uri="{FF2B5EF4-FFF2-40B4-BE49-F238E27FC236}">
                <a16:creationId xmlns:a16="http://schemas.microsoft.com/office/drawing/2014/main" id="{FDAEFCA3-F86F-4110-EF70-5429D5B83C71}"/>
              </a:ext>
            </a:extLst>
          </p:cNvPr>
          <p:cNvSpPr txBox="1"/>
          <p:nvPr/>
        </p:nvSpPr>
        <p:spPr>
          <a:xfrm>
            <a:off x="4545301" y="4087748"/>
            <a:ext cx="56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002060"/>
                </a:solidFill>
                <a:latin typeface="Adani Regular" panose="02000503000000020004" pitchFamily="2" charset="0"/>
              </a:rPr>
              <a:t>113</a:t>
            </a:r>
          </a:p>
          <a:p>
            <a:pPr algn="ctr" defTabSz="914377">
              <a:defRPr/>
            </a:pPr>
            <a:r>
              <a:rPr lang="en-US" sz="1000" dirty="0">
                <a:solidFill>
                  <a:srgbClr val="002060"/>
                </a:solidFill>
                <a:latin typeface="Adani Regular" panose="02000503000000020004" pitchFamily="2" charset="0"/>
              </a:rPr>
              <a:t>Rakes</a:t>
            </a:r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id="{1410DDFD-56CD-D2AD-6E1C-4F76B2C20133}"/>
              </a:ext>
            </a:extLst>
          </p:cNvPr>
          <p:cNvSpPr txBox="1"/>
          <p:nvPr/>
        </p:nvSpPr>
        <p:spPr>
          <a:xfrm>
            <a:off x="4277599" y="3497031"/>
            <a:ext cx="1098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002060"/>
                </a:solidFill>
                <a:latin typeface="Adani Regular" panose="02000503000000020004" pitchFamily="2" charset="0"/>
              </a:rPr>
              <a:t>11</a:t>
            </a:r>
          </a:p>
          <a:p>
            <a:pPr algn="ctr" defTabSz="914377">
              <a:defRPr/>
            </a:pPr>
            <a:r>
              <a:rPr lang="en-US" sz="1000" dirty="0">
                <a:solidFill>
                  <a:srgbClr val="002060"/>
                </a:solidFill>
                <a:latin typeface="Adani Regular" panose="02000503000000020004" pitchFamily="2" charset="0"/>
              </a:rPr>
              <a:t>Logistics Parks</a:t>
            </a:r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3BC710F5-F225-38FC-8A62-4CCA97EB0914}"/>
              </a:ext>
            </a:extLst>
          </p:cNvPr>
          <p:cNvSpPr txBox="1"/>
          <p:nvPr/>
        </p:nvSpPr>
        <p:spPr>
          <a:xfrm>
            <a:off x="4205423" y="5269179"/>
            <a:ext cx="124273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002060"/>
                </a:solidFill>
                <a:latin typeface="Adani Regular" panose="02000503000000020004" pitchFamily="2" charset="0"/>
              </a:rPr>
              <a:t>2.4</a:t>
            </a:r>
            <a:r>
              <a:rPr lang="en-US" sz="1000" b="1" dirty="0">
                <a:solidFill>
                  <a:srgbClr val="002060"/>
                </a:solidFill>
                <a:latin typeface="Adani Regular" panose="02000503000000020004" pitchFamily="2" charset="0"/>
              </a:rPr>
              <a:t>Mn </a:t>
            </a:r>
            <a:r>
              <a:rPr lang="en-US" sz="1000" b="1" dirty="0" err="1">
                <a:solidFill>
                  <a:srgbClr val="002060"/>
                </a:solidFill>
                <a:latin typeface="Adani Regular" panose="02000503000000020004" pitchFamily="2" charset="0"/>
              </a:rPr>
              <a:t>Sft</a:t>
            </a:r>
            <a:r>
              <a:rPr lang="en-US" sz="1000" dirty="0">
                <a:solidFill>
                  <a:srgbClr val="002060"/>
                </a:solidFill>
                <a:latin typeface="Adani Regular" panose="02000503000000020004" pitchFamily="2" charset="0"/>
              </a:rPr>
              <a:t> </a:t>
            </a:r>
            <a:r>
              <a:rPr lang="en-US" sz="1000" dirty="0" err="1">
                <a:solidFill>
                  <a:srgbClr val="002060"/>
                </a:solidFill>
                <a:latin typeface="Adani Regular" panose="02000503000000020004" pitchFamily="2" charset="0"/>
              </a:rPr>
              <a:t>GradeA</a:t>
            </a:r>
            <a:r>
              <a:rPr lang="en-US" sz="1000" dirty="0">
                <a:solidFill>
                  <a:srgbClr val="002060"/>
                </a:solidFill>
                <a:latin typeface="Adani Regular" panose="02000503000000020004" pitchFamily="2" charset="0"/>
              </a:rPr>
              <a:t> warehousing</a:t>
            </a:r>
          </a:p>
        </p:txBody>
      </p:sp>
      <p:sp>
        <p:nvSpPr>
          <p:cNvPr id="403" name="TextBox 402">
            <a:extLst>
              <a:ext uri="{FF2B5EF4-FFF2-40B4-BE49-F238E27FC236}">
                <a16:creationId xmlns:a16="http://schemas.microsoft.com/office/drawing/2014/main" id="{E98776B6-C1F1-EBE6-2594-2A7E2B118582}"/>
              </a:ext>
            </a:extLst>
          </p:cNvPr>
          <p:cNvSpPr txBox="1"/>
          <p:nvPr/>
        </p:nvSpPr>
        <p:spPr>
          <a:xfrm>
            <a:off x="4101439" y="4678465"/>
            <a:ext cx="1450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002060"/>
                </a:solidFill>
                <a:latin typeface="Adani Regular" panose="02000503000000020004" pitchFamily="2" charset="0"/>
              </a:rPr>
              <a:t>1.1</a:t>
            </a:r>
            <a:r>
              <a:rPr lang="en-US" sz="1000" b="1" dirty="0">
                <a:solidFill>
                  <a:srgbClr val="002060"/>
                </a:solidFill>
                <a:latin typeface="Adani Regular" panose="02000503000000020004" pitchFamily="2" charset="0"/>
              </a:rPr>
              <a:t>MMT</a:t>
            </a:r>
            <a:r>
              <a:rPr lang="en-US" sz="1000" dirty="0">
                <a:solidFill>
                  <a:srgbClr val="002060"/>
                </a:solidFill>
                <a:latin typeface="Adani Regular" panose="02000503000000020004" pitchFamily="2" charset="0"/>
              </a:rPr>
              <a:t> </a:t>
            </a:r>
          </a:p>
          <a:p>
            <a:pPr algn="ctr" defTabSz="914377">
              <a:defRPr/>
            </a:pPr>
            <a:r>
              <a:rPr lang="en-US" sz="1000" dirty="0">
                <a:solidFill>
                  <a:srgbClr val="002060"/>
                </a:solidFill>
                <a:latin typeface="Adani Regular" panose="02000503000000020004" pitchFamily="2" charset="0"/>
              </a:rPr>
              <a:t>Agri Silo capacity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8394AB-5388-3CD3-1ED4-87D5113B9ADB}"/>
              </a:ext>
            </a:extLst>
          </p:cNvPr>
          <p:cNvGrpSpPr/>
          <p:nvPr/>
        </p:nvGrpSpPr>
        <p:grpSpPr>
          <a:xfrm>
            <a:off x="5618116" y="575867"/>
            <a:ext cx="6394070" cy="5443801"/>
            <a:chOff x="540224" y="1068905"/>
            <a:chExt cx="5143559" cy="43791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E2253E-F4CF-BD15-9D01-95B9034FE847}"/>
                </a:ext>
              </a:extLst>
            </p:cNvPr>
            <p:cNvGrpSpPr/>
            <p:nvPr/>
          </p:nvGrpSpPr>
          <p:grpSpPr>
            <a:xfrm>
              <a:off x="540224" y="1068905"/>
              <a:ext cx="5143559" cy="4379136"/>
              <a:chOff x="527789" y="1273172"/>
              <a:chExt cx="5143559" cy="4379136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6745F2FB-FAEE-EF68-5DB4-BC59B5ADBE85}"/>
                  </a:ext>
                </a:extLst>
              </p:cNvPr>
              <p:cNvGrpSpPr/>
              <p:nvPr/>
            </p:nvGrpSpPr>
            <p:grpSpPr>
              <a:xfrm>
                <a:off x="527789" y="1273172"/>
                <a:ext cx="5143559" cy="4379136"/>
                <a:chOff x="6844448" y="1277438"/>
                <a:chExt cx="5143559" cy="4289612"/>
              </a:xfrm>
            </p:grpSpPr>
            <p:grpSp>
              <p:nvGrpSpPr>
                <p:cNvPr id="476" name="Group 475">
                  <a:extLst>
                    <a:ext uri="{FF2B5EF4-FFF2-40B4-BE49-F238E27FC236}">
                      <a16:creationId xmlns:a16="http://schemas.microsoft.com/office/drawing/2014/main" id="{F8A09B83-0EB5-F4C5-55DE-C8F017D4267B}"/>
                    </a:ext>
                  </a:extLst>
                </p:cNvPr>
                <p:cNvGrpSpPr/>
                <p:nvPr/>
              </p:nvGrpSpPr>
              <p:grpSpPr bwMode="gray">
                <a:xfrm>
                  <a:off x="7598498" y="1277438"/>
                  <a:ext cx="4158414" cy="4109509"/>
                  <a:chOff x="3997483" y="1452698"/>
                  <a:chExt cx="3796985" cy="4145139"/>
                </a:xfrm>
              </p:grpSpPr>
              <p:sp>
                <p:nvSpPr>
                  <p:cNvPr id="512" name="Freeform 174">
                    <a:extLst>
                      <a:ext uri="{FF2B5EF4-FFF2-40B4-BE49-F238E27FC236}">
                        <a16:creationId xmlns:a16="http://schemas.microsoft.com/office/drawing/2014/main" id="{5D6B2668-215E-90C5-25E7-FB51287054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4960437" y="2073135"/>
                    <a:ext cx="439038" cy="436409"/>
                  </a:xfrm>
                  <a:custGeom>
                    <a:avLst/>
                    <a:gdLst>
                      <a:gd name="T0" fmla="*/ 114 w 1169"/>
                      <a:gd name="T1" fmla="*/ 194 h 1162"/>
                      <a:gd name="T2" fmla="*/ 116 w 1169"/>
                      <a:gd name="T3" fmla="*/ 255 h 1162"/>
                      <a:gd name="T4" fmla="*/ 98 w 1169"/>
                      <a:gd name="T5" fmla="*/ 299 h 1162"/>
                      <a:gd name="T6" fmla="*/ 45 w 1169"/>
                      <a:gd name="T7" fmla="*/ 389 h 1162"/>
                      <a:gd name="T8" fmla="*/ 15 w 1169"/>
                      <a:gd name="T9" fmla="*/ 425 h 1162"/>
                      <a:gd name="T10" fmla="*/ 23 w 1169"/>
                      <a:gd name="T11" fmla="*/ 437 h 1162"/>
                      <a:gd name="T12" fmla="*/ 41 w 1169"/>
                      <a:gd name="T13" fmla="*/ 480 h 1162"/>
                      <a:gd name="T14" fmla="*/ 131 w 1169"/>
                      <a:gd name="T15" fmla="*/ 567 h 1162"/>
                      <a:gd name="T16" fmla="*/ 116 w 1169"/>
                      <a:gd name="T17" fmla="*/ 581 h 1162"/>
                      <a:gd name="T18" fmla="*/ 217 w 1169"/>
                      <a:gd name="T19" fmla="*/ 781 h 1162"/>
                      <a:gd name="T20" fmla="*/ 241 w 1169"/>
                      <a:gd name="T21" fmla="*/ 768 h 1162"/>
                      <a:gd name="T22" fmla="*/ 261 w 1169"/>
                      <a:gd name="T23" fmla="*/ 738 h 1162"/>
                      <a:gd name="T24" fmla="*/ 297 w 1169"/>
                      <a:gd name="T25" fmla="*/ 786 h 1162"/>
                      <a:gd name="T26" fmla="*/ 312 w 1169"/>
                      <a:gd name="T27" fmla="*/ 791 h 1162"/>
                      <a:gd name="T28" fmla="*/ 328 w 1169"/>
                      <a:gd name="T29" fmla="*/ 804 h 1162"/>
                      <a:gd name="T30" fmla="*/ 338 w 1169"/>
                      <a:gd name="T31" fmla="*/ 816 h 1162"/>
                      <a:gd name="T32" fmla="*/ 345 w 1169"/>
                      <a:gd name="T33" fmla="*/ 837 h 1162"/>
                      <a:gd name="T34" fmla="*/ 347 w 1169"/>
                      <a:gd name="T35" fmla="*/ 889 h 1162"/>
                      <a:gd name="T36" fmla="*/ 406 w 1169"/>
                      <a:gd name="T37" fmla="*/ 942 h 1162"/>
                      <a:gd name="T38" fmla="*/ 433 w 1169"/>
                      <a:gd name="T39" fmla="*/ 952 h 1162"/>
                      <a:gd name="T40" fmla="*/ 465 w 1169"/>
                      <a:gd name="T41" fmla="*/ 983 h 1162"/>
                      <a:gd name="T42" fmla="*/ 494 w 1169"/>
                      <a:gd name="T43" fmla="*/ 1008 h 1162"/>
                      <a:gd name="T44" fmla="*/ 529 w 1169"/>
                      <a:gd name="T45" fmla="*/ 1074 h 1162"/>
                      <a:gd name="T46" fmla="*/ 552 w 1169"/>
                      <a:gd name="T47" fmla="*/ 1123 h 1162"/>
                      <a:gd name="T48" fmla="*/ 608 w 1169"/>
                      <a:gd name="T49" fmla="*/ 1142 h 1162"/>
                      <a:gd name="T50" fmla="*/ 629 w 1169"/>
                      <a:gd name="T51" fmla="*/ 1147 h 1162"/>
                      <a:gd name="T52" fmla="*/ 675 w 1169"/>
                      <a:gd name="T53" fmla="*/ 1159 h 1162"/>
                      <a:gd name="T54" fmla="*/ 739 w 1169"/>
                      <a:gd name="T55" fmla="*/ 1114 h 1162"/>
                      <a:gd name="T56" fmla="*/ 744 w 1169"/>
                      <a:gd name="T57" fmla="*/ 1091 h 1162"/>
                      <a:gd name="T58" fmla="*/ 736 w 1169"/>
                      <a:gd name="T59" fmla="*/ 1045 h 1162"/>
                      <a:gd name="T60" fmla="*/ 729 w 1169"/>
                      <a:gd name="T61" fmla="*/ 963 h 1162"/>
                      <a:gd name="T62" fmla="*/ 743 w 1169"/>
                      <a:gd name="T63" fmla="*/ 936 h 1162"/>
                      <a:gd name="T64" fmla="*/ 747 w 1169"/>
                      <a:gd name="T65" fmla="*/ 917 h 1162"/>
                      <a:gd name="T66" fmla="*/ 793 w 1169"/>
                      <a:gd name="T67" fmla="*/ 843 h 1162"/>
                      <a:gd name="T68" fmla="*/ 880 w 1169"/>
                      <a:gd name="T69" fmla="*/ 808 h 1162"/>
                      <a:gd name="T70" fmla="*/ 949 w 1169"/>
                      <a:gd name="T71" fmla="*/ 798 h 1162"/>
                      <a:gd name="T72" fmla="*/ 991 w 1169"/>
                      <a:gd name="T73" fmla="*/ 820 h 1162"/>
                      <a:gd name="T74" fmla="*/ 1060 w 1169"/>
                      <a:gd name="T75" fmla="*/ 822 h 1162"/>
                      <a:gd name="T76" fmla="*/ 1148 w 1169"/>
                      <a:gd name="T77" fmla="*/ 866 h 1162"/>
                      <a:gd name="T78" fmla="*/ 1113 w 1169"/>
                      <a:gd name="T79" fmla="*/ 788 h 1162"/>
                      <a:gd name="T80" fmla="*/ 1108 w 1169"/>
                      <a:gd name="T81" fmla="*/ 641 h 1162"/>
                      <a:gd name="T82" fmla="*/ 1038 w 1169"/>
                      <a:gd name="T83" fmla="*/ 441 h 1162"/>
                      <a:gd name="T84" fmla="*/ 980 w 1169"/>
                      <a:gd name="T85" fmla="*/ 275 h 1162"/>
                      <a:gd name="T86" fmla="*/ 924 w 1169"/>
                      <a:gd name="T87" fmla="*/ 311 h 1162"/>
                      <a:gd name="T88" fmla="*/ 934 w 1169"/>
                      <a:gd name="T89" fmla="*/ 259 h 1162"/>
                      <a:gd name="T90" fmla="*/ 957 w 1169"/>
                      <a:gd name="T91" fmla="*/ 208 h 1162"/>
                      <a:gd name="T92" fmla="*/ 935 w 1169"/>
                      <a:gd name="T93" fmla="*/ 195 h 1162"/>
                      <a:gd name="T94" fmla="*/ 898 w 1169"/>
                      <a:gd name="T95" fmla="*/ 223 h 1162"/>
                      <a:gd name="T96" fmla="*/ 856 w 1169"/>
                      <a:gd name="T97" fmla="*/ 243 h 1162"/>
                      <a:gd name="T98" fmla="*/ 818 w 1169"/>
                      <a:gd name="T99" fmla="*/ 237 h 1162"/>
                      <a:gd name="T100" fmla="*/ 767 w 1169"/>
                      <a:gd name="T101" fmla="*/ 133 h 1162"/>
                      <a:gd name="T102" fmla="*/ 715 w 1169"/>
                      <a:gd name="T103" fmla="*/ 96 h 1162"/>
                      <a:gd name="T104" fmla="*/ 674 w 1169"/>
                      <a:gd name="T105" fmla="*/ 128 h 1162"/>
                      <a:gd name="T106" fmla="*/ 612 w 1169"/>
                      <a:gd name="T107" fmla="*/ 151 h 1162"/>
                      <a:gd name="T108" fmla="*/ 452 w 1169"/>
                      <a:gd name="T109" fmla="*/ 66 h 1162"/>
                      <a:gd name="T110" fmla="*/ 329 w 1169"/>
                      <a:gd name="T111" fmla="*/ 0 h 1162"/>
                      <a:gd name="T112" fmla="*/ 233 w 1169"/>
                      <a:gd name="T113" fmla="*/ 61 h 1162"/>
                      <a:gd name="T114" fmla="*/ 134 w 1169"/>
                      <a:gd name="T115" fmla="*/ 133 h 1162"/>
                      <a:gd name="T116" fmla="*/ 95 w 1169"/>
                      <a:gd name="T117" fmla="*/ 120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1169" h="1162">
                        <a:moveTo>
                          <a:pt x="83" y="149"/>
                        </a:moveTo>
                        <a:cubicBezTo>
                          <a:pt x="95" y="163"/>
                          <a:pt x="95" y="163"/>
                          <a:pt x="95" y="163"/>
                        </a:cubicBezTo>
                        <a:cubicBezTo>
                          <a:pt x="99" y="168"/>
                          <a:pt x="99" y="168"/>
                          <a:pt x="99" y="168"/>
                        </a:cubicBezTo>
                        <a:cubicBezTo>
                          <a:pt x="101" y="172"/>
                          <a:pt x="101" y="172"/>
                          <a:pt x="101" y="172"/>
                        </a:cubicBezTo>
                        <a:cubicBezTo>
                          <a:pt x="103" y="175"/>
                          <a:pt x="103" y="175"/>
                          <a:pt x="103" y="175"/>
                        </a:cubicBezTo>
                        <a:cubicBezTo>
                          <a:pt x="105" y="179"/>
                          <a:pt x="105" y="179"/>
                          <a:pt x="105" y="179"/>
                        </a:cubicBezTo>
                        <a:cubicBezTo>
                          <a:pt x="110" y="186"/>
                          <a:pt x="110" y="186"/>
                          <a:pt x="110" y="186"/>
                        </a:cubicBezTo>
                        <a:cubicBezTo>
                          <a:pt x="112" y="190"/>
                          <a:pt x="112" y="190"/>
                          <a:pt x="112" y="190"/>
                        </a:cubicBezTo>
                        <a:cubicBezTo>
                          <a:pt x="114" y="194"/>
                          <a:pt x="114" y="194"/>
                          <a:pt x="114" y="194"/>
                        </a:cubicBezTo>
                        <a:cubicBezTo>
                          <a:pt x="114" y="197"/>
                          <a:pt x="114" y="197"/>
                          <a:pt x="114" y="197"/>
                        </a:cubicBezTo>
                        <a:cubicBezTo>
                          <a:pt x="110" y="205"/>
                          <a:pt x="110" y="205"/>
                          <a:pt x="110" y="205"/>
                        </a:cubicBezTo>
                        <a:cubicBezTo>
                          <a:pt x="110" y="219"/>
                          <a:pt x="110" y="219"/>
                          <a:pt x="110" y="219"/>
                        </a:cubicBezTo>
                        <a:cubicBezTo>
                          <a:pt x="111" y="223"/>
                          <a:pt x="111" y="223"/>
                          <a:pt x="111" y="223"/>
                        </a:cubicBezTo>
                        <a:cubicBezTo>
                          <a:pt x="117" y="240"/>
                          <a:pt x="117" y="240"/>
                          <a:pt x="117" y="240"/>
                        </a:cubicBezTo>
                        <a:cubicBezTo>
                          <a:pt x="118" y="244"/>
                          <a:pt x="118" y="244"/>
                          <a:pt x="118" y="244"/>
                        </a:cubicBezTo>
                        <a:cubicBezTo>
                          <a:pt x="118" y="248"/>
                          <a:pt x="118" y="248"/>
                          <a:pt x="118" y="248"/>
                        </a:cubicBezTo>
                        <a:cubicBezTo>
                          <a:pt x="117" y="254"/>
                          <a:pt x="117" y="254"/>
                          <a:pt x="117" y="254"/>
                        </a:cubicBezTo>
                        <a:cubicBezTo>
                          <a:pt x="116" y="255"/>
                          <a:pt x="116" y="255"/>
                          <a:pt x="116" y="255"/>
                        </a:cubicBezTo>
                        <a:cubicBezTo>
                          <a:pt x="114" y="257"/>
                          <a:pt x="114" y="257"/>
                          <a:pt x="114" y="257"/>
                        </a:cubicBezTo>
                        <a:cubicBezTo>
                          <a:pt x="108" y="262"/>
                          <a:pt x="108" y="262"/>
                          <a:pt x="108" y="262"/>
                        </a:cubicBezTo>
                        <a:cubicBezTo>
                          <a:pt x="98" y="277"/>
                          <a:pt x="98" y="277"/>
                          <a:pt x="98" y="277"/>
                        </a:cubicBezTo>
                        <a:cubicBezTo>
                          <a:pt x="98" y="283"/>
                          <a:pt x="98" y="283"/>
                          <a:pt x="98" y="283"/>
                        </a:cubicBezTo>
                        <a:cubicBezTo>
                          <a:pt x="94" y="292"/>
                          <a:pt x="94" y="292"/>
                          <a:pt x="94" y="292"/>
                        </a:cubicBezTo>
                        <a:cubicBezTo>
                          <a:pt x="91" y="296"/>
                          <a:pt x="91" y="296"/>
                          <a:pt x="91" y="296"/>
                        </a:cubicBezTo>
                        <a:cubicBezTo>
                          <a:pt x="94" y="292"/>
                          <a:pt x="94" y="292"/>
                          <a:pt x="94" y="292"/>
                        </a:cubicBezTo>
                        <a:cubicBezTo>
                          <a:pt x="97" y="297"/>
                          <a:pt x="97" y="297"/>
                          <a:pt x="97" y="297"/>
                        </a:cubicBezTo>
                        <a:cubicBezTo>
                          <a:pt x="98" y="299"/>
                          <a:pt x="98" y="299"/>
                          <a:pt x="98" y="299"/>
                        </a:cubicBezTo>
                        <a:cubicBezTo>
                          <a:pt x="112" y="326"/>
                          <a:pt x="112" y="326"/>
                          <a:pt x="112" y="326"/>
                        </a:cubicBezTo>
                        <a:cubicBezTo>
                          <a:pt x="113" y="329"/>
                          <a:pt x="113" y="329"/>
                          <a:pt x="113" y="329"/>
                        </a:cubicBezTo>
                        <a:cubicBezTo>
                          <a:pt x="113" y="332"/>
                          <a:pt x="113" y="332"/>
                          <a:pt x="113" y="332"/>
                        </a:cubicBezTo>
                        <a:cubicBezTo>
                          <a:pt x="110" y="334"/>
                          <a:pt x="110" y="334"/>
                          <a:pt x="110" y="334"/>
                        </a:cubicBezTo>
                        <a:cubicBezTo>
                          <a:pt x="94" y="344"/>
                          <a:pt x="94" y="344"/>
                          <a:pt x="94" y="344"/>
                        </a:cubicBezTo>
                        <a:cubicBezTo>
                          <a:pt x="67" y="366"/>
                          <a:pt x="67" y="366"/>
                          <a:pt x="67" y="366"/>
                        </a:cubicBezTo>
                        <a:cubicBezTo>
                          <a:pt x="55" y="380"/>
                          <a:pt x="55" y="380"/>
                          <a:pt x="55" y="380"/>
                        </a:cubicBezTo>
                        <a:cubicBezTo>
                          <a:pt x="50" y="385"/>
                          <a:pt x="50" y="385"/>
                          <a:pt x="50" y="385"/>
                        </a:cubicBezTo>
                        <a:cubicBezTo>
                          <a:pt x="45" y="389"/>
                          <a:pt x="45" y="389"/>
                          <a:pt x="45" y="389"/>
                        </a:cubicBezTo>
                        <a:cubicBezTo>
                          <a:pt x="38" y="392"/>
                          <a:pt x="38" y="392"/>
                          <a:pt x="38" y="392"/>
                        </a:cubicBezTo>
                        <a:cubicBezTo>
                          <a:pt x="15" y="397"/>
                          <a:pt x="15" y="397"/>
                          <a:pt x="15" y="397"/>
                        </a:cubicBezTo>
                        <a:cubicBezTo>
                          <a:pt x="13" y="399"/>
                          <a:pt x="13" y="399"/>
                          <a:pt x="13" y="399"/>
                        </a:cubicBezTo>
                        <a:cubicBezTo>
                          <a:pt x="12" y="400"/>
                          <a:pt x="12" y="400"/>
                          <a:pt x="12" y="400"/>
                        </a:cubicBezTo>
                        <a:cubicBezTo>
                          <a:pt x="10" y="405"/>
                          <a:pt x="10" y="405"/>
                          <a:pt x="10" y="405"/>
                        </a:cubicBezTo>
                        <a:cubicBezTo>
                          <a:pt x="9" y="411"/>
                          <a:pt x="9" y="411"/>
                          <a:pt x="9" y="411"/>
                        </a:cubicBezTo>
                        <a:cubicBezTo>
                          <a:pt x="10" y="417"/>
                          <a:pt x="10" y="417"/>
                          <a:pt x="10" y="417"/>
                        </a:cubicBezTo>
                        <a:cubicBezTo>
                          <a:pt x="12" y="422"/>
                          <a:pt x="12" y="422"/>
                          <a:pt x="12" y="422"/>
                        </a:cubicBezTo>
                        <a:cubicBezTo>
                          <a:pt x="15" y="425"/>
                          <a:pt x="15" y="425"/>
                          <a:pt x="15" y="425"/>
                        </a:cubicBezTo>
                        <a:cubicBezTo>
                          <a:pt x="18" y="425"/>
                          <a:pt x="18" y="425"/>
                          <a:pt x="18" y="425"/>
                        </a:cubicBezTo>
                        <a:cubicBezTo>
                          <a:pt x="20" y="424"/>
                          <a:pt x="20" y="424"/>
                          <a:pt x="20" y="424"/>
                        </a:cubicBezTo>
                        <a:cubicBezTo>
                          <a:pt x="21" y="423"/>
                          <a:pt x="21" y="423"/>
                          <a:pt x="21" y="423"/>
                        </a:cubicBezTo>
                        <a:cubicBezTo>
                          <a:pt x="23" y="422"/>
                          <a:pt x="23" y="422"/>
                          <a:pt x="23" y="422"/>
                        </a:cubicBezTo>
                        <a:cubicBezTo>
                          <a:pt x="26" y="421"/>
                          <a:pt x="26" y="421"/>
                          <a:pt x="26" y="421"/>
                        </a:cubicBezTo>
                        <a:cubicBezTo>
                          <a:pt x="27" y="423"/>
                          <a:pt x="27" y="423"/>
                          <a:pt x="27" y="423"/>
                        </a:cubicBezTo>
                        <a:cubicBezTo>
                          <a:pt x="28" y="426"/>
                          <a:pt x="28" y="426"/>
                          <a:pt x="28" y="426"/>
                        </a:cubicBezTo>
                        <a:cubicBezTo>
                          <a:pt x="26" y="431"/>
                          <a:pt x="26" y="431"/>
                          <a:pt x="26" y="431"/>
                        </a:cubicBezTo>
                        <a:cubicBezTo>
                          <a:pt x="23" y="437"/>
                          <a:pt x="23" y="437"/>
                          <a:pt x="23" y="437"/>
                        </a:cubicBezTo>
                        <a:cubicBezTo>
                          <a:pt x="20" y="443"/>
                          <a:pt x="20" y="443"/>
                          <a:pt x="20" y="443"/>
                        </a:cubicBezTo>
                        <a:cubicBezTo>
                          <a:pt x="1" y="465"/>
                          <a:pt x="1" y="465"/>
                          <a:pt x="1" y="465"/>
                        </a:cubicBezTo>
                        <a:cubicBezTo>
                          <a:pt x="0" y="468"/>
                          <a:pt x="0" y="468"/>
                          <a:pt x="0" y="468"/>
                        </a:cubicBezTo>
                        <a:cubicBezTo>
                          <a:pt x="0" y="472"/>
                          <a:pt x="0" y="472"/>
                          <a:pt x="0" y="472"/>
                        </a:cubicBezTo>
                        <a:cubicBezTo>
                          <a:pt x="4" y="473"/>
                          <a:pt x="4" y="473"/>
                          <a:pt x="4" y="473"/>
                        </a:cubicBezTo>
                        <a:cubicBezTo>
                          <a:pt x="8" y="475"/>
                          <a:pt x="8" y="475"/>
                          <a:pt x="8" y="475"/>
                        </a:cubicBezTo>
                        <a:cubicBezTo>
                          <a:pt x="28" y="478"/>
                          <a:pt x="28" y="478"/>
                          <a:pt x="28" y="478"/>
                        </a:cubicBezTo>
                        <a:cubicBezTo>
                          <a:pt x="36" y="481"/>
                          <a:pt x="36" y="481"/>
                          <a:pt x="36" y="481"/>
                        </a:cubicBezTo>
                        <a:cubicBezTo>
                          <a:pt x="41" y="480"/>
                          <a:pt x="41" y="480"/>
                          <a:pt x="41" y="480"/>
                        </a:cubicBezTo>
                        <a:cubicBezTo>
                          <a:pt x="43" y="482"/>
                          <a:pt x="43" y="482"/>
                          <a:pt x="43" y="482"/>
                        </a:cubicBezTo>
                        <a:cubicBezTo>
                          <a:pt x="59" y="490"/>
                          <a:pt x="59" y="490"/>
                          <a:pt x="59" y="490"/>
                        </a:cubicBezTo>
                        <a:cubicBezTo>
                          <a:pt x="75" y="500"/>
                          <a:pt x="75" y="500"/>
                          <a:pt x="75" y="500"/>
                        </a:cubicBezTo>
                        <a:cubicBezTo>
                          <a:pt x="95" y="509"/>
                          <a:pt x="95" y="509"/>
                          <a:pt x="95" y="509"/>
                        </a:cubicBezTo>
                        <a:cubicBezTo>
                          <a:pt x="101" y="514"/>
                          <a:pt x="101" y="514"/>
                          <a:pt x="101" y="514"/>
                        </a:cubicBezTo>
                        <a:cubicBezTo>
                          <a:pt x="105" y="522"/>
                          <a:pt x="105" y="522"/>
                          <a:pt x="105" y="522"/>
                        </a:cubicBezTo>
                        <a:cubicBezTo>
                          <a:pt x="118" y="540"/>
                          <a:pt x="118" y="540"/>
                          <a:pt x="118" y="540"/>
                        </a:cubicBezTo>
                        <a:cubicBezTo>
                          <a:pt x="130" y="564"/>
                          <a:pt x="130" y="564"/>
                          <a:pt x="130" y="564"/>
                        </a:cubicBezTo>
                        <a:cubicBezTo>
                          <a:pt x="131" y="567"/>
                          <a:pt x="131" y="567"/>
                          <a:pt x="131" y="567"/>
                        </a:cubicBezTo>
                        <a:cubicBezTo>
                          <a:pt x="131" y="570"/>
                          <a:pt x="131" y="570"/>
                          <a:pt x="131" y="570"/>
                        </a:cubicBezTo>
                        <a:cubicBezTo>
                          <a:pt x="129" y="572"/>
                          <a:pt x="129" y="572"/>
                          <a:pt x="129" y="572"/>
                        </a:cubicBezTo>
                        <a:cubicBezTo>
                          <a:pt x="127" y="572"/>
                          <a:pt x="127" y="572"/>
                          <a:pt x="127" y="572"/>
                        </a:cubicBezTo>
                        <a:cubicBezTo>
                          <a:pt x="123" y="571"/>
                          <a:pt x="123" y="571"/>
                          <a:pt x="123" y="571"/>
                        </a:cubicBezTo>
                        <a:cubicBezTo>
                          <a:pt x="120" y="571"/>
                          <a:pt x="120" y="571"/>
                          <a:pt x="120" y="571"/>
                        </a:cubicBezTo>
                        <a:cubicBezTo>
                          <a:pt x="118" y="572"/>
                          <a:pt x="118" y="572"/>
                          <a:pt x="118" y="572"/>
                        </a:cubicBezTo>
                        <a:cubicBezTo>
                          <a:pt x="116" y="574"/>
                          <a:pt x="116" y="574"/>
                          <a:pt x="116" y="574"/>
                        </a:cubicBezTo>
                        <a:cubicBezTo>
                          <a:pt x="116" y="578"/>
                          <a:pt x="116" y="578"/>
                          <a:pt x="116" y="578"/>
                        </a:cubicBezTo>
                        <a:cubicBezTo>
                          <a:pt x="116" y="581"/>
                          <a:pt x="116" y="581"/>
                          <a:pt x="116" y="581"/>
                        </a:cubicBezTo>
                        <a:cubicBezTo>
                          <a:pt x="123" y="595"/>
                          <a:pt x="123" y="595"/>
                          <a:pt x="123" y="595"/>
                        </a:cubicBezTo>
                        <a:cubicBezTo>
                          <a:pt x="166" y="680"/>
                          <a:pt x="166" y="680"/>
                          <a:pt x="166" y="680"/>
                        </a:cubicBezTo>
                        <a:cubicBezTo>
                          <a:pt x="185" y="735"/>
                          <a:pt x="185" y="735"/>
                          <a:pt x="185" y="735"/>
                        </a:cubicBezTo>
                        <a:cubicBezTo>
                          <a:pt x="190" y="759"/>
                          <a:pt x="190" y="759"/>
                          <a:pt x="190" y="759"/>
                        </a:cubicBezTo>
                        <a:cubicBezTo>
                          <a:pt x="192" y="766"/>
                          <a:pt x="192" y="766"/>
                          <a:pt x="192" y="766"/>
                        </a:cubicBezTo>
                        <a:cubicBezTo>
                          <a:pt x="195" y="772"/>
                          <a:pt x="195" y="772"/>
                          <a:pt x="195" y="772"/>
                        </a:cubicBezTo>
                        <a:cubicBezTo>
                          <a:pt x="203" y="780"/>
                          <a:pt x="203" y="780"/>
                          <a:pt x="203" y="780"/>
                        </a:cubicBezTo>
                        <a:cubicBezTo>
                          <a:pt x="210" y="785"/>
                          <a:pt x="210" y="785"/>
                          <a:pt x="210" y="785"/>
                        </a:cubicBezTo>
                        <a:cubicBezTo>
                          <a:pt x="217" y="781"/>
                          <a:pt x="217" y="781"/>
                          <a:pt x="217" y="781"/>
                        </a:cubicBezTo>
                        <a:cubicBezTo>
                          <a:pt x="220" y="781"/>
                          <a:pt x="220" y="781"/>
                          <a:pt x="220" y="781"/>
                        </a:cubicBezTo>
                        <a:cubicBezTo>
                          <a:pt x="224" y="781"/>
                          <a:pt x="224" y="781"/>
                          <a:pt x="224" y="781"/>
                        </a:cubicBezTo>
                        <a:cubicBezTo>
                          <a:pt x="230" y="783"/>
                          <a:pt x="230" y="783"/>
                          <a:pt x="230" y="783"/>
                        </a:cubicBezTo>
                        <a:cubicBezTo>
                          <a:pt x="233" y="784"/>
                          <a:pt x="233" y="784"/>
                          <a:pt x="233" y="784"/>
                        </a:cubicBezTo>
                        <a:cubicBezTo>
                          <a:pt x="235" y="783"/>
                          <a:pt x="235" y="783"/>
                          <a:pt x="235" y="783"/>
                        </a:cubicBezTo>
                        <a:cubicBezTo>
                          <a:pt x="237" y="781"/>
                          <a:pt x="237" y="781"/>
                          <a:pt x="237" y="781"/>
                        </a:cubicBezTo>
                        <a:cubicBezTo>
                          <a:pt x="239" y="777"/>
                          <a:pt x="239" y="777"/>
                          <a:pt x="239" y="777"/>
                        </a:cubicBezTo>
                        <a:cubicBezTo>
                          <a:pt x="240" y="772"/>
                          <a:pt x="240" y="772"/>
                          <a:pt x="240" y="772"/>
                        </a:cubicBezTo>
                        <a:cubicBezTo>
                          <a:pt x="241" y="768"/>
                          <a:pt x="241" y="768"/>
                          <a:pt x="241" y="768"/>
                        </a:cubicBezTo>
                        <a:cubicBezTo>
                          <a:pt x="244" y="767"/>
                          <a:pt x="244" y="767"/>
                          <a:pt x="244" y="767"/>
                        </a:cubicBezTo>
                        <a:cubicBezTo>
                          <a:pt x="248" y="768"/>
                          <a:pt x="248" y="768"/>
                          <a:pt x="248" y="768"/>
                        </a:cubicBezTo>
                        <a:cubicBezTo>
                          <a:pt x="250" y="766"/>
                          <a:pt x="250" y="766"/>
                          <a:pt x="250" y="766"/>
                        </a:cubicBezTo>
                        <a:cubicBezTo>
                          <a:pt x="251" y="762"/>
                          <a:pt x="251" y="762"/>
                          <a:pt x="251" y="762"/>
                        </a:cubicBezTo>
                        <a:cubicBezTo>
                          <a:pt x="249" y="746"/>
                          <a:pt x="249" y="746"/>
                          <a:pt x="249" y="746"/>
                        </a:cubicBezTo>
                        <a:cubicBezTo>
                          <a:pt x="251" y="742"/>
                          <a:pt x="251" y="742"/>
                          <a:pt x="251" y="742"/>
                        </a:cubicBezTo>
                        <a:cubicBezTo>
                          <a:pt x="258" y="740"/>
                          <a:pt x="258" y="740"/>
                          <a:pt x="258" y="740"/>
                        </a:cubicBezTo>
                        <a:cubicBezTo>
                          <a:pt x="260" y="739"/>
                          <a:pt x="260" y="739"/>
                          <a:pt x="260" y="739"/>
                        </a:cubicBezTo>
                        <a:cubicBezTo>
                          <a:pt x="261" y="738"/>
                          <a:pt x="261" y="738"/>
                          <a:pt x="261" y="738"/>
                        </a:cubicBezTo>
                        <a:cubicBezTo>
                          <a:pt x="262" y="736"/>
                          <a:pt x="262" y="736"/>
                          <a:pt x="262" y="736"/>
                        </a:cubicBezTo>
                        <a:cubicBezTo>
                          <a:pt x="263" y="735"/>
                          <a:pt x="263" y="735"/>
                          <a:pt x="263" y="735"/>
                        </a:cubicBezTo>
                        <a:cubicBezTo>
                          <a:pt x="268" y="739"/>
                          <a:pt x="268" y="739"/>
                          <a:pt x="268" y="739"/>
                        </a:cubicBezTo>
                        <a:cubicBezTo>
                          <a:pt x="281" y="765"/>
                          <a:pt x="281" y="765"/>
                          <a:pt x="281" y="765"/>
                        </a:cubicBezTo>
                        <a:cubicBezTo>
                          <a:pt x="288" y="781"/>
                          <a:pt x="288" y="781"/>
                          <a:pt x="288" y="781"/>
                        </a:cubicBezTo>
                        <a:cubicBezTo>
                          <a:pt x="290" y="788"/>
                          <a:pt x="290" y="788"/>
                          <a:pt x="290" y="788"/>
                        </a:cubicBezTo>
                        <a:cubicBezTo>
                          <a:pt x="293" y="789"/>
                          <a:pt x="293" y="789"/>
                          <a:pt x="293" y="789"/>
                        </a:cubicBezTo>
                        <a:cubicBezTo>
                          <a:pt x="295" y="789"/>
                          <a:pt x="295" y="789"/>
                          <a:pt x="295" y="789"/>
                        </a:cubicBezTo>
                        <a:cubicBezTo>
                          <a:pt x="297" y="786"/>
                          <a:pt x="297" y="786"/>
                          <a:pt x="297" y="786"/>
                        </a:cubicBezTo>
                        <a:cubicBezTo>
                          <a:pt x="298" y="785"/>
                          <a:pt x="298" y="785"/>
                          <a:pt x="298" y="785"/>
                        </a:cubicBezTo>
                        <a:cubicBezTo>
                          <a:pt x="300" y="785"/>
                          <a:pt x="300" y="785"/>
                          <a:pt x="300" y="785"/>
                        </a:cubicBezTo>
                        <a:cubicBezTo>
                          <a:pt x="303" y="786"/>
                          <a:pt x="303" y="786"/>
                          <a:pt x="303" y="786"/>
                        </a:cubicBezTo>
                        <a:cubicBezTo>
                          <a:pt x="305" y="791"/>
                          <a:pt x="305" y="791"/>
                          <a:pt x="305" y="791"/>
                        </a:cubicBezTo>
                        <a:cubicBezTo>
                          <a:pt x="308" y="794"/>
                          <a:pt x="308" y="794"/>
                          <a:pt x="308" y="794"/>
                        </a:cubicBezTo>
                        <a:cubicBezTo>
                          <a:pt x="309" y="795"/>
                          <a:pt x="309" y="795"/>
                          <a:pt x="309" y="795"/>
                        </a:cubicBezTo>
                        <a:cubicBezTo>
                          <a:pt x="311" y="793"/>
                          <a:pt x="311" y="793"/>
                          <a:pt x="311" y="793"/>
                        </a:cubicBezTo>
                        <a:cubicBezTo>
                          <a:pt x="311" y="792"/>
                          <a:pt x="311" y="792"/>
                          <a:pt x="311" y="792"/>
                        </a:cubicBezTo>
                        <a:cubicBezTo>
                          <a:pt x="312" y="791"/>
                          <a:pt x="312" y="791"/>
                          <a:pt x="312" y="791"/>
                        </a:cubicBezTo>
                        <a:cubicBezTo>
                          <a:pt x="313" y="791"/>
                          <a:pt x="313" y="791"/>
                          <a:pt x="313" y="791"/>
                        </a:cubicBezTo>
                        <a:cubicBezTo>
                          <a:pt x="318" y="792"/>
                          <a:pt x="318" y="792"/>
                          <a:pt x="318" y="792"/>
                        </a:cubicBezTo>
                        <a:cubicBezTo>
                          <a:pt x="319" y="794"/>
                          <a:pt x="319" y="794"/>
                          <a:pt x="319" y="794"/>
                        </a:cubicBezTo>
                        <a:cubicBezTo>
                          <a:pt x="321" y="796"/>
                          <a:pt x="321" y="796"/>
                          <a:pt x="321" y="796"/>
                        </a:cubicBezTo>
                        <a:cubicBezTo>
                          <a:pt x="322" y="801"/>
                          <a:pt x="322" y="801"/>
                          <a:pt x="322" y="801"/>
                        </a:cubicBezTo>
                        <a:cubicBezTo>
                          <a:pt x="323" y="804"/>
                          <a:pt x="323" y="804"/>
                          <a:pt x="323" y="804"/>
                        </a:cubicBezTo>
                        <a:cubicBezTo>
                          <a:pt x="325" y="806"/>
                          <a:pt x="325" y="806"/>
                          <a:pt x="325" y="806"/>
                        </a:cubicBezTo>
                        <a:cubicBezTo>
                          <a:pt x="326" y="805"/>
                          <a:pt x="326" y="805"/>
                          <a:pt x="326" y="805"/>
                        </a:cubicBezTo>
                        <a:cubicBezTo>
                          <a:pt x="328" y="804"/>
                          <a:pt x="328" y="804"/>
                          <a:pt x="328" y="804"/>
                        </a:cubicBezTo>
                        <a:cubicBezTo>
                          <a:pt x="329" y="802"/>
                          <a:pt x="329" y="802"/>
                          <a:pt x="329" y="802"/>
                        </a:cubicBezTo>
                        <a:cubicBezTo>
                          <a:pt x="331" y="797"/>
                          <a:pt x="331" y="797"/>
                          <a:pt x="331" y="797"/>
                        </a:cubicBezTo>
                        <a:cubicBezTo>
                          <a:pt x="332" y="796"/>
                          <a:pt x="332" y="796"/>
                          <a:pt x="332" y="796"/>
                        </a:cubicBezTo>
                        <a:cubicBezTo>
                          <a:pt x="334" y="795"/>
                          <a:pt x="334" y="795"/>
                          <a:pt x="334" y="795"/>
                        </a:cubicBezTo>
                        <a:cubicBezTo>
                          <a:pt x="335" y="797"/>
                          <a:pt x="335" y="797"/>
                          <a:pt x="335" y="797"/>
                        </a:cubicBezTo>
                        <a:cubicBezTo>
                          <a:pt x="336" y="799"/>
                          <a:pt x="336" y="799"/>
                          <a:pt x="336" y="799"/>
                        </a:cubicBezTo>
                        <a:cubicBezTo>
                          <a:pt x="339" y="804"/>
                          <a:pt x="339" y="804"/>
                          <a:pt x="339" y="804"/>
                        </a:cubicBezTo>
                        <a:cubicBezTo>
                          <a:pt x="340" y="808"/>
                          <a:pt x="340" y="808"/>
                          <a:pt x="340" y="808"/>
                        </a:cubicBezTo>
                        <a:cubicBezTo>
                          <a:pt x="338" y="816"/>
                          <a:pt x="338" y="816"/>
                          <a:pt x="338" y="816"/>
                        </a:cubicBezTo>
                        <a:cubicBezTo>
                          <a:pt x="339" y="818"/>
                          <a:pt x="339" y="818"/>
                          <a:pt x="339" y="818"/>
                        </a:cubicBezTo>
                        <a:cubicBezTo>
                          <a:pt x="341" y="818"/>
                          <a:pt x="341" y="818"/>
                          <a:pt x="341" y="818"/>
                        </a:cubicBezTo>
                        <a:cubicBezTo>
                          <a:pt x="349" y="817"/>
                          <a:pt x="349" y="817"/>
                          <a:pt x="349" y="817"/>
                        </a:cubicBezTo>
                        <a:cubicBezTo>
                          <a:pt x="352" y="818"/>
                          <a:pt x="352" y="818"/>
                          <a:pt x="352" y="818"/>
                        </a:cubicBezTo>
                        <a:cubicBezTo>
                          <a:pt x="354" y="820"/>
                          <a:pt x="354" y="820"/>
                          <a:pt x="354" y="820"/>
                        </a:cubicBezTo>
                        <a:cubicBezTo>
                          <a:pt x="352" y="825"/>
                          <a:pt x="352" y="825"/>
                          <a:pt x="352" y="825"/>
                        </a:cubicBezTo>
                        <a:cubicBezTo>
                          <a:pt x="347" y="831"/>
                          <a:pt x="347" y="831"/>
                          <a:pt x="347" y="831"/>
                        </a:cubicBezTo>
                        <a:cubicBezTo>
                          <a:pt x="345" y="834"/>
                          <a:pt x="345" y="834"/>
                          <a:pt x="345" y="834"/>
                        </a:cubicBezTo>
                        <a:cubicBezTo>
                          <a:pt x="345" y="837"/>
                          <a:pt x="345" y="837"/>
                          <a:pt x="345" y="837"/>
                        </a:cubicBezTo>
                        <a:cubicBezTo>
                          <a:pt x="344" y="855"/>
                          <a:pt x="344" y="855"/>
                          <a:pt x="344" y="855"/>
                        </a:cubicBezTo>
                        <a:cubicBezTo>
                          <a:pt x="345" y="858"/>
                          <a:pt x="345" y="858"/>
                          <a:pt x="345" y="858"/>
                        </a:cubicBezTo>
                        <a:cubicBezTo>
                          <a:pt x="352" y="863"/>
                          <a:pt x="352" y="863"/>
                          <a:pt x="352" y="863"/>
                        </a:cubicBezTo>
                        <a:cubicBezTo>
                          <a:pt x="352" y="866"/>
                          <a:pt x="352" y="866"/>
                          <a:pt x="352" y="866"/>
                        </a:cubicBezTo>
                        <a:cubicBezTo>
                          <a:pt x="348" y="874"/>
                          <a:pt x="348" y="874"/>
                          <a:pt x="348" y="874"/>
                        </a:cubicBezTo>
                        <a:cubicBezTo>
                          <a:pt x="347" y="877"/>
                          <a:pt x="347" y="877"/>
                          <a:pt x="347" y="877"/>
                        </a:cubicBezTo>
                        <a:cubicBezTo>
                          <a:pt x="347" y="881"/>
                          <a:pt x="347" y="881"/>
                          <a:pt x="347" y="881"/>
                        </a:cubicBezTo>
                        <a:cubicBezTo>
                          <a:pt x="347" y="885"/>
                          <a:pt x="347" y="885"/>
                          <a:pt x="347" y="885"/>
                        </a:cubicBezTo>
                        <a:cubicBezTo>
                          <a:pt x="347" y="889"/>
                          <a:pt x="347" y="889"/>
                          <a:pt x="347" y="889"/>
                        </a:cubicBezTo>
                        <a:cubicBezTo>
                          <a:pt x="348" y="893"/>
                          <a:pt x="348" y="893"/>
                          <a:pt x="348" y="893"/>
                        </a:cubicBezTo>
                        <a:cubicBezTo>
                          <a:pt x="349" y="898"/>
                          <a:pt x="349" y="898"/>
                          <a:pt x="349" y="898"/>
                        </a:cubicBezTo>
                        <a:cubicBezTo>
                          <a:pt x="353" y="903"/>
                          <a:pt x="353" y="903"/>
                          <a:pt x="353" y="903"/>
                        </a:cubicBezTo>
                        <a:cubicBezTo>
                          <a:pt x="359" y="910"/>
                          <a:pt x="359" y="910"/>
                          <a:pt x="359" y="910"/>
                        </a:cubicBezTo>
                        <a:cubicBezTo>
                          <a:pt x="378" y="926"/>
                          <a:pt x="378" y="926"/>
                          <a:pt x="378" y="926"/>
                        </a:cubicBezTo>
                        <a:cubicBezTo>
                          <a:pt x="385" y="934"/>
                          <a:pt x="385" y="934"/>
                          <a:pt x="385" y="934"/>
                        </a:cubicBezTo>
                        <a:cubicBezTo>
                          <a:pt x="401" y="948"/>
                          <a:pt x="401" y="948"/>
                          <a:pt x="401" y="948"/>
                        </a:cubicBezTo>
                        <a:cubicBezTo>
                          <a:pt x="403" y="945"/>
                          <a:pt x="403" y="945"/>
                          <a:pt x="403" y="945"/>
                        </a:cubicBezTo>
                        <a:cubicBezTo>
                          <a:pt x="406" y="942"/>
                          <a:pt x="406" y="942"/>
                          <a:pt x="406" y="942"/>
                        </a:cubicBezTo>
                        <a:cubicBezTo>
                          <a:pt x="411" y="938"/>
                          <a:pt x="411" y="938"/>
                          <a:pt x="411" y="938"/>
                        </a:cubicBezTo>
                        <a:cubicBezTo>
                          <a:pt x="413" y="937"/>
                          <a:pt x="413" y="937"/>
                          <a:pt x="413" y="937"/>
                        </a:cubicBezTo>
                        <a:cubicBezTo>
                          <a:pt x="415" y="936"/>
                          <a:pt x="415" y="936"/>
                          <a:pt x="415" y="936"/>
                        </a:cubicBezTo>
                        <a:cubicBezTo>
                          <a:pt x="417" y="937"/>
                          <a:pt x="417" y="937"/>
                          <a:pt x="417" y="937"/>
                        </a:cubicBezTo>
                        <a:cubicBezTo>
                          <a:pt x="419" y="939"/>
                          <a:pt x="419" y="939"/>
                          <a:pt x="419" y="939"/>
                        </a:cubicBezTo>
                        <a:cubicBezTo>
                          <a:pt x="421" y="945"/>
                          <a:pt x="421" y="945"/>
                          <a:pt x="421" y="945"/>
                        </a:cubicBezTo>
                        <a:cubicBezTo>
                          <a:pt x="424" y="950"/>
                          <a:pt x="424" y="950"/>
                          <a:pt x="424" y="950"/>
                        </a:cubicBezTo>
                        <a:cubicBezTo>
                          <a:pt x="428" y="951"/>
                          <a:pt x="428" y="951"/>
                          <a:pt x="428" y="951"/>
                        </a:cubicBezTo>
                        <a:cubicBezTo>
                          <a:pt x="433" y="952"/>
                          <a:pt x="433" y="952"/>
                          <a:pt x="433" y="952"/>
                        </a:cubicBezTo>
                        <a:cubicBezTo>
                          <a:pt x="438" y="950"/>
                          <a:pt x="438" y="950"/>
                          <a:pt x="438" y="950"/>
                        </a:cubicBezTo>
                        <a:cubicBezTo>
                          <a:pt x="442" y="950"/>
                          <a:pt x="442" y="950"/>
                          <a:pt x="442" y="950"/>
                        </a:cubicBezTo>
                        <a:cubicBezTo>
                          <a:pt x="447" y="951"/>
                          <a:pt x="447" y="951"/>
                          <a:pt x="447" y="951"/>
                        </a:cubicBezTo>
                        <a:cubicBezTo>
                          <a:pt x="454" y="958"/>
                          <a:pt x="454" y="958"/>
                          <a:pt x="454" y="958"/>
                        </a:cubicBezTo>
                        <a:cubicBezTo>
                          <a:pt x="457" y="963"/>
                          <a:pt x="457" y="963"/>
                          <a:pt x="457" y="963"/>
                        </a:cubicBezTo>
                        <a:cubicBezTo>
                          <a:pt x="459" y="967"/>
                          <a:pt x="459" y="967"/>
                          <a:pt x="459" y="967"/>
                        </a:cubicBezTo>
                        <a:cubicBezTo>
                          <a:pt x="460" y="975"/>
                          <a:pt x="460" y="975"/>
                          <a:pt x="460" y="975"/>
                        </a:cubicBezTo>
                        <a:cubicBezTo>
                          <a:pt x="462" y="979"/>
                          <a:pt x="462" y="979"/>
                          <a:pt x="462" y="979"/>
                        </a:cubicBezTo>
                        <a:cubicBezTo>
                          <a:pt x="465" y="983"/>
                          <a:pt x="465" y="983"/>
                          <a:pt x="465" y="983"/>
                        </a:cubicBezTo>
                        <a:cubicBezTo>
                          <a:pt x="467" y="985"/>
                          <a:pt x="467" y="985"/>
                          <a:pt x="467" y="985"/>
                        </a:cubicBezTo>
                        <a:cubicBezTo>
                          <a:pt x="472" y="986"/>
                          <a:pt x="472" y="986"/>
                          <a:pt x="472" y="986"/>
                        </a:cubicBezTo>
                        <a:cubicBezTo>
                          <a:pt x="475" y="988"/>
                          <a:pt x="475" y="988"/>
                          <a:pt x="475" y="988"/>
                        </a:cubicBezTo>
                        <a:cubicBezTo>
                          <a:pt x="478" y="991"/>
                          <a:pt x="478" y="991"/>
                          <a:pt x="478" y="991"/>
                        </a:cubicBezTo>
                        <a:cubicBezTo>
                          <a:pt x="479" y="995"/>
                          <a:pt x="479" y="995"/>
                          <a:pt x="479" y="995"/>
                        </a:cubicBezTo>
                        <a:cubicBezTo>
                          <a:pt x="479" y="998"/>
                          <a:pt x="479" y="998"/>
                          <a:pt x="479" y="998"/>
                        </a:cubicBezTo>
                        <a:cubicBezTo>
                          <a:pt x="480" y="1000"/>
                          <a:pt x="480" y="1000"/>
                          <a:pt x="480" y="1000"/>
                        </a:cubicBezTo>
                        <a:cubicBezTo>
                          <a:pt x="483" y="1004"/>
                          <a:pt x="483" y="1004"/>
                          <a:pt x="483" y="1004"/>
                        </a:cubicBezTo>
                        <a:cubicBezTo>
                          <a:pt x="494" y="1008"/>
                          <a:pt x="494" y="1008"/>
                          <a:pt x="494" y="1008"/>
                        </a:cubicBezTo>
                        <a:cubicBezTo>
                          <a:pt x="508" y="1017"/>
                          <a:pt x="508" y="1017"/>
                          <a:pt x="508" y="1017"/>
                        </a:cubicBezTo>
                        <a:cubicBezTo>
                          <a:pt x="518" y="1023"/>
                          <a:pt x="518" y="1023"/>
                          <a:pt x="518" y="1023"/>
                        </a:cubicBezTo>
                        <a:cubicBezTo>
                          <a:pt x="522" y="1027"/>
                          <a:pt x="522" y="1027"/>
                          <a:pt x="522" y="1027"/>
                        </a:cubicBezTo>
                        <a:cubicBezTo>
                          <a:pt x="527" y="1035"/>
                          <a:pt x="527" y="1035"/>
                          <a:pt x="527" y="1035"/>
                        </a:cubicBezTo>
                        <a:cubicBezTo>
                          <a:pt x="529" y="1041"/>
                          <a:pt x="529" y="1041"/>
                          <a:pt x="529" y="1041"/>
                        </a:cubicBezTo>
                        <a:cubicBezTo>
                          <a:pt x="530" y="1047"/>
                          <a:pt x="530" y="1047"/>
                          <a:pt x="530" y="1047"/>
                        </a:cubicBezTo>
                        <a:cubicBezTo>
                          <a:pt x="529" y="1058"/>
                          <a:pt x="529" y="1058"/>
                          <a:pt x="529" y="1058"/>
                        </a:cubicBezTo>
                        <a:cubicBezTo>
                          <a:pt x="529" y="1069"/>
                          <a:pt x="529" y="1069"/>
                          <a:pt x="529" y="1069"/>
                        </a:cubicBezTo>
                        <a:cubicBezTo>
                          <a:pt x="529" y="1074"/>
                          <a:pt x="529" y="1074"/>
                          <a:pt x="529" y="1074"/>
                        </a:cubicBezTo>
                        <a:cubicBezTo>
                          <a:pt x="526" y="1080"/>
                          <a:pt x="526" y="1080"/>
                          <a:pt x="526" y="1080"/>
                        </a:cubicBezTo>
                        <a:cubicBezTo>
                          <a:pt x="523" y="1086"/>
                          <a:pt x="523" y="1086"/>
                          <a:pt x="523" y="1086"/>
                        </a:cubicBezTo>
                        <a:cubicBezTo>
                          <a:pt x="524" y="1091"/>
                          <a:pt x="524" y="1091"/>
                          <a:pt x="524" y="1091"/>
                        </a:cubicBezTo>
                        <a:cubicBezTo>
                          <a:pt x="529" y="1098"/>
                          <a:pt x="529" y="1098"/>
                          <a:pt x="529" y="1098"/>
                        </a:cubicBezTo>
                        <a:cubicBezTo>
                          <a:pt x="547" y="1114"/>
                          <a:pt x="547" y="1114"/>
                          <a:pt x="547" y="1114"/>
                        </a:cubicBezTo>
                        <a:cubicBezTo>
                          <a:pt x="547" y="1118"/>
                          <a:pt x="547" y="1118"/>
                          <a:pt x="547" y="1118"/>
                        </a:cubicBezTo>
                        <a:cubicBezTo>
                          <a:pt x="548" y="1121"/>
                          <a:pt x="548" y="1121"/>
                          <a:pt x="548" y="1121"/>
                        </a:cubicBezTo>
                        <a:cubicBezTo>
                          <a:pt x="549" y="1123"/>
                          <a:pt x="549" y="1123"/>
                          <a:pt x="549" y="1123"/>
                        </a:cubicBezTo>
                        <a:cubicBezTo>
                          <a:pt x="552" y="1123"/>
                          <a:pt x="552" y="1123"/>
                          <a:pt x="552" y="1123"/>
                        </a:cubicBezTo>
                        <a:cubicBezTo>
                          <a:pt x="560" y="1118"/>
                          <a:pt x="560" y="1118"/>
                          <a:pt x="560" y="1118"/>
                        </a:cubicBezTo>
                        <a:cubicBezTo>
                          <a:pt x="573" y="1124"/>
                          <a:pt x="573" y="1124"/>
                          <a:pt x="573" y="1124"/>
                        </a:cubicBezTo>
                        <a:cubicBezTo>
                          <a:pt x="578" y="1128"/>
                          <a:pt x="578" y="1128"/>
                          <a:pt x="578" y="1128"/>
                        </a:cubicBezTo>
                        <a:cubicBezTo>
                          <a:pt x="582" y="1130"/>
                          <a:pt x="582" y="1130"/>
                          <a:pt x="582" y="1130"/>
                        </a:cubicBezTo>
                        <a:cubicBezTo>
                          <a:pt x="598" y="1132"/>
                          <a:pt x="598" y="1132"/>
                          <a:pt x="598" y="1132"/>
                        </a:cubicBezTo>
                        <a:cubicBezTo>
                          <a:pt x="601" y="1134"/>
                          <a:pt x="601" y="1134"/>
                          <a:pt x="601" y="1134"/>
                        </a:cubicBezTo>
                        <a:cubicBezTo>
                          <a:pt x="603" y="1136"/>
                          <a:pt x="603" y="1136"/>
                          <a:pt x="603" y="1136"/>
                        </a:cubicBezTo>
                        <a:cubicBezTo>
                          <a:pt x="604" y="1140"/>
                          <a:pt x="604" y="1140"/>
                          <a:pt x="604" y="1140"/>
                        </a:cubicBezTo>
                        <a:cubicBezTo>
                          <a:pt x="608" y="1142"/>
                          <a:pt x="608" y="1142"/>
                          <a:pt x="608" y="1142"/>
                        </a:cubicBezTo>
                        <a:cubicBezTo>
                          <a:pt x="614" y="1142"/>
                          <a:pt x="614" y="1142"/>
                          <a:pt x="614" y="1142"/>
                        </a:cubicBezTo>
                        <a:cubicBezTo>
                          <a:pt x="619" y="1140"/>
                          <a:pt x="619" y="1140"/>
                          <a:pt x="619" y="1140"/>
                        </a:cubicBezTo>
                        <a:cubicBezTo>
                          <a:pt x="629" y="1132"/>
                          <a:pt x="629" y="1132"/>
                          <a:pt x="629" y="1132"/>
                        </a:cubicBezTo>
                        <a:cubicBezTo>
                          <a:pt x="632" y="1132"/>
                          <a:pt x="632" y="1132"/>
                          <a:pt x="632" y="1132"/>
                        </a:cubicBezTo>
                        <a:cubicBezTo>
                          <a:pt x="632" y="1135"/>
                          <a:pt x="632" y="1135"/>
                          <a:pt x="632" y="1135"/>
                        </a:cubicBezTo>
                        <a:cubicBezTo>
                          <a:pt x="631" y="1137"/>
                          <a:pt x="631" y="1137"/>
                          <a:pt x="631" y="1137"/>
                        </a:cubicBezTo>
                        <a:cubicBezTo>
                          <a:pt x="626" y="1144"/>
                          <a:pt x="626" y="1144"/>
                          <a:pt x="626" y="1144"/>
                        </a:cubicBezTo>
                        <a:cubicBezTo>
                          <a:pt x="626" y="1145"/>
                          <a:pt x="626" y="1145"/>
                          <a:pt x="626" y="1145"/>
                        </a:cubicBezTo>
                        <a:cubicBezTo>
                          <a:pt x="629" y="1147"/>
                          <a:pt x="629" y="1147"/>
                          <a:pt x="629" y="1147"/>
                        </a:cubicBezTo>
                        <a:cubicBezTo>
                          <a:pt x="635" y="1147"/>
                          <a:pt x="635" y="1147"/>
                          <a:pt x="635" y="1147"/>
                        </a:cubicBezTo>
                        <a:cubicBezTo>
                          <a:pt x="639" y="1147"/>
                          <a:pt x="639" y="1147"/>
                          <a:pt x="639" y="1147"/>
                        </a:cubicBezTo>
                        <a:cubicBezTo>
                          <a:pt x="644" y="1145"/>
                          <a:pt x="644" y="1145"/>
                          <a:pt x="644" y="1145"/>
                        </a:cubicBezTo>
                        <a:cubicBezTo>
                          <a:pt x="647" y="1145"/>
                          <a:pt x="647" y="1145"/>
                          <a:pt x="647" y="1145"/>
                        </a:cubicBezTo>
                        <a:cubicBezTo>
                          <a:pt x="652" y="1144"/>
                          <a:pt x="652" y="1144"/>
                          <a:pt x="652" y="1144"/>
                        </a:cubicBezTo>
                        <a:cubicBezTo>
                          <a:pt x="661" y="1153"/>
                          <a:pt x="661" y="1153"/>
                          <a:pt x="661" y="1153"/>
                        </a:cubicBezTo>
                        <a:cubicBezTo>
                          <a:pt x="676" y="1162"/>
                          <a:pt x="676" y="1162"/>
                          <a:pt x="676" y="1162"/>
                        </a:cubicBezTo>
                        <a:cubicBezTo>
                          <a:pt x="677" y="1161"/>
                          <a:pt x="677" y="1161"/>
                          <a:pt x="677" y="1161"/>
                        </a:cubicBezTo>
                        <a:cubicBezTo>
                          <a:pt x="675" y="1159"/>
                          <a:pt x="675" y="1159"/>
                          <a:pt x="675" y="1159"/>
                        </a:cubicBezTo>
                        <a:cubicBezTo>
                          <a:pt x="671" y="1152"/>
                          <a:pt x="671" y="1152"/>
                          <a:pt x="671" y="1152"/>
                        </a:cubicBezTo>
                        <a:cubicBezTo>
                          <a:pt x="670" y="1148"/>
                          <a:pt x="670" y="1148"/>
                          <a:pt x="670" y="1148"/>
                        </a:cubicBezTo>
                        <a:cubicBezTo>
                          <a:pt x="673" y="1143"/>
                          <a:pt x="673" y="1143"/>
                          <a:pt x="673" y="1143"/>
                        </a:cubicBezTo>
                        <a:cubicBezTo>
                          <a:pt x="681" y="1139"/>
                          <a:pt x="681" y="1139"/>
                          <a:pt x="681" y="1139"/>
                        </a:cubicBezTo>
                        <a:cubicBezTo>
                          <a:pt x="690" y="1137"/>
                          <a:pt x="690" y="1137"/>
                          <a:pt x="690" y="1137"/>
                        </a:cubicBezTo>
                        <a:cubicBezTo>
                          <a:pt x="697" y="1137"/>
                          <a:pt x="697" y="1137"/>
                          <a:pt x="697" y="1137"/>
                        </a:cubicBezTo>
                        <a:cubicBezTo>
                          <a:pt x="703" y="1136"/>
                          <a:pt x="703" y="1136"/>
                          <a:pt x="703" y="1136"/>
                        </a:cubicBezTo>
                        <a:cubicBezTo>
                          <a:pt x="711" y="1132"/>
                          <a:pt x="711" y="1132"/>
                          <a:pt x="711" y="1132"/>
                        </a:cubicBezTo>
                        <a:cubicBezTo>
                          <a:pt x="739" y="1114"/>
                          <a:pt x="739" y="1114"/>
                          <a:pt x="739" y="1114"/>
                        </a:cubicBezTo>
                        <a:cubicBezTo>
                          <a:pt x="747" y="1111"/>
                          <a:pt x="747" y="1111"/>
                          <a:pt x="747" y="1111"/>
                        </a:cubicBezTo>
                        <a:cubicBezTo>
                          <a:pt x="750" y="1110"/>
                          <a:pt x="750" y="1110"/>
                          <a:pt x="750" y="1110"/>
                        </a:cubicBezTo>
                        <a:cubicBezTo>
                          <a:pt x="754" y="1105"/>
                          <a:pt x="754" y="1105"/>
                          <a:pt x="754" y="1105"/>
                        </a:cubicBezTo>
                        <a:cubicBezTo>
                          <a:pt x="755" y="1101"/>
                          <a:pt x="755" y="1101"/>
                          <a:pt x="755" y="1101"/>
                        </a:cubicBezTo>
                        <a:cubicBezTo>
                          <a:pt x="755" y="1097"/>
                          <a:pt x="755" y="1097"/>
                          <a:pt x="755" y="1097"/>
                        </a:cubicBezTo>
                        <a:cubicBezTo>
                          <a:pt x="754" y="1095"/>
                          <a:pt x="754" y="1095"/>
                          <a:pt x="754" y="1095"/>
                        </a:cubicBezTo>
                        <a:cubicBezTo>
                          <a:pt x="752" y="1092"/>
                          <a:pt x="752" y="1092"/>
                          <a:pt x="752" y="1092"/>
                        </a:cubicBezTo>
                        <a:cubicBezTo>
                          <a:pt x="749" y="1091"/>
                          <a:pt x="749" y="1091"/>
                          <a:pt x="749" y="1091"/>
                        </a:cubicBezTo>
                        <a:cubicBezTo>
                          <a:pt x="744" y="1091"/>
                          <a:pt x="744" y="1091"/>
                          <a:pt x="744" y="1091"/>
                        </a:cubicBezTo>
                        <a:cubicBezTo>
                          <a:pt x="740" y="1090"/>
                          <a:pt x="740" y="1090"/>
                          <a:pt x="740" y="1090"/>
                        </a:cubicBezTo>
                        <a:cubicBezTo>
                          <a:pt x="737" y="1086"/>
                          <a:pt x="737" y="1086"/>
                          <a:pt x="737" y="1086"/>
                        </a:cubicBezTo>
                        <a:cubicBezTo>
                          <a:pt x="730" y="1073"/>
                          <a:pt x="730" y="1073"/>
                          <a:pt x="730" y="1073"/>
                        </a:cubicBezTo>
                        <a:cubicBezTo>
                          <a:pt x="731" y="1071"/>
                          <a:pt x="731" y="1071"/>
                          <a:pt x="731" y="1071"/>
                        </a:cubicBezTo>
                        <a:cubicBezTo>
                          <a:pt x="737" y="1066"/>
                          <a:pt x="737" y="1066"/>
                          <a:pt x="737" y="1066"/>
                        </a:cubicBezTo>
                        <a:cubicBezTo>
                          <a:pt x="739" y="1063"/>
                          <a:pt x="739" y="1063"/>
                          <a:pt x="739" y="1063"/>
                        </a:cubicBezTo>
                        <a:cubicBezTo>
                          <a:pt x="739" y="1059"/>
                          <a:pt x="739" y="1059"/>
                          <a:pt x="739" y="1059"/>
                        </a:cubicBezTo>
                        <a:cubicBezTo>
                          <a:pt x="737" y="1048"/>
                          <a:pt x="737" y="1048"/>
                          <a:pt x="737" y="1048"/>
                        </a:cubicBezTo>
                        <a:cubicBezTo>
                          <a:pt x="736" y="1045"/>
                          <a:pt x="736" y="1045"/>
                          <a:pt x="736" y="1045"/>
                        </a:cubicBezTo>
                        <a:cubicBezTo>
                          <a:pt x="730" y="1038"/>
                          <a:pt x="730" y="1038"/>
                          <a:pt x="730" y="1038"/>
                        </a:cubicBezTo>
                        <a:cubicBezTo>
                          <a:pt x="729" y="1033"/>
                          <a:pt x="729" y="1033"/>
                          <a:pt x="729" y="1033"/>
                        </a:cubicBezTo>
                        <a:cubicBezTo>
                          <a:pt x="729" y="1024"/>
                          <a:pt x="729" y="1024"/>
                          <a:pt x="729" y="1024"/>
                        </a:cubicBezTo>
                        <a:cubicBezTo>
                          <a:pt x="727" y="1018"/>
                          <a:pt x="727" y="1018"/>
                          <a:pt x="727" y="1018"/>
                        </a:cubicBezTo>
                        <a:cubicBezTo>
                          <a:pt x="718" y="1008"/>
                          <a:pt x="718" y="1008"/>
                          <a:pt x="718" y="1008"/>
                        </a:cubicBezTo>
                        <a:cubicBezTo>
                          <a:pt x="716" y="1002"/>
                          <a:pt x="716" y="1002"/>
                          <a:pt x="716" y="1002"/>
                        </a:cubicBezTo>
                        <a:cubicBezTo>
                          <a:pt x="717" y="995"/>
                          <a:pt x="717" y="995"/>
                          <a:pt x="717" y="995"/>
                        </a:cubicBezTo>
                        <a:cubicBezTo>
                          <a:pt x="725" y="977"/>
                          <a:pt x="725" y="977"/>
                          <a:pt x="725" y="977"/>
                        </a:cubicBezTo>
                        <a:cubicBezTo>
                          <a:pt x="729" y="963"/>
                          <a:pt x="729" y="963"/>
                          <a:pt x="729" y="963"/>
                        </a:cubicBezTo>
                        <a:cubicBezTo>
                          <a:pt x="733" y="958"/>
                          <a:pt x="733" y="958"/>
                          <a:pt x="733" y="958"/>
                        </a:cubicBezTo>
                        <a:cubicBezTo>
                          <a:pt x="736" y="957"/>
                          <a:pt x="736" y="957"/>
                          <a:pt x="736" y="957"/>
                        </a:cubicBezTo>
                        <a:cubicBezTo>
                          <a:pt x="739" y="960"/>
                          <a:pt x="739" y="960"/>
                          <a:pt x="739" y="960"/>
                        </a:cubicBezTo>
                        <a:cubicBezTo>
                          <a:pt x="740" y="961"/>
                          <a:pt x="740" y="961"/>
                          <a:pt x="740" y="961"/>
                        </a:cubicBezTo>
                        <a:cubicBezTo>
                          <a:pt x="745" y="961"/>
                          <a:pt x="745" y="961"/>
                          <a:pt x="745" y="961"/>
                        </a:cubicBezTo>
                        <a:cubicBezTo>
                          <a:pt x="747" y="952"/>
                          <a:pt x="747" y="952"/>
                          <a:pt x="747" y="952"/>
                        </a:cubicBezTo>
                        <a:cubicBezTo>
                          <a:pt x="747" y="943"/>
                          <a:pt x="747" y="943"/>
                          <a:pt x="747" y="943"/>
                        </a:cubicBezTo>
                        <a:cubicBezTo>
                          <a:pt x="745" y="938"/>
                          <a:pt x="745" y="938"/>
                          <a:pt x="745" y="938"/>
                        </a:cubicBezTo>
                        <a:cubicBezTo>
                          <a:pt x="743" y="936"/>
                          <a:pt x="743" y="936"/>
                          <a:pt x="743" y="936"/>
                        </a:cubicBezTo>
                        <a:cubicBezTo>
                          <a:pt x="739" y="934"/>
                          <a:pt x="739" y="934"/>
                          <a:pt x="739" y="934"/>
                        </a:cubicBezTo>
                        <a:cubicBezTo>
                          <a:pt x="737" y="931"/>
                          <a:pt x="737" y="931"/>
                          <a:pt x="737" y="931"/>
                        </a:cubicBezTo>
                        <a:cubicBezTo>
                          <a:pt x="732" y="922"/>
                          <a:pt x="732" y="922"/>
                          <a:pt x="732" y="922"/>
                        </a:cubicBezTo>
                        <a:cubicBezTo>
                          <a:pt x="732" y="918"/>
                          <a:pt x="732" y="918"/>
                          <a:pt x="732" y="918"/>
                        </a:cubicBezTo>
                        <a:cubicBezTo>
                          <a:pt x="734" y="916"/>
                          <a:pt x="734" y="916"/>
                          <a:pt x="734" y="916"/>
                        </a:cubicBezTo>
                        <a:cubicBezTo>
                          <a:pt x="737" y="917"/>
                          <a:pt x="737" y="917"/>
                          <a:pt x="737" y="917"/>
                        </a:cubicBezTo>
                        <a:cubicBezTo>
                          <a:pt x="741" y="918"/>
                          <a:pt x="741" y="918"/>
                          <a:pt x="741" y="918"/>
                        </a:cubicBezTo>
                        <a:cubicBezTo>
                          <a:pt x="744" y="918"/>
                          <a:pt x="744" y="918"/>
                          <a:pt x="744" y="918"/>
                        </a:cubicBezTo>
                        <a:cubicBezTo>
                          <a:pt x="747" y="917"/>
                          <a:pt x="747" y="917"/>
                          <a:pt x="747" y="917"/>
                        </a:cubicBezTo>
                        <a:cubicBezTo>
                          <a:pt x="750" y="913"/>
                          <a:pt x="750" y="913"/>
                          <a:pt x="750" y="913"/>
                        </a:cubicBezTo>
                        <a:cubicBezTo>
                          <a:pt x="752" y="909"/>
                          <a:pt x="752" y="909"/>
                          <a:pt x="752" y="909"/>
                        </a:cubicBezTo>
                        <a:cubicBezTo>
                          <a:pt x="752" y="904"/>
                          <a:pt x="752" y="904"/>
                          <a:pt x="752" y="904"/>
                        </a:cubicBezTo>
                        <a:cubicBezTo>
                          <a:pt x="748" y="897"/>
                          <a:pt x="748" y="897"/>
                          <a:pt x="748" y="897"/>
                        </a:cubicBezTo>
                        <a:cubicBezTo>
                          <a:pt x="749" y="893"/>
                          <a:pt x="749" y="893"/>
                          <a:pt x="749" y="893"/>
                        </a:cubicBezTo>
                        <a:cubicBezTo>
                          <a:pt x="751" y="890"/>
                          <a:pt x="751" y="890"/>
                          <a:pt x="751" y="890"/>
                        </a:cubicBezTo>
                        <a:cubicBezTo>
                          <a:pt x="771" y="868"/>
                          <a:pt x="771" y="868"/>
                          <a:pt x="771" y="868"/>
                        </a:cubicBezTo>
                        <a:cubicBezTo>
                          <a:pt x="782" y="854"/>
                          <a:pt x="782" y="854"/>
                          <a:pt x="782" y="854"/>
                        </a:cubicBezTo>
                        <a:cubicBezTo>
                          <a:pt x="793" y="843"/>
                          <a:pt x="793" y="843"/>
                          <a:pt x="793" y="843"/>
                        </a:cubicBezTo>
                        <a:cubicBezTo>
                          <a:pt x="797" y="840"/>
                          <a:pt x="797" y="840"/>
                          <a:pt x="797" y="840"/>
                        </a:cubicBezTo>
                        <a:cubicBezTo>
                          <a:pt x="801" y="838"/>
                          <a:pt x="801" y="838"/>
                          <a:pt x="801" y="838"/>
                        </a:cubicBezTo>
                        <a:cubicBezTo>
                          <a:pt x="804" y="838"/>
                          <a:pt x="804" y="838"/>
                          <a:pt x="804" y="838"/>
                        </a:cubicBezTo>
                        <a:cubicBezTo>
                          <a:pt x="819" y="841"/>
                          <a:pt x="819" y="841"/>
                          <a:pt x="819" y="841"/>
                        </a:cubicBezTo>
                        <a:cubicBezTo>
                          <a:pt x="826" y="840"/>
                          <a:pt x="826" y="840"/>
                          <a:pt x="826" y="840"/>
                        </a:cubicBezTo>
                        <a:cubicBezTo>
                          <a:pt x="830" y="840"/>
                          <a:pt x="830" y="840"/>
                          <a:pt x="830" y="840"/>
                        </a:cubicBezTo>
                        <a:cubicBezTo>
                          <a:pt x="840" y="835"/>
                          <a:pt x="840" y="835"/>
                          <a:pt x="840" y="835"/>
                        </a:cubicBezTo>
                        <a:cubicBezTo>
                          <a:pt x="856" y="822"/>
                          <a:pt x="856" y="822"/>
                          <a:pt x="856" y="822"/>
                        </a:cubicBezTo>
                        <a:cubicBezTo>
                          <a:pt x="880" y="808"/>
                          <a:pt x="880" y="808"/>
                          <a:pt x="880" y="808"/>
                        </a:cubicBezTo>
                        <a:cubicBezTo>
                          <a:pt x="896" y="804"/>
                          <a:pt x="896" y="804"/>
                          <a:pt x="896" y="804"/>
                        </a:cubicBezTo>
                        <a:cubicBezTo>
                          <a:pt x="912" y="791"/>
                          <a:pt x="912" y="791"/>
                          <a:pt x="912" y="791"/>
                        </a:cubicBezTo>
                        <a:cubicBezTo>
                          <a:pt x="917" y="790"/>
                          <a:pt x="917" y="790"/>
                          <a:pt x="917" y="790"/>
                        </a:cubicBezTo>
                        <a:cubicBezTo>
                          <a:pt x="922" y="790"/>
                          <a:pt x="922" y="790"/>
                          <a:pt x="922" y="790"/>
                        </a:cubicBezTo>
                        <a:cubicBezTo>
                          <a:pt x="935" y="792"/>
                          <a:pt x="935" y="792"/>
                          <a:pt x="935" y="792"/>
                        </a:cubicBezTo>
                        <a:cubicBezTo>
                          <a:pt x="941" y="792"/>
                          <a:pt x="941" y="792"/>
                          <a:pt x="941" y="792"/>
                        </a:cubicBezTo>
                        <a:cubicBezTo>
                          <a:pt x="945" y="793"/>
                          <a:pt x="945" y="793"/>
                          <a:pt x="945" y="793"/>
                        </a:cubicBezTo>
                        <a:cubicBezTo>
                          <a:pt x="947" y="795"/>
                          <a:pt x="947" y="795"/>
                          <a:pt x="947" y="795"/>
                        </a:cubicBezTo>
                        <a:cubicBezTo>
                          <a:pt x="949" y="798"/>
                          <a:pt x="949" y="798"/>
                          <a:pt x="949" y="798"/>
                        </a:cubicBezTo>
                        <a:cubicBezTo>
                          <a:pt x="952" y="800"/>
                          <a:pt x="952" y="800"/>
                          <a:pt x="952" y="800"/>
                        </a:cubicBezTo>
                        <a:cubicBezTo>
                          <a:pt x="955" y="801"/>
                          <a:pt x="955" y="801"/>
                          <a:pt x="955" y="801"/>
                        </a:cubicBezTo>
                        <a:cubicBezTo>
                          <a:pt x="960" y="799"/>
                          <a:pt x="960" y="799"/>
                          <a:pt x="960" y="799"/>
                        </a:cubicBezTo>
                        <a:cubicBezTo>
                          <a:pt x="963" y="800"/>
                          <a:pt x="963" y="800"/>
                          <a:pt x="963" y="800"/>
                        </a:cubicBezTo>
                        <a:cubicBezTo>
                          <a:pt x="966" y="804"/>
                          <a:pt x="966" y="804"/>
                          <a:pt x="966" y="804"/>
                        </a:cubicBezTo>
                        <a:cubicBezTo>
                          <a:pt x="976" y="815"/>
                          <a:pt x="976" y="815"/>
                          <a:pt x="976" y="815"/>
                        </a:cubicBezTo>
                        <a:cubicBezTo>
                          <a:pt x="982" y="819"/>
                          <a:pt x="982" y="819"/>
                          <a:pt x="982" y="819"/>
                        </a:cubicBezTo>
                        <a:cubicBezTo>
                          <a:pt x="986" y="821"/>
                          <a:pt x="986" y="821"/>
                          <a:pt x="986" y="821"/>
                        </a:cubicBezTo>
                        <a:cubicBezTo>
                          <a:pt x="991" y="820"/>
                          <a:pt x="991" y="820"/>
                          <a:pt x="991" y="820"/>
                        </a:cubicBezTo>
                        <a:cubicBezTo>
                          <a:pt x="999" y="818"/>
                          <a:pt x="999" y="818"/>
                          <a:pt x="999" y="818"/>
                        </a:cubicBezTo>
                        <a:cubicBezTo>
                          <a:pt x="1013" y="816"/>
                          <a:pt x="1013" y="816"/>
                          <a:pt x="1013" y="816"/>
                        </a:cubicBezTo>
                        <a:cubicBezTo>
                          <a:pt x="1021" y="816"/>
                          <a:pt x="1021" y="816"/>
                          <a:pt x="1021" y="816"/>
                        </a:cubicBezTo>
                        <a:cubicBezTo>
                          <a:pt x="1027" y="818"/>
                          <a:pt x="1027" y="818"/>
                          <a:pt x="1027" y="818"/>
                        </a:cubicBezTo>
                        <a:cubicBezTo>
                          <a:pt x="1030" y="820"/>
                          <a:pt x="1030" y="820"/>
                          <a:pt x="1030" y="820"/>
                        </a:cubicBezTo>
                        <a:cubicBezTo>
                          <a:pt x="1037" y="822"/>
                          <a:pt x="1037" y="822"/>
                          <a:pt x="1037" y="822"/>
                        </a:cubicBezTo>
                        <a:cubicBezTo>
                          <a:pt x="1042" y="822"/>
                          <a:pt x="1042" y="822"/>
                          <a:pt x="1042" y="822"/>
                        </a:cubicBezTo>
                        <a:cubicBezTo>
                          <a:pt x="1048" y="822"/>
                          <a:pt x="1048" y="822"/>
                          <a:pt x="1048" y="822"/>
                        </a:cubicBezTo>
                        <a:cubicBezTo>
                          <a:pt x="1060" y="822"/>
                          <a:pt x="1060" y="822"/>
                          <a:pt x="1060" y="822"/>
                        </a:cubicBezTo>
                        <a:cubicBezTo>
                          <a:pt x="1071" y="825"/>
                          <a:pt x="1071" y="825"/>
                          <a:pt x="1071" y="825"/>
                        </a:cubicBezTo>
                        <a:cubicBezTo>
                          <a:pt x="1079" y="824"/>
                          <a:pt x="1079" y="824"/>
                          <a:pt x="1079" y="824"/>
                        </a:cubicBezTo>
                        <a:cubicBezTo>
                          <a:pt x="1084" y="826"/>
                          <a:pt x="1084" y="826"/>
                          <a:pt x="1084" y="826"/>
                        </a:cubicBezTo>
                        <a:cubicBezTo>
                          <a:pt x="1087" y="828"/>
                          <a:pt x="1087" y="828"/>
                          <a:pt x="1087" y="828"/>
                        </a:cubicBezTo>
                        <a:cubicBezTo>
                          <a:pt x="1093" y="843"/>
                          <a:pt x="1093" y="843"/>
                          <a:pt x="1093" y="843"/>
                        </a:cubicBezTo>
                        <a:cubicBezTo>
                          <a:pt x="1098" y="850"/>
                          <a:pt x="1098" y="850"/>
                          <a:pt x="1098" y="850"/>
                        </a:cubicBezTo>
                        <a:cubicBezTo>
                          <a:pt x="1102" y="855"/>
                          <a:pt x="1102" y="855"/>
                          <a:pt x="1102" y="855"/>
                        </a:cubicBezTo>
                        <a:cubicBezTo>
                          <a:pt x="1126" y="864"/>
                          <a:pt x="1126" y="864"/>
                          <a:pt x="1126" y="864"/>
                        </a:cubicBezTo>
                        <a:cubicBezTo>
                          <a:pt x="1148" y="866"/>
                          <a:pt x="1148" y="866"/>
                          <a:pt x="1148" y="866"/>
                        </a:cubicBezTo>
                        <a:cubicBezTo>
                          <a:pt x="1157" y="864"/>
                          <a:pt x="1157" y="864"/>
                          <a:pt x="1157" y="864"/>
                        </a:cubicBezTo>
                        <a:cubicBezTo>
                          <a:pt x="1168" y="861"/>
                          <a:pt x="1168" y="861"/>
                          <a:pt x="1168" y="861"/>
                        </a:cubicBezTo>
                        <a:cubicBezTo>
                          <a:pt x="1169" y="854"/>
                          <a:pt x="1169" y="854"/>
                          <a:pt x="1169" y="854"/>
                        </a:cubicBezTo>
                        <a:cubicBezTo>
                          <a:pt x="1168" y="848"/>
                          <a:pt x="1168" y="848"/>
                          <a:pt x="1168" y="848"/>
                        </a:cubicBezTo>
                        <a:cubicBezTo>
                          <a:pt x="1158" y="831"/>
                          <a:pt x="1158" y="831"/>
                          <a:pt x="1158" y="831"/>
                        </a:cubicBezTo>
                        <a:cubicBezTo>
                          <a:pt x="1148" y="816"/>
                          <a:pt x="1148" y="816"/>
                          <a:pt x="1148" y="816"/>
                        </a:cubicBezTo>
                        <a:cubicBezTo>
                          <a:pt x="1122" y="801"/>
                          <a:pt x="1122" y="801"/>
                          <a:pt x="1122" y="801"/>
                        </a:cubicBezTo>
                        <a:cubicBezTo>
                          <a:pt x="1119" y="798"/>
                          <a:pt x="1119" y="798"/>
                          <a:pt x="1119" y="798"/>
                        </a:cubicBezTo>
                        <a:cubicBezTo>
                          <a:pt x="1113" y="788"/>
                          <a:pt x="1113" y="788"/>
                          <a:pt x="1113" y="788"/>
                        </a:cubicBezTo>
                        <a:cubicBezTo>
                          <a:pt x="1112" y="788"/>
                          <a:pt x="1112" y="788"/>
                          <a:pt x="1112" y="788"/>
                        </a:cubicBezTo>
                        <a:cubicBezTo>
                          <a:pt x="1113" y="787"/>
                          <a:pt x="1113" y="787"/>
                          <a:pt x="1113" y="787"/>
                        </a:cubicBezTo>
                        <a:cubicBezTo>
                          <a:pt x="1109" y="785"/>
                          <a:pt x="1106" y="781"/>
                          <a:pt x="1104" y="776"/>
                        </a:cubicBezTo>
                        <a:cubicBezTo>
                          <a:pt x="1101" y="771"/>
                          <a:pt x="1097" y="760"/>
                          <a:pt x="1097" y="755"/>
                        </a:cubicBezTo>
                        <a:cubicBezTo>
                          <a:pt x="1097" y="745"/>
                          <a:pt x="1108" y="735"/>
                          <a:pt x="1105" y="726"/>
                        </a:cubicBezTo>
                        <a:cubicBezTo>
                          <a:pt x="1103" y="720"/>
                          <a:pt x="1092" y="714"/>
                          <a:pt x="1089" y="708"/>
                        </a:cubicBezTo>
                        <a:cubicBezTo>
                          <a:pt x="1086" y="703"/>
                          <a:pt x="1087" y="702"/>
                          <a:pt x="1089" y="697"/>
                        </a:cubicBezTo>
                        <a:cubicBezTo>
                          <a:pt x="1094" y="685"/>
                          <a:pt x="1127" y="677"/>
                          <a:pt x="1128" y="664"/>
                        </a:cubicBezTo>
                        <a:cubicBezTo>
                          <a:pt x="1129" y="656"/>
                          <a:pt x="1114" y="646"/>
                          <a:pt x="1108" y="641"/>
                        </a:cubicBezTo>
                        <a:cubicBezTo>
                          <a:pt x="1103" y="638"/>
                          <a:pt x="1090" y="625"/>
                          <a:pt x="1089" y="620"/>
                        </a:cubicBezTo>
                        <a:cubicBezTo>
                          <a:pt x="1086" y="606"/>
                          <a:pt x="1066" y="578"/>
                          <a:pt x="1062" y="572"/>
                        </a:cubicBezTo>
                        <a:cubicBezTo>
                          <a:pt x="1056" y="564"/>
                          <a:pt x="1086" y="548"/>
                          <a:pt x="1094" y="543"/>
                        </a:cubicBezTo>
                        <a:cubicBezTo>
                          <a:pt x="1096" y="541"/>
                          <a:pt x="1098" y="538"/>
                          <a:pt x="1098" y="535"/>
                        </a:cubicBezTo>
                        <a:cubicBezTo>
                          <a:pt x="1098" y="535"/>
                          <a:pt x="1098" y="535"/>
                          <a:pt x="1098" y="535"/>
                        </a:cubicBezTo>
                        <a:cubicBezTo>
                          <a:pt x="1110" y="532"/>
                          <a:pt x="1094" y="511"/>
                          <a:pt x="1094" y="511"/>
                        </a:cubicBezTo>
                        <a:cubicBezTo>
                          <a:pt x="1094" y="511"/>
                          <a:pt x="1084" y="485"/>
                          <a:pt x="1086" y="479"/>
                        </a:cubicBezTo>
                        <a:cubicBezTo>
                          <a:pt x="1088" y="473"/>
                          <a:pt x="1080" y="459"/>
                          <a:pt x="1072" y="453"/>
                        </a:cubicBezTo>
                        <a:cubicBezTo>
                          <a:pt x="1064" y="447"/>
                          <a:pt x="1046" y="445"/>
                          <a:pt x="1038" y="441"/>
                        </a:cubicBezTo>
                        <a:cubicBezTo>
                          <a:pt x="1030" y="437"/>
                          <a:pt x="1024" y="423"/>
                          <a:pt x="1012" y="411"/>
                        </a:cubicBezTo>
                        <a:cubicBezTo>
                          <a:pt x="1007" y="406"/>
                          <a:pt x="1004" y="401"/>
                          <a:pt x="1002" y="397"/>
                        </a:cubicBezTo>
                        <a:cubicBezTo>
                          <a:pt x="1006" y="391"/>
                          <a:pt x="1009" y="385"/>
                          <a:pt x="1010" y="382"/>
                        </a:cubicBezTo>
                        <a:cubicBezTo>
                          <a:pt x="1014" y="365"/>
                          <a:pt x="1006" y="369"/>
                          <a:pt x="1000" y="353"/>
                        </a:cubicBezTo>
                        <a:cubicBezTo>
                          <a:pt x="999" y="348"/>
                          <a:pt x="1002" y="333"/>
                          <a:pt x="996" y="321"/>
                        </a:cubicBezTo>
                        <a:cubicBezTo>
                          <a:pt x="988" y="302"/>
                          <a:pt x="969" y="294"/>
                          <a:pt x="970" y="287"/>
                        </a:cubicBezTo>
                        <a:cubicBezTo>
                          <a:pt x="971" y="283"/>
                          <a:pt x="975" y="279"/>
                          <a:pt x="980" y="275"/>
                        </a:cubicBezTo>
                        <a:cubicBezTo>
                          <a:pt x="980" y="275"/>
                          <a:pt x="980" y="275"/>
                          <a:pt x="980" y="275"/>
                        </a:cubicBezTo>
                        <a:cubicBezTo>
                          <a:pt x="980" y="275"/>
                          <a:pt x="980" y="275"/>
                          <a:pt x="980" y="275"/>
                        </a:cubicBezTo>
                        <a:cubicBezTo>
                          <a:pt x="980" y="275"/>
                          <a:pt x="980" y="275"/>
                          <a:pt x="980" y="275"/>
                        </a:cubicBezTo>
                        <a:cubicBezTo>
                          <a:pt x="966" y="278"/>
                          <a:pt x="966" y="278"/>
                          <a:pt x="966" y="278"/>
                        </a:cubicBezTo>
                        <a:cubicBezTo>
                          <a:pt x="958" y="283"/>
                          <a:pt x="958" y="283"/>
                          <a:pt x="958" y="283"/>
                        </a:cubicBezTo>
                        <a:cubicBezTo>
                          <a:pt x="957" y="291"/>
                          <a:pt x="957" y="291"/>
                          <a:pt x="957" y="291"/>
                        </a:cubicBezTo>
                        <a:cubicBezTo>
                          <a:pt x="949" y="297"/>
                          <a:pt x="949" y="297"/>
                          <a:pt x="949" y="297"/>
                        </a:cubicBezTo>
                        <a:cubicBezTo>
                          <a:pt x="934" y="314"/>
                          <a:pt x="934" y="314"/>
                          <a:pt x="934" y="314"/>
                        </a:cubicBezTo>
                        <a:cubicBezTo>
                          <a:pt x="930" y="315"/>
                          <a:pt x="930" y="315"/>
                          <a:pt x="930" y="315"/>
                        </a:cubicBezTo>
                        <a:cubicBezTo>
                          <a:pt x="928" y="314"/>
                          <a:pt x="928" y="314"/>
                          <a:pt x="928" y="314"/>
                        </a:cubicBezTo>
                        <a:cubicBezTo>
                          <a:pt x="924" y="311"/>
                          <a:pt x="924" y="311"/>
                          <a:pt x="924" y="311"/>
                        </a:cubicBezTo>
                        <a:cubicBezTo>
                          <a:pt x="921" y="306"/>
                          <a:pt x="921" y="306"/>
                          <a:pt x="921" y="306"/>
                        </a:cubicBezTo>
                        <a:cubicBezTo>
                          <a:pt x="919" y="301"/>
                          <a:pt x="919" y="301"/>
                          <a:pt x="919" y="301"/>
                        </a:cubicBezTo>
                        <a:cubicBezTo>
                          <a:pt x="921" y="295"/>
                          <a:pt x="921" y="295"/>
                          <a:pt x="921" y="295"/>
                        </a:cubicBezTo>
                        <a:cubicBezTo>
                          <a:pt x="923" y="289"/>
                          <a:pt x="923" y="289"/>
                          <a:pt x="923" y="289"/>
                        </a:cubicBezTo>
                        <a:cubicBezTo>
                          <a:pt x="925" y="284"/>
                          <a:pt x="925" y="284"/>
                          <a:pt x="925" y="284"/>
                        </a:cubicBezTo>
                        <a:cubicBezTo>
                          <a:pt x="928" y="272"/>
                          <a:pt x="928" y="272"/>
                          <a:pt x="928" y="272"/>
                        </a:cubicBezTo>
                        <a:cubicBezTo>
                          <a:pt x="930" y="266"/>
                          <a:pt x="930" y="266"/>
                          <a:pt x="930" y="266"/>
                        </a:cubicBezTo>
                        <a:cubicBezTo>
                          <a:pt x="931" y="263"/>
                          <a:pt x="931" y="263"/>
                          <a:pt x="931" y="263"/>
                        </a:cubicBezTo>
                        <a:cubicBezTo>
                          <a:pt x="934" y="259"/>
                          <a:pt x="934" y="259"/>
                          <a:pt x="934" y="259"/>
                        </a:cubicBezTo>
                        <a:cubicBezTo>
                          <a:pt x="941" y="254"/>
                          <a:pt x="941" y="254"/>
                          <a:pt x="941" y="254"/>
                        </a:cubicBezTo>
                        <a:cubicBezTo>
                          <a:pt x="949" y="248"/>
                          <a:pt x="949" y="248"/>
                          <a:pt x="949" y="248"/>
                        </a:cubicBezTo>
                        <a:cubicBezTo>
                          <a:pt x="953" y="245"/>
                          <a:pt x="953" y="245"/>
                          <a:pt x="953" y="245"/>
                        </a:cubicBezTo>
                        <a:cubicBezTo>
                          <a:pt x="955" y="241"/>
                          <a:pt x="955" y="241"/>
                          <a:pt x="955" y="241"/>
                        </a:cubicBezTo>
                        <a:cubicBezTo>
                          <a:pt x="956" y="238"/>
                          <a:pt x="956" y="238"/>
                          <a:pt x="956" y="238"/>
                        </a:cubicBezTo>
                        <a:cubicBezTo>
                          <a:pt x="957" y="233"/>
                          <a:pt x="957" y="233"/>
                          <a:pt x="957" y="233"/>
                        </a:cubicBezTo>
                        <a:cubicBezTo>
                          <a:pt x="958" y="220"/>
                          <a:pt x="958" y="220"/>
                          <a:pt x="958" y="220"/>
                        </a:cubicBezTo>
                        <a:cubicBezTo>
                          <a:pt x="958" y="214"/>
                          <a:pt x="958" y="214"/>
                          <a:pt x="958" y="214"/>
                        </a:cubicBezTo>
                        <a:cubicBezTo>
                          <a:pt x="957" y="208"/>
                          <a:pt x="957" y="208"/>
                          <a:pt x="957" y="208"/>
                        </a:cubicBezTo>
                        <a:cubicBezTo>
                          <a:pt x="954" y="198"/>
                          <a:pt x="954" y="198"/>
                          <a:pt x="954" y="198"/>
                        </a:cubicBezTo>
                        <a:cubicBezTo>
                          <a:pt x="954" y="195"/>
                          <a:pt x="954" y="195"/>
                          <a:pt x="954" y="195"/>
                        </a:cubicBezTo>
                        <a:cubicBezTo>
                          <a:pt x="952" y="193"/>
                          <a:pt x="952" y="193"/>
                          <a:pt x="952" y="193"/>
                        </a:cubicBezTo>
                        <a:cubicBezTo>
                          <a:pt x="950" y="192"/>
                          <a:pt x="950" y="192"/>
                          <a:pt x="950" y="192"/>
                        </a:cubicBezTo>
                        <a:cubicBezTo>
                          <a:pt x="948" y="192"/>
                          <a:pt x="948" y="192"/>
                          <a:pt x="948" y="192"/>
                        </a:cubicBezTo>
                        <a:cubicBezTo>
                          <a:pt x="941" y="192"/>
                          <a:pt x="941" y="192"/>
                          <a:pt x="941" y="192"/>
                        </a:cubicBezTo>
                        <a:cubicBezTo>
                          <a:pt x="938" y="193"/>
                          <a:pt x="938" y="193"/>
                          <a:pt x="938" y="193"/>
                        </a:cubicBezTo>
                        <a:cubicBezTo>
                          <a:pt x="936" y="193"/>
                          <a:pt x="936" y="193"/>
                          <a:pt x="936" y="193"/>
                        </a:cubicBezTo>
                        <a:cubicBezTo>
                          <a:pt x="935" y="195"/>
                          <a:pt x="935" y="195"/>
                          <a:pt x="935" y="195"/>
                        </a:cubicBezTo>
                        <a:cubicBezTo>
                          <a:pt x="936" y="202"/>
                          <a:pt x="936" y="202"/>
                          <a:pt x="936" y="202"/>
                        </a:cubicBezTo>
                        <a:cubicBezTo>
                          <a:pt x="935" y="205"/>
                          <a:pt x="935" y="205"/>
                          <a:pt x="935" y="205"/>
                        </a:cubicBezTo>
                        <a:cubicBezTo>
                          <a:pt x="931" y="208"/>
                          <a:pt x="931" y="208"/>
                          <a:pt x="931" y="208"/>
                        </a:cubicBezTo>
                        <a:cubicBezTo>
                          <a:pt x="922" y="211"/>
                          <a:pt x="922" y="211"/>
                          <a:pt x="922" y="211"/>
                        </a:cubicBezTo>
                        <a:cubicBezTo>
                          <a:pt x="919" y="213"/>
                          <a:pt x="919" y="213"/>
                          <a:pt x="919" y="213"/>
                        </a:cubicBezTo>
                        <a:cubicBezTo>
                          <a:pt x="914" y="221"/>
                          <a:pt x="914" y="221"/>
                          <a:pt x="914" y="221"/>
                        </a:cubicBezTo>
                        <a:cubicBezTo>
                          <a:pt x="910" y="223"/>
                          <a:pt x="910" y="223"/>
                          <a:pt x="910" y="223"/>
                        </a:cubicBezTo>
                        <a:cubicBezTo>
                          <a:pt x="905" y="224"/>
                          <a:pt x="905" y="224"/>
                          <a:pt x="905" y="224"/>
                        </a:cubicBezTo>
                        <a:cubicBezTo>
                          <a:pt x="898" y="223"/>
                          <a:pt x="898" y="223"/>
                          <a:pt x="898" y="223"/>
                        </a:cubicBezTo>
                        <a:cubicBezTo>
                          <a:pt x="893" y="223"/>
                          <a:pt x="893" y="223"/>
                          <a:pt x="893" y="223"/>
                        </a:cubicBezTo>
                        <a:cubicBezTo>
                          <a:pt x="888" y="225"/>
                          <a:pt x="888" y="225"/>
                          <a:pt x="888" y="225"/>
                        </a:cubicBezTo>
                        <a:cubicBezTo>
                          <a:pt x="880" y="231"/>
                          <a:pt x="880" y="231"/>
                          <a:pt x="880" y="231"/>
                        </a:cubicBezTo>
                        <a:cubicBezTo>
                          <a:pt x="872" y="232"/>
                          <a:pt x="872" y="232"/>
                          <a:pt x="872" y="232"/>
                        </a:cubicBezTo>
                        <a:cubicBezTo>
                          <a:pt x="866" y="233"/>
                          <a:pt x="866" y="233"/>
                          <a:pt x="866" y="233"/>
                        </a:cubicBezTo>
                        <a:cubicBezTo>
                          <a:pt x="863" y="236"/>
                          <a:pt x="863" y="236"/>
                          <a:pt x="863" y="236"/>
                        </a:cubicBezTo>
                        <a:cubicBezTo>
                          <a:pt x="861" y="239"/>
                          <a:pt x="861" y="239"/>
                          <a:pt x="861" y="239"/>
                        </a:cubicBezTo>
                        <a:cubicBezTo>
                          <a:pt x="859" y="241"/>
                          <a:pt x="859" y="241"/>
                          <a:pt x="859" y="241"/>
                        </a:cubicBezTo>
                        <a:cubicBezTo>
                          <a:pt x="856" y="243"/>
                          <a:pt x="856" y="243"/>
                          <a:pt x="856" y="243"/>
                        </a:cubicBezTo>
                        <a:cubicBezTo>
                          <a:pt x="853" y="245"/>
                          <a:pt x="853" y="245"/>
                          <a:pt x="853" y="245"/>
                        </a:cubicBezTo>
                        <a:cubicBezTo>
                          <a:pt x="851" y="249"/>
                          <a:pt x="851" y="249"/>
                          <a:pt x="851" y="249"/>
                        </a:cubicBezTo>
                        <a:cubicBezTo>
                          <a:pt x="847" y="254"/>
                          <a:pt x="847" y="254"/>
                          <a:pt x="847" y="254"/>
                        </a:cubicBezTo>
                        <a:cubicBezTo>
                          <a:pt x="842" y="257"/>
                          <a:pt x="842" y="257"/>
                          <a:pt x="842" y="257"/>
                        </a:cubicBezTo>
                        <a:cubicBezTo>
                          <a:pt x="830" y="257"/>
                          <a:pt x="830" y="257"/>
                          <a:pt x="830" y="257"/>
                        </a:cubicBezTo>
                        <a:cubicBezTo>
                          <a:pt x="825" y="253"/>
                          <a:pt x="825" y="253"/>
                          <a:pt x="825" y="253"/>
                        </a:cubicBezTo>
                        <a:cubicBezTo>
                          <a:pt x="823" y="247"/>
                          <a:pt x="823" y="247"/>
                          <a:pt x="823" y="247"/>
                        </a:cubicBezTo>
                        <a:cubicBezTo>
                          <a:pt x="821" y="242"/>
                          <a:pt x="821" y="242"/>
                          <a:pt x="821" y="242"/>
                        </a:cubicBezTo>
                        <a:cubicBezTo>
                          <a:pt x="818" y="237"/>
                          <a:pt x="818" y="237"/>
                          <a:pt x="818" y="237"/>
                        </a:cubicBezTo>
                        <a:cubicBezTo>
                          <a:pt x="810" y="228"/>
                          <a:pt x="810" y="228"/>
                          <a:pt x="810" y="228"/>
                        </a:cubicBezTo>
                        <a:cubicBezTo>
                          <a:pt x="806" y="222"/>
                          <a:pt x="806" y="222"/>
                          <a:pt x="806" y="222"/>
                        </a:cubicBezTo>
                        <a:cubicBezTo>
                          <a:pt x="804" y="216"/>
                          <a:pt x="804" y="216"/>
                          <a:pt x="804" y="216"/>
                        </a:cubicBezTo>
                        <a:cubicBezTo>
                          <a:pt x="803" y="194"/>
                          <a:pt x="803" y="194"/>
                          <a:pt x="803" y="194"/>
                        </a:cubicBezTo>
                        <a:cubicBezTo>
                          <a:pt x="801" y="189"/>
                          <a:pt x="801" y="189"/>
                          <a:pt x="801" y="189"/>
                        </a:cubicBezTo>
                        <a:cubicBezTo>
                          <a:pt x="796" y="183"/>
                          <a:pt x="796" y="183"/>
                          <a:pt x="796" y="183"/>
                        </a:cubicBezTo>
                        <a:cubicBezTo>
                          <a:pt x="790" y="178"/>
                          <a:pt x="790" y="178"/>
                          <a:pt x="790" y="178"/>
                        </a:cubicBezTo>
                        <a:cubicBezTo>
                          <a:pt x="779" y="149"/>
                          <a:pt x="779" y="149"/>
                          <a:pt x="779" y="149"/>
                        </a:cubicBezTo>
                        <a:cubicBezTo>
                          <a:pt x="767" y="133"/>
                          <a:pt x="767" y="133"/>
                          <a:pt x="767" y="133"/>
                        </a:cubicBezTo>
                        <a:cubicBezTo>
                          <a:pt x="747" y="112"/>
                          <a:pt x="747" y="112"/>
                          <a:pt x="747" y="112"/>
                        </a:cubicBezTo>
                        <a:cubicBezTo>
                          <a:pt x="739" y="101"/>
                          <a:pt x="739" y="101"/>
                          <a:pt x="739" y="101"/>
                        </a:cubicBezTo>
                        <a:cubicBezTo>
                          <a:pt x="736" y="95"/>
                          <a:pt x="736" y="95"/>
                          <a:pt x="736" y="95"/>
                        </a:cubicBezTo>
                        <a:cubicBezTo>
                          <a:pt x="732" y="91"/>
                          <a:pt x="732" y="91"/>
                          <a:pt x="732" y="91"/>
                        </a:cubicBezTo>
                        <a:cubicBezTo>
                          <a:pt x="728" y="90"/>
                          <a:pt x="728" y="90"/>
                          <a:pt x="728" y="90"/>
                        </a:cubicBezTo>
                        <a:cubicBezTo>
                          <a:pt x="726" y="90"/>
                          <a:pt x="726" y="90"/>
                          <a:pt x="726" y="90"/>
                        </a:cubicBezTo>
                        <a:cubicBezTo>
                          <a:pt x="723" y="93"/>
                          <a:pt x="723" y="93"/>
                          <a:pt x="723" y="93"/>
                        </a:cubicBezTo>
                        <a:cubicBezTo>
                          <a:pt x="716" y="96"/>
                          <a:pt x="716" y="96"/>
                          <a:pt x="716" y="96"/>
                        </a:cubicBezTo>
                        <a:cubicBezTo>
                          <a:pt x="715" y="96"/>
                          <a:pt x="715" y="96"/>
                          <a:pt x="715" y="96"/>
                        </a:cubicBezTo>
                        <a:cubicBezTo>
                          <a:pt x="711" y="102"/>
                          <a:pt x="711" y="102"/>
                          <a:pt x="711" y="102"/>
                        </a:cubicBezTo>
                        <a:cubicBezTo>
                          <a:pt x="708" y="105"/>
                          <a:pt x="708" y="105"/>
                          <a:pt x="708" y="105"/>
                        </a:cubicBezTo>
                        <a:cubicBezTo>
                          <a:pt x="705" y="106"/>
                          <a:pt x="705" y="106"/>
                          <a:pt x="705" y="106"/>
                        </a:cubicBezTo>
                        <a:cubicBezTo>
                          <a:pt x="699" y="108"/>
                          <a:pt x="699" y="108"/>
                          <a:pt x="699" y="108"/>
                        </a:cubicBezTo>
                        <a:cubicBezTo>
                          <a:pt x="696" y="110"/>
                          <a:pt x="696" y="110"/>
                          <a:pt x="696" y="110"/>
                        </a:cubicBezTo>
                        <a:cubicBezTo>
                          <a:pt x="693" y="112"/>
                          <a:pt x="693" y="112"/>
                          <a:pt x="693" y="112"/>
                        </a:cubicBezTo>
                        <a:cubicBezTo>
                          <a:pt x="684" y="121"/>
                          <a:pt x="684" y="121"/>
                          <a:pt x="684" y="121"/>
                        </a:cubicBezTo>
                        <a:cubicBezTo>
                          <a:pt x="679" y="125"/>
                          <a:pt x="679" y="125"/>
                          <a:pt x="679" y="125"/>
                        </a:cubicBezTo>
                        <a:cubicBezTo>
                          <a:pt x="674" y="128"/>
                          <a:pt x="674" y="128"/>
                          <a:pt x="674" y="128"/>
                        </a:cubicBezTo>
                        <a:cubicBezTo>
                          <a:pt x="669" y="130"/>
                          <a:pt x="669" y="130"/>
                          <a:pt x="669" y="130"/>
                        </a:cubicBezTo>
                        <a:cubicBezTo>
                          <a:pt x="656" y="134"/>
                          <a:pt x="656" y="134"/>
                          <a:pt x="656" y="134"/>
                        </a:cubicBezTo>
                        <a:cubicBezTo>
                          <a:pt x="648" y="137"/>
                          <a:pt x="648" y="137"/>
                          <a:pt x="648" y="137"/>
                        </a:cubicBezTo>
                        <a:cubicBezTo>
                          <a:pt x="637" y="139"/>
                          <a:pt x="637" y="139"/>
                          <a:pt x="637" y="139"/>
                        </a:cubicBezTo>
                        <a:cubicBezTo>
                          <a:pt x="620" y="142"/>
                          <a:pt x="620" y="142"/>
                          <a:pt x="620" y="142"/>
                        </a:cubicBezTo>
                        <a:cubicBezTo>
                          <a:pt x="618" y="143"/>
                          <a:pt x="618" y="143"/>
                          <a:pt x="618" y="143"/>
                        </a:cubicBezTo>
                        <a:cubicBezTo>
                          <a:pt x="617" y="144"/>
                          <a:pt x="617" y="144"/>
                          <a:pt x="617" y="144"/>
                        </a:cubicBezTo>
                        <a:cubicBezTo>
                          <a:pt x="615" y="149"/>
                          <a:pt x="615" y="149"/>
                          <a:pt x="615" y="149"/>
                        </a:cubicBezTo>
                        <a:cubicBezTo>
                          <a:pt x="612" y="151"/>
                          <a:pt x="612" y="151"/>
                          <a:pt x="612" y="151"/>
                        </a:cubicBezTo>
                        <a:cubicBezTo>
                          <a:pt x="604" y="151"/>
                          <a:pt x="604" y="151"/>
                          <a:pt x="604" y="151"/>
                        </a:cubicBezTo>
                        <a:cubicBezTo>
                          <a:pt x="561" y="137"/>
                          <a:pt x="561" y="137"/>
                          <a:pt x="561" y="137"/>
                        </a:cubicBezTo>
                        <a:cubicBezTo>
                          <a:pt x="532" y="126"/>
                          <a:pt x="532" y="126"/>
                          <a:pt x="532" y="126"/>
                        </a:cubicBezTo>
                        <a:cubicBezTo>
                          <a:pt x="516" y="117"/>
                          <a:pt x="516" y="117"/>
                          <a:pt x="516" y="117"/>
                        </a:cubicBezTo>
                        <a:cubicBezTo>
                          <a:pt x="485" y="93"/>
                          <a:pt x="485" y="93"/>
                          <a:pt x="485" y="93"/>
                        </a:cubicBezTo>
                        <a:cubicBezTo>
                          <a:pt x="470" y="85"/>
                          <a:pt x="470" y="85"/>
                          <a:pt x="470" y="85"/>
                        </a:cubicBezTo>
                        <a:cubicBezTo>
                          <a:pt x="464" y="82"/>
                          <a:pt x="464" y="82"/>
                          <a:pt x="464" y="82"/>
                        </a:cubicBezTo>
                        <a:cubicBezTo>
                          <a:pt x="461" y="77"/>
                          <a:pt x="461" y="77"/>
                          <a:pt x="461" y="77"/>
                        </a:cubicBezTo>
                        <a:cubicBezTo>
                          <a:pt x="452" y="66"/>
                          <a:pt x="452" y="66"/>
                          <a:pt x="452" y="66"/>
                        </a:cubicBezTo>
                        <a:cubicBezTo>
                          <a:pt x="433" y="49"/>
                          <a:pt x="433" y="49"/>
                          <a:pt x="433" y="49"/>
                        </a:cubicBezTo>
                        <a:cubicBezTo>
                          <a:pt x="427" y="45"/>
                          <a:pt x="427" y="45"/>
                          <a:pt x="427" y="45"/>
                        </a:cubicBezTo>
                        <a:cubicBezTo>
                          <a:pt x="406" y="19"/>
                          <a:pt x="406" y="19"/>
                          <a:pt x="406" y="19"/>
                        </a:cubicBezTo>
                        <a:cubicBezTo>
                          <a:pt x="401" y="16"/>
                          <a:pt x="401" y="16"/>
                          <a:pt x="401" y="16"/>
                        </a:cubicBezTo>
                        <a:cubicBezTo>
                          <a:pt x="397" y="15"/>
                          <a:pt x="397" y="15"/>
                          <a:pt x="397" y="15"/>
                        </a:cubicBezTo>
                        <a:cubicBezTo>
                          <a:pt x="357" y="18"/>
                          <a:pt x="357" y="18"/>
                          <a:pt x="357" y="18"/>
                        </a:cubicBezTo>
                        <a:cubicBezTo>
                          <a:pt x="353" y="17"/>
                          <a:pt x="353" y="17"/>
                          <a:pt x="353" y="17"/>
                        </a:cubicBezTo>
                        <a:cubicBezTo>
                          <a:pt x="335" y="1"/>
                          <a:pt x="335" y="1"/>
                          <a:pt x="335" y="1"/>
                        </a:cubicBezTo>
                        <a:cubicBezTo>
                          <a:pt x="329" y="0"/>
                          <a:pt x="329" y="0"/>
                          <a:pt x="329" y="0"/>
                        </a:cubicBezTo>
                        <a:cubicBezTo>
                          <a:pt x="319" y="7"/>
                          <a:pt x="319" y="7"/>
                          <a:pt x="319" y="7"/>
                        </a:cubicBezTo>
                        <a:cubicBezTo>
                          <a:pt x="279" y="15"/>
                          <a:pt x="279" y="15"/>
                          <a:pt x="279" y="15"/>
                        </a:cubicBezTo>
                        <a:cubicBezTo>
                          <a:pt x="264" y="22"/>
                          <a:pt x="264" y="22"/>
                          <a:pt x="264" y="22"/>
                        </a:cubicBezTo>
                        <a:cubicBezTo>
                          <a:pt x="244" y="35"/>
                          <a:pt x="244" y="35"/>
                          <a:pt x="244" y="35"/>
                        </a:cubicBezTo>
                        <a:cubicBezTo>
                          <a:pt x="239" y="40"/>
                          <a:pt x="239" y="40"/>
                          <a:pt x="239" y="40"/>
                        </a:cubicBezTo>
                        <a:cubicBezTo>
                          <a:pt x="238" y="44"/>
                          <a:pt x="238" y="44"/>
                          <a:pt x="238" y="44"/>
                        </a:cubicBezTo>
                        <a:cubicBezTo>
                          <a:pt x="237" y="48"/>
                          <a:pt x="237" y="48"/>
                          <a:pt x="237" y="48"/>
                        </a:cubicBezTo>
                        <a:cubicBezTo>
                          <a:pt x="236" y="53"/>
                          <a:pt x="236" y="53"/>
                          <a:pt x="236" y="53"/>
                        </a:cubicBezTo>
                        <a:cubicBezTo>
                          <a:pt x="233" y="61"/>
                          <a:pt x="233" y="61"/>
                          <a:pt x="233" y="61"/>
                        </a:cubicBezTo>
                        <a:cubicBezTo>
                          <a:pt x="225" y="70"/>
                          <a:pt x="225" y="70"/>
                          <a:pt x="225" y="70"/>
                        </a:cubicBezTo>
                        <a:cubicBezTo>
                          <a:pt x="217" y="76"/>
                          <a:pt x="217" y="76"/>
                          <a:pt x="217" y="76"/>
                        </a:cubicBezTo>
                        <a:cubicBezTo>
                          <a:pt x="210" y="78"/>
                          <a:pt x="210" y="78"/>
                          <a:pt x="210" y="78"/>
                        </a:cubicBezTo>
                        <a:cubicBezTo>
                          <a:pt x="195" y="83"/>
                          <a:pt x="195" y="83"/>
                          <a:pt x="195" y="83"/>
                        </a:cubicBezTo>
                        <a:cubicBezTo>
                          <a:pt x="178" y="90"/>
                          <a:pt x="178" y="90"/>
                          <a:pt x="178" y="90"/>
                        </a:cubicBezTo>
                        <a:cubicBezTo>
                          <a:pt x="171" y="96"/>
                          <a:pt x="171" y="96"/>
                          <a:pt x="171" y="96"/>
                        </a:cubicBezTo>
                        <a:cubicBezTo>
                          <a:pt x="169" y="99"/>
                          <a:pt x="169" y="99"/>
                          <a:pt x="169" y="99"/>
                        </a:cubicBezTo>
                        <a:cubicBezTo>
                          <a:pt x="161" y="109"/>
                          <a:pt x="161" y="109"/>
                          <a:pt x="161" y="109"/>
                        </a:cubicBezTo>
                        <a:cubicBezTo>
                          <a:pt x="134" y="133"/>
                          <a:pt x="134" y="133"/>
                          <a:pt x="134" y="133"/>
                        </a:cubicBezTo>
                        <a:cubicBezTo>
                          <a:pt x="128" y="137"/>
                          <a:pt x="128" y="137"/>
                          <a:pt x="128" y="137"/>
                        </a:cubicBezTo>
                        <a:cubicBezTo>
                          <a:pt x="124" y="139"/>
                          <a:pt x="124" y="139"/>
                          <a:pt x="124" y="139"/>
                        </a:cubicBezTo>
                        <a:cubicBezTo>
                          <a:pt x="122" y="136"/>
                          <a:pt x="122" y="136"/>
                          <a:pt x="122" y="136"/>
                        </a:cubicBezTo>
                        <a:cubicBezTo>
                          <a:pt x="116" y="130"/>
                          <a:pt x="116" y="130"/>
                          <a:pt x="116" y="130"/>
                        </a:cubicBezTo>
                        <a:cubicBezTo>
                          <a:pt x="113" y="127"/>
                          <a:pt x="113" y="127"/>
                          <a:pt x="113" y="127"/>
                        </a:cubicBezTo>
                        <a:cubicBezTo>
                          <a:pt x="110" y="125"/>
                          <a:pt x="110" y="125"/>
                          <a:pt x="110" y="125"/>
                        </a:cubicBezTo>
                        <a:cubicBezTo>
                          <a:pt x="107" y="125"/>
                          <a:pt x="107" y="125"/>
                          <a:pt x="107" y="125"/>
                        </a:cubicBezTo>
                        <a:cubicBezTo>
                          <a:pt x="99" y="121"/>
                          <a:pt x="99" y="121"/>
                          <a:pt x="99" y="121"/>
                        </a:cubicBezTo>
                        <a:cubicBezTo>
                          <a:pt x="95" y="120"/>
                          <a:pt x="95" y="120"/>
                          <a:pt x="95" y="120"/>
                        </a:cubicBezTo>
                        <a:cubicBezTo>
                          <a:pt x="91" y="120"/>
                          <a:pt x="91" y="120"/>
                          <a:pt x="91" y="120"/>
                        </a:cubicBezTo>
                        <a:cubicBezTo>
                          <a:pt x="84" y="122"/>
                          <a:pt x="84" y="122"/>
                          <a:pt x="84" y="122"/>
                        </a:cubicBezTo>
                        <a:cubicBezTo>
                          <a:pt x="80" y="125"/>
                          <a:pt x="80" y="125"/>
                          <a:pt x="80" y="125"/>
                        </a:cubicBezTo>
                        <a:cubicBezTo>
                          <a:pt x="77" y="128"/>
                          <a:pt x="77" y="128"/>
                          <a:pt x="77" y="128"/>
                        </a:cubicBezTo>
                        <a:cubicBezTo>
                          <a:pt x="77" y="133"/>
                          <a:pt x="77" y="133"/>
                          <a:pt x="77" y="133"/>
                        </a:cubicBezTo>
                        <a:cubicBezTo>
                          <a:pt x="77" y="138"/>
                          <a:pt x="77" y="138"/>
                          <a:pt x="77" y="138"/>
                        </a:cubicBezTo>
                        <a:cubicBezTo>
                          <a:pt x="79" y="144"/>
                          <a:pt x="79" y="144"/>
                          <a:pt x="79" y="144"/>
                        </a:cubicBezTo>
                        <a:lnTo>
                          <a:pt x="83" y="149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13" name="Freeform 175">
                    <a:extLst>
                      <a:ext uri="{FF2B5EF4-FFF2-40B4-BE49-F238E27FC236}">
                        <a16:creationId xmlns:a16="http://schemas.microsoft.com/office/drawing/2014/main" id="{D6D83BA0-D805-DA43-1523-5B8AEAE62A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224837" y="2346173"/>
                    <a:ext cx="441855" cy="411998"/>
                  </a:xfrm>
                  <a:custGeom>
                    <a:avLst/>
                    <a:gdLst>
                      <a:gd name="T0" fmla="*/ 0 w 1176"/>
                      <a:gd name="T1" fmla="*/ 408 h 1097"/>
                      <a:gd name="T2" fmla="*/ 90 w 1176"/>
                      <a:gd name="T3" fmla="*/ 489 h 1097"/>
                      <a:gd name="T4" fmla="*/ 29 w 1176"/>
                      <a:gd name="T5" fmla="*/ 605 h 1097"/>
                      <a:gd name="T6" fmla="*/ 58 w 1176"/>
                      <a:gd name="T7" fmla="*/ 713 h 1097"/>
                      <a:gd name="T8" fmla="*/ 145 w 1176"/>
                      <a:gd name="T9" fmla="*/ 711 h 1097"/>
                      <a:gd name="T10" fmla="*/ 185 w 1176"/>
                      <a:gd name="T11" fmla="*/ 658 h 1097"/>
                      <a:gd name="T12" fmla="*/ 180 w 1176"/>
                      <a:gd name="T13" fmla="*/ 591 h 1097"/>
                      <a:gd name="T14" fmla="*/ 233 w 1176"/>
                      <a:gd name="T15" fmla="*/ 637 h 1097"/>
                      <a:gd name="T16" fmla="*/ 307 w 1176"/>
                      <a:gd name="T17" fmla="*/ 718 h 1097"/>
                      <a:gd name="T18" fmla="*/ 437 w 1176"/>
                      <a:gd name="T19" fmla="*/ 808 h 1097"/>
                      <a:gd name="T20" fmla="*/ 417 w 1176"/>
                      <a:gd name="T21" fmla="*/ 843 h 1097"/>
                      <a:gd name="T22" fmla="*/ 399 w 1176"/>
                      <a:gd name="T23" fmla="*/ 853 h 1097"/>
                      <a:gd name="T24" fmla="*/ 382 w 1176"/>
                      <a:gd name="T25" fmla="*/ 852 h 1097"/>
                      <a:gd name="T26" fmla="*/ 370 w 1176"/>
                      <a:gd name="T27" fmla="*/ 865 h 1097"/>
                      <a:gd name="T28" fmla="*/ 437 w 1176"/>
                      <a:gd name="T29" fmla="*/ 921 h 1097"/>
                      <a:gd name="T30" fmla="*/ 490 w 1176"/>
                      <a:gd name="T31" fmla="*/ 923 h 1097"/>
                      <a:gd name="T32" fmla="*/ 525 w 1176"/>
                      <a:gd name="T33" fmla="*/ 959 h 1097"/>
                      <a:gd name="T34" fmla="*/ 597 w 1176"/>
                      <a:gd name="T35" fmla="*/ 998 h 1097"/>
                      <a:gd name="T36" fmla="*/ 617 w 1176"/>
                      <a:gd name="T37" fmla="*/ 1018 h 1097"/>
                      <a:gd name="T38" fmla="*/ 675 w 1176"/>
                      <a:gd name="T39" fmla="*/ 1044 h 1097"/>
                      <a:gd name="T40" fmla="*/ 726 w 1176"/>
                      <a:gd name="T41" fmla="*/ 1045 h 1097"/>
                      <a:gd name="T42" fmla="*/ 757 w 1176"/>
                      <a:gd name="T43" fmla="*/ 1038 h 1097"/>
                      <a:gd name="T44" fmla="*/ 764 w 1176"/>
                      <a:gd name="T45" fmla="*/ 1067 h 1097"/>
                      <a:gd name="T46" fmla="*/ 785 w 1176"/>
                      <a:gd name="T47" fmla="*/ 1072 h 1097"/>
                      <a:gd name="T48" fmla="*/ 800 w 1176"/>
                      <a:gd name="T49" fmla="*/ 1079 h 1097"/>
                      <a:gd name="T50" fmla="*/ 819 w 1176"/>
                      <a:gd name="T51" fmla="*/ 1097 h 1097"/>
                      <a:gd name="T52" fmla="*/ 847 w 1176"/>
                      <a:gd name="T53" fmla="*/ 1067 h 1097"/>
                      <a:gd name="T54" fmla="*/ 831 w 1176"/>
                      <a:gd name="T55" fmla="*/ 1013 h 1097"/>
                      <a:gd name="T56" fmla="*/ 922 w 1176"/>
                      <a:gd name="T57" fmla="*/ 861 h 1097"/>
                      <a:gd name="T58" fmla="*/ 1003 w 1176"/>
                      <a:gd name="T59" fmla="*/ 645 h 1097"/>
                      <a:gd name="T60" fmla="*/ 1175 w 1176"/>
                      <a:gd name="T61" fmla="*/ 492 h 1097"/>
                      <a:gd name="T62" fmla="*/ 1024 w 1176"/>
                      <a:gd name="T63" fmla="*/ 392 h 1097"/>
                      <a:gd name="T64" fmla="*/ 896 w 1176"/>
                      <a:gd name="T65" fmla="*/ 290 h 1097"/>
                      <a:gd name="T66" fmla="*/ 732 w 1176"/>
                      <a:gd name="T67" fmla="*/ 174 h 1097"/>
                      <a:gd name="T68" fmla="*/ 610 w 1176"/>
                      <a:gd name="T69" fmla="*/ 134 h 1097"/>
                      <a:gd name="T70" fmla="*/ 480 w 1176"/>
                      <a:gd name="T71" fmla="*/ 6 h 1097"/>
                      <a:gd name="T72" fmla="*/ 408 w 1176"/>
                      <a:gd name="T73" fmla="*/ 61 h 1097"/>
                      <a:gd name="T74" fmla="*/ 464 w 1176"/>
                      <a:gd name="T75" fmla="*/ 121 h 1097"/>
                      <a:gd name="T76" fmla="*/ 398 w 1176"/>
                      <a:gd name="T77" fmla="*/ 128 h 1097"/>
                      <a:gd name="T78" fmla="*/ 367 w 1176"/>
                      <a:gd name="T79" fmla="*/ 98 h 1097"/>
                      <a:gd name="T80" fmla="*/ 323 w 1176"/>
                      <a:gd name="T81" fmla="*/ 91 h 1097"/>
                      <a:gd name="T82" fmla="*/ 278 w 1176"/>
                      <a:gd name="T83" fmla="*/ 92 h 1097"/>
                      <a:gd name="T84" fmla="*/ 248 w 1176"/>
                      <a:gd name="T85" fmla="*/ 73 h 1097"/>
                      <a:gd name="T86" fmla="*/ 218 w 1176"/>
                      <a:gd name="T87" fmla="*/ 63 h 1097"/>
                      <a:gd name="T88" fmla="*/ 136 w 1176"/>
                      <a:gd name="T89" fmla="*/ 108 h 1097"/>
                      <a:gd name="T90" fmla="*/ 93 w 1176"/>
                      <a:gd name="T91" fmla="*/ 113 h 1097"/>
                      <a:gd name="T92" fmla="*/ 44 w 1176"/>
                      <a:gd name="T93" fmla="*/ 170 h 1097"/>
                      <a:gd name="T94" fmla="*/ 37 w 1176"/>
                      <a:gd name="T95" fmla="*/ 191 h 1097"/>
                      <a:gd name="T96" fmla="*/ 35 w 1176"/>
                      <a:gd name="T97" fmla="*/ 207 h 1097"/>
                      <a:gd name="T98" fmla="*/ 36 w 1176"/>
                      <a:gd name="T99" fmla="*/ 234 h 1097"/>
                      <a:gd name="T100" fmla="*/ 13 w 1176"/>
                      <a:gd name="T101" fmla="*/ 268 h 1097"/>
                      <a:gd name="T102" fmla="*/ 26 w 1176"/>
                      <a:gd name="T103" fmla="*/ 311 h 1097"/>
                      <a:gd name="T104" fmla="*/ 27 w 1176"/>
                      <a:gd name="T105" fmla="*/ 344 h 1097"/>
                      <a:gd name="T106" fmla="*/ 48 w 1176"/>
                      <a:gd name="T107" fmla="*/ 365 h 10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1176" h="1097">
                        <a:moveTo>
                          <a:pt x="50" y="378"/>
                        </a:moveTo>
                        <a:cubicBezTo>
                          <a:pt x="46" y="383"/>
                          <a:pt x="46" y="383"/>
                          <a:pt x="46" y="383"/>
                        </a:cubicBezTo>
                        <a:cubicBezTo>
                          <a:pt x="43" y="384"/>
                          <a:pt x="43" y="384"/>
                          <a:pt x="43" y="384"/>
                        </a:cubicBezTo>
                        <a:cubicBezTo>
                          <a:pt x="35" y="387"/>
                          <a:pt x="35" y="387"/>
                          <a:pt x="35" y="387"/>
                        </a:cubicBezTo>
                        <a:cubicBezTo>
                          <a:pt x="7" y="405"/>
                          <a:pt x="7" y="405"/>
                          <a:pt x="7" y="405"/>
                        </a:cubicBezTo>
                        <a:cubicBezTo>
                          <a:pt x="0" y="408"/>
                          <a:pt x="0" y="408"/>
                          <a:pt x="0" y="408"/>
                        </a:cubicBezTo>
                        <a:cubicBezTo>
                          <a:pt x="30" y="437"/>
                          <a:pt x="30" y="437"/>
                          <a:pt x="30" y="437"/>
                        </a:cubicBezTo>
                        <a:cubicBezTo>
                          <a:pt x="51" y="450"/>
                          <a:pt x="51" y="450"/>
                          <a:pt x="51" y="450"/>
                        </a:cubicBezTo>
                        <a:cubicBezTo>
                          <a:pt x="93" y="470"/>
                          <a:pt x="93" y="470"/>
                          <a:pt x="93" y="470"/>
                        </a:cubicBezTo>
                        <a:cubicBezTo>
                          <a:pt x="99" y="477"/>
                          <a:pt x="99" y="477"/>
                          <a:pt x="99" y="477"/>
                        </a:cubicBezTo>
                        <a:cubicBezTo>
                          <a:pt x="97" y="483"/>
                          <a:pt x="97" y="483"/>
                          <a:pt x="97" y="483"/>
                        </a:cubicBezTo>
                        <a:cubicBezTo>
                          <a:pt x="90" y="489"/>
                          <a:pt x="90" y="489"/>
                          <a:pt x="90" y="489"/>
                        </a:cubicBezTo>
                        <a:cubicBezTo>
                          <a:pt x="72" y="503"/>
                          <a:pt x="72" y="503"/>
                          <a:pt x="72" y="503"/>
                        </a:cubicBezTo>
                        <a:cubicBezTo>
                          <a:pt x="60" y="517"/>
                          <a:pt x="60" y="517"/>
                          <a:pt x="60" y="517"/>
                        </a:cubicBezTo>
                        <a:cubicBezTo>
                          <a:pt x="44" y="555"/>
                          <a:pt x="44" y="555"/>
                          <a:pt x="44" y="555"/>
                        </a:cubicBezTo>
                        <a:cubicBezTo>
                          <a:pt x="28" y="581"/>
                          <a:pt x="28" y="581"/>
                          <a:pt x="28" y="581"/>
                        </a:cubicBezTo>
                        <a:cubicBezTo>
                          <a:pt x="27" y="588"/>
                          <a:pt x="27" y="588"/>
                          <a:pt x="27" y="588"/>
                        </a:cubicBezTo>
                        <a:cubicBezTo>
                          <a:pt x="29" y="605"/>
                          <a:pt x="29" y="605"/>
                          <a:pt x="29" y="605"/>
                        </a:cubicBezTo>
                        <a:cubicBezTo>
                          <a:pt x="29" y="622"/>
                          <a:pt x="29" y="622"/>
                          <a:pt x="29" y="622"/>
                        </a:cubicBezTo>
                        <a:cubicBezTo>
                          <a:pt x="30" y="630"/>
                          <a:pt x="30" y="630"/>
                          <a:pt x="30" y="630"/>
                        </a:cubicBezTo>
                        <a:cubicBezTo>
                          <a:pt x="36" y="646"/>
                          <a:pt x="36" y="646"/>
                          <a:pt x="36" y="646"/>
                        </a:cubicBezTo>
                        <a:cubicBezTo>
                          <a:pt x="39" y="668"/>
                          <a:pt x="39" y="668"/>
                          <a:pt x="39" y="668"/>
                        </a:cubicBezTo>
                        <a:cubicBezTo>
                          <a:pt x="42" y="679"/>
                          <a:pt x="42" y="679"/>
                          <a:pt x="42" y="679"/>
                        </a:cubicBezTo>
                        <a:cubicBezTo>
                          <a:pt x="58" y="713"/>
                          <a:pt x="58" y="713"/>
                          <a:pt x="58" y="713"/>
                        </a:cubicBezTo>
                        <a:cubicBezTo>
                          <a:pt x="91" y="695"/>
                          <a:pt x="91" y="695"/>
                          <a:pt x="91" y="695"/>
                        </a:cubicBezTo>
                        <a:cubicBezTo>
                          <a:pt x="102" y="686"/>
                          <a:pt x="102" y="686"/>
                          <a:pt x="102" y="686"/>
                        </a:cubicBezTo>
                        <a:cubicBezTo>
                          <a:pt x="106" y="685"/>
                          <a:pt x="106" y="685"/>
                          <a:pt x="106" y="685"/>
                        </a:cubicBezTo>
                        <a:cubicBezTo>
                          <a:pt x="112" y="688"/>
                          <a:pt x="112" y="688"/>
                          <a:pt x="112" y="688"/>
                        </a:cubicBezTo>
                        <a:cubicBezTo>
                          <a:pt x="132" y="700"/>
                          <a:pt x="132" y="700"/>
                          <a:pt x="132" y="700"/>
                        </a:cubicBezTo>
                        <a:cubicBezTo>
                          <a:pt x="145" y="711"/>
                          <a:pt x="145" y="711"/>
                          <a:pt x="145" y="711"/>
                        </a:cubicBezTo>
                        <a:cubicBezTo>
                          <a:pt x="148" y="712"/>
                          <a:pt x="148" y="712"/>
                          <a:pt x="148" y="712"/>
                        </a:cubicBezTo>
                        <a:cubicBezTo>
                          <a:pt x="156" y="715"/>
                          <a:pt x="156" y="715"/>
                          <a:pt x="156" y="715"/>
                        </a:cubicBezTo>
                        <a:cubicBezTo>
                          <a:pt x="173" y="706"/>
                          <a:pt x="173" y="706"/>
                          <a:pt x="173" y="706"/>
                        </a:cubicBezTo>
                        <a:cubicBezTo>
                          <a:pt x="185" y="693"/>
                          <a:pt x="185" y="693"/>
                          <a:pt x="185" y="693"/>
                        </a:cubicBezTo>
                        <a:cubicBezTo>
                          <a:pt x="188" y="676"/>
                          <a:pt x="188" y="676"/>
                          <a:pt x="188" y="676"/>
                        </a:cubicBezTo>
                        <a:cubicBezTo>
                          <a:pt x="185" y="658"/>
                          <a:pt x="185" y="658"/>
                          <a:pt x="185" y="658"/>
                        </a:cubicBezTo>
                        <a:cubicBezTo>
                          <a:pt x="175" y="623"/>
                          <a:pt x="175" y="623"/>
                          <a:pt x="175" y="623"/>
                        </a:cubicBezTo>
                        <a:cubicBezTo>
                          <a:pt x="173" y="613"/>
                          <a:pt x="173" y="613"/>
                          <a:pt x="173" y="613"/>
                        </a:cubicBezTo>
                        <a:cubicBezTo>
                          <a:pt x="173" y="603"/>
                          <a:pt x="173" y="603"/>
                          <a:pt x="173" y="603"/>
                        </a:cubicBezTo>
                        <a:cubicBezTo>
                          <a:pt x="174" y="597"/>
                          <a:pt x="174" y="597"/>
                          <a:pt x="174" y="597"/>
                        </a:cubicBezTo>
                        <a:cubicBezTo>
                          <a:pt x="177" y="594"/>
                          <a:pt x="177" y="594"/>
                          <a:pt x="177" y="594"/>
                        </a:cubicBezTo>
                        <a:cubicBezTo>
                          <a:pt x="180" y="591"/>
                          <a:pt x="180" y="591"/>
                          <a:pt x="180" y="591"/>
                        </a:cubicBezTo>
                        <a:cubicBezTo>
                          <a:pt x="186" y="590"/>
                          <a:pt x="186" y="590"/>
                          <a:pt x="186" y="590"/>
                        </a:cubicBezTo>
                        <a:cubicBezTo>
                          <a:pt x="191" y="590"/>
                          <a:pt x="191" y="590"/>
                          <a:pt x="191" y="590"/>
                        </a:cubicBezTo>
                        <a:cubicBezTo>
                          <a:pt x="194" y="591"/>
                          <a:pt x="194" y="591"/>
                          <a:pt x="194" y="591"/>
                        </a:cubicBezTo>
                        <a:cubicBezTo>
                          <a:pt x="198" y="594"/>
                          <a:pt x="198" y="594"/>
                          <a:pt x="198" y="594"/>
                        </a:cubicBezTo>
                        <a:cubicBezTo>
                          <a:pt x="219" y="616"/>
                          <a:pt x="219" y="616"/>
                          <a:pt x="219" y="616"/>
                        </a:cubicBezTo>
                        <a:cubicBezTo>
                          <a:pt x="233" y="637"/>
                          <a:pt x="233" y="637"/>
                          <a:pt x="233" y="637"/>
                        </a:cubicBezTo>
                        <a:cubicBezTo>
                          <a:pt x="242" y="660"/>
                          <a:pt x="242" y="660"/>
                          <a:pt x="242" y="660"/>
                        </a:cubicBezTo>
                        <a:cubicBezTo>
                          <a:pt x="245" y="665"/>
                          <a:pt x="245" y="665"/>
                          <a:pt x="245" y="665"/>
                        </a:cubicBezTo>
                        <a:cubicBezTo>
                          <a:pt x="252" y="670"/>
                          <a:pt x="252" y="670"/>
                          <a:pt x="252" y="670"/>
                        </a:cubicBezTo>
                        <a:cubicBezTo>
                          <a:pt x="287" y="687"/>
                          <a:pt x="287" y="687"/>
                          <a:pt x="287" y="687"/>
                        </a:cubicBezTo>
                        <a:cubicBezTo>
                          <a:pt x="300" y="700"/>
                          <a:pt x="300" y="700"/>
                          <a:pt x="300" y="700"/>
                        </a:cubicBezTo>
                        <a:cubicBezTo>
                          <a:pt x="307" y="718"/>
                          <a:pt x="307" y="718"/>
                          <a:pt x="307" y="718"/>
                        </a:cubicBezTo>
                        <a:cubicBezTo>
                          <a:pt x="313" y="729"/>
                          <a:pt x="313" y="729"/>
                          <a:pt x="313" y="729"/>
                        </a:cubicBezTo>
                        <a:cubicBezTo>
                          <a:pt x="325" y="746"/>
                          <a:pt x="325" y="746"/>
                          <a:pt x="325" y="746"/>
                        </a:cubicBezTo>
                        <a:cubicBezTo>
                          <a:pt x="345" y="763"/>
                          <a:pt x="345" y="763"/>
                          <a:pt x="345" y="763"/>
                        </a:cubicBezTo>
                        <a:cubicBezTo>
                          <a:pt x="402" y="798"/>
                          <a:pt x="402" y="798"/>
                          <a:pt x="402" y="798"/>
                        </a:cubicBezTo>
                        <a:cubicBezTo>
                          <a:pt x="412" y="802"/>
                          <a:pt x="412" y="802"/>
                          <a:pt x="412" y="802"/>
                        </a:cubicBezTo>
                        <a:cubicBezTo>
                          <a:pt x="437" y="808"/>
                          <a:pt x="437" y="808"/>
                          <a:pt x="437" y="808"/>
                        </a:cubicBezTo>
                        <a:cubicBezTo>
                          <a:pt x="442" y="811"/>
                          <a:pt x="442" y="811"/>
                          <a:pt x="442" y="811"/>
                        </a:cubicBezTo>
                        <a:cubicBezTo>
                          <a:pt x="442" y="815"/>
                          <a:pt x="442" y="815"/>
                          <a:pt x="442" y="815"/>
                        </a:cubicBezTo>
                        <a:cubicBezTo>
                          <a:pt x="440" y="821"/>
                          <a:pt x="440" y="821"/>
                          <a:pt x="440" y="821"/>
                        </a:cubicBezTo>
                        <a:cubicBezTo>
                          <a:pt x="437" y="825"/>
                          <a:pt x="437" y="825"/>
                          <a:pt x="437" y="825"/>
                        </a:cubicBezTo>
                        <a:cubicBezTo>
                          <a:pt x="421" y="841"/>
                          <a:pt x="421" y="841"/>
                          <a:pt x="421" y="841"/>
                        </a:cubicBezTo>
                        <a:cubicBezTo>
                          <a:pt x="417" y="843"/>
                          <a:pt x="417" y="843"/>
                          <a:pt x="417" y="843"/>
                        </a:cubicBezTo>
                        <a:cubicBezTo>
                          <a:pt x="413" y="843"/>
                          <a:pt x="413" y="843"/>
                          <a:pt x="413" y="843"/>
                        </a:cubicBezTo>
                        <a:cubicBezTo>
                          <a:pt x="411" y="841"/>
                          <a:pt x="411" y="841"/>
                          <a:pt x="411" y="841"/>
                        </a:cubicBezTo>
                        <a:cubicBezTo>
                          <a:pt x="409" y="840"/>
                          <a:pt x="409" y="840"/>
                          <a:pt x="409" y="840"/>
                        </a:cubicBezTo>
                        <a:cubicBezTo>
                          <a:pt x="406" y="842"/>
                          <a:pt x="406" y="842"/>
                          <a:pt x="406" y="842"/>
                        </a:cubicBezTo>
                        <a:cubicBezTo>
                          <a:pt x="403" y="844"/>
                          <a:pt x="403" y="844"/>
                          <a:pt x="403" y="844"/>
                        </a:cubicBezTo>
                        <a:cubicBezTo>
                          <a:pt x="399" y="853"/>
                          <a:pt x="399" y="853"/>
                          <a:pt x="399" y="853"/>
                        </a:cubicBezTo>
                        <a:cubicBezTo>
                          <a:pt x="396" y="854"/>
                          <a:pt x="396" y="854"/>
                          <a:pt x="396" y="854"/>
                        </a:cubicBezTo>
                        <a:cubicBezTo>
                          <a:pt x="391" y="852"/>
                          <a:pt x="391" y="852"/>
                          <a:pt x="391" y="852"/>
                        </a:cubicBezTo>
                        <a:cubicBezTo>
                          <a:pt x="388" y="851"/>
                          <a:pt x="388" y="851"/>
                          <a:pt x="388" y="851"/>
                        </a:cubicBezTo>
                        <a:cubicBezTo>
                          <a:pt x="386" y="849"/>
                          <a:pt x="386" y="849"/>
                          <a:pt x="386" y="849"/>
                        </a:cubicBezTo>
                        <a:cubicBezTo>
                          <a:pt x="385" y="850"/>
                          <a:pt x="385" y="850"/>
                          <a:pt x="385" y="850"/>
                        </a:cubicBezTo>
                        <a:cubicBezTo>
                          <a:pt x="382" y="852"/>
                          <a:pt x="382" y="852"/>
                          <a:pt x="382" y="852"/>
                        </a:cubicBezTo>
                        <a:cubicBezTo>
                          <a:pt x="376" y="853"/>
                          <a:pt x="376" y="853"/>
                          <a:pt x="376" y="853"/>
                        </a:cubicBezTo>
                        <a:cubicBezTo>
                          <a:pt x="374" y="855"/>
                          <a:pt x="374" y="855"/>
                          <a:pt x="374" y="855"/>
                        </a:cubicBezTo>
                        <a:cubicBezTo>
                          <a:pt x="373" y="857"/>
                          <a:pt x="373" y="857"/>
                          <a:pt x="373" y="857"/>
                        </a:cubicBezTo>
                        <a:cubicBezTo>
                          <a:pt x="374" y="860"/>
                          <a:pt x="374" y="860"/>
                          <a:pt x="374" y="860"/>
                        </a:cubicBezTo>
                        <a:cubicBezTo>
                          <a:pt x="374" y="862"/>
                          <a:pt x="374" y="862"/>
                          <a:pt x="374" y="862"/>
                        </a:cubicBezTo>
                        <a:cubicBezTo>
                          <a:pt x="370" y="865"/>
                          <a:pt x="370" y="865"/>
                          <a:pt x="370" y="865"/>
                        </a:cubicBezTo>
                        <a:cubicBezTo>
                          <a:pt x="370" y="866"/>
                          <a:pt x="370" y="866"/>
                          <a:pt x="370" y="866"/>
                        </a:cubicBezTo>
                        <a:cubicBezTo>
                          <a:pt x="372" y="868"/>
                          <a:pt x="372" y="868"/>
                          <a:pt x="372" y="868"/>
                        </a:cubicBezTo>
                        <a:cubicBezTo>
                          <a:pt x="424" y="897"/>
                          <a:pt x="424" y="897"/>
                          <a:pt x="424" y="897"/>
                        </a:cubicBezTo>
                        <a:cubicBezTo>
                          <a:pt x="430" y="904"/>
                          <a:pt x="430" y="904"/>
                          <a:pt x="430" y="904"/>
                        </a:cubicBezTo>
                        <a:cubicBezTo>
                          <a:pt x="434" y="912"/>
                          <a:pt x="434" y="912"/>
                          <a:pt x="434" y="912"/>
                        </a:cubicBezTo>
                        <a:cubicBezTo>
                          <a:pt x="437" y="921"/>
                          <a:pt x="437" y="921"/>
                          <a:pt x="437" y="921"/>
                        </a:cubicBezTo>
                        <a:cubicBezTo>
                          <a:pt x="440" y="943"/>
                          <a:pt x="440" y="943"/>
                          <a:pt x="440" y="943"/>
                        </a:cubicBezTo>
                        <a:cubicBezTo>
                          <a:pt x="453" y="933"/>
                          <a:pt x="453" y="933"/>
                          <a:pt x="453" y="933"/>
                        </a:cubicBezTo>
                        <a:cubicBezTo>
                          <a:pt x="475" y="927"/>
                          <a:pt x="475" y="927"/>
                          <a:pt x="475" y="927"/>
                        </a:cubicBezTo>
                        <a:cubicBezTo>
                          <a:pt x="483" y="922"/>
                          <a:pt x="483" y="922"/>
                          <a:pt x="483" y="922"/>
                        </a:cubicBezTo>
                        <a:cubicBezTo>
                          <a:pt x="485" y="922"/>
                          <a:pt x="485" y="922"/>
                          <a:pt x="485" y="922"/>
                        </a:cubicBezTo>
                        <a:cubicBezTo>
                          <a:pt x="490" y="923"/>
                          <a:pt x="490" y="923"/>
                          <a:pt x="490" y="923"/>
                        </a:cubicBezTo>
                        <a:cubicBezTo>
                          <a:pt x="516" y="938"/>
                          <a:pt x="516" y="938"/>
                          <a:pt x="516" y="938"/>
                        </a:cubicBezTo>
                        <a:cubicBezTo>
                          <a:pt x="519" y="942"/>
                          <a:pt x="519" y="942"/>
                          <a:pt x="519" y="942"/>
                        </a:cubicBezTo>
                        <a:cubicBezTo>
                          <a:pt x="521" y="946"/>
                          <a:pt x="521" y="946"/>
                          <a:pt x="521" y="946"/>
                        </a:cubicBezTo>
                        <a:cubicBezTo>
                          <a:pt x="521" y="950"/>
                          <a:pt x="521" y="950"/>
                          <a:pt x="521" y="950"/>
                        </a:cubicBezTo>
                        <a:cubicBezTo>
                          <a:pt x="521" y="954"/>
                          <a:pt x="521" y="954"/>
                          <a:pt x="521" y="954"/>
                        </a:cubicBezTo>
                        <a:cubicBezTo>
                          <a:pt x="525" y="959"/>
                          <a:pt x="525" y="959"/>
                          <a:pt x="525" y="959"/>
                        </a:cubicBezTo>
                        <a:cubicBezTo>
                          <a:pt x="530" y="965"/>
                          <a:pt x="530" y="965"/>
                          <a:pt x="530" y="965"/>
                        </a:cubicBezTo>
                        <a:cubicBezTo>
                          <a:pt x="575" y="998"/>
                          <a:pt x="575" y="998"/>
                          <a:pt x="575" y="998"/>
                        </a:cubicBezTo>
                        <a:cubicBezTo>
                          <a:pt x="583" y="1001"/>
                          <a:pt x="583" y="1001"/>
                          <a:pt x="583" y="1001"/>
                        </a:cubicBezTo>
                        <a:cubicBezTo>
                          <a:pt x="591" y="1002"/>
                          <a:pt x="591" y="1002"/>
                          <a:pt x="591" y="1002"/>
                        </a:cubicBezTo>
                        <a:cubicBezTo>
                          <a:pt x="594" y="1000"/>
                          <a:pt x="594" y="1000"/>
                          <a:pt x="594" y="1000"/>
                        </a:cubicBezTo>
                        <a:cubicBezTo>
                          <a:pt x="597" y="998"/>
                          <a:pt x="597" y="998"/>
                          <a:pt x="597" y="998"/>
                        </a:cubicBezTo>
                        <a:cubicBezTo>
                          <a:pt x="601" y="998"/>
                          <a:pt x="601" y="998"/>
                          <a:pt x="601" y="998"/>
                        </a:cubicBezTo>
                        <a:cubicBezTo>
                          <a:pt x="604" y="1002"/>
                          <a:pt x="604" y="1002"/>
                          <a:pt x="604" y="1002"/>
                        </a:cubicBezTo>
                        <a:cubicBezTo>
                          <a:pt x="606" y="1005"/>
                          <a:pt x="606" y="1005"/>
                          <a:pt x="606" y="1005"/>
                        </a:cubicBezTo>
                        <a:cubicBezTo>
                          <a:pt x="612" y="1011"/>
                          <a:pt x="612" y="1011"/>
                          <a:pt x="612" y="1011"/>
                        </a:cubicBezTo>
                        <a:cubicBezTo>
                          <a:pt x="615" y="1015"/>
                          <a:pt x="615" y="1015"/>
                          <a:pt x="615" y="1015"/>
                        </a:cubicBezTo>
                        <a:cubicBezTo>
                          <a:pt x="617" y="1018"/>
                          <a:pt x="617" y="1018"/>
                          <a:pt x="617" y="1018"/>
                        </a:cubicBezTo>
                        <a:cubicBezTo>
                          <a:pt x="622" y="1038"/>
                          <a:pt x="622" y="1038"/>
                          <a:pt x="622" y="1038"/>
                        </a:cubicBezTo>
                        <a:cubicBezTo>
                          <a:pt x="627" y="1048"/>
                          <a:pt x="627" y="1048"/>
                          <a:pt x="627" y="1048"/>
                        </a:cubicBezTo>
                        <a:cubicBezTo>
                          <a:pt x="656" y="1037"/>
                          <a:pt x="656" y="1037"/>
                          <a:pt x="656" y="1037"/>
                        </a:cubicBezTo>
                        <a:cubicBezTo>
                          <a:pt x="670" y="1036"/>
                          <a:pt x="670" y="1036"/>
                          <a:pt x="670" y="1036"/>
                        </a:cubicBezTo>
                        <a:cubicBezTo>
                          <a:pt x="673" y="1039"/>
                          <a:pt x="673" y="1039"/>
                          <a:pt x="673" y="1039"/>
                        </a:cubicBezTo>
                        <a:cubicBezTo>
                          <a:pt x="675" y="1044"/>
                          <a:pt x="675" y="1044"/>
                          <a:pt x="675" y="1044"/>
                        </a:cubicBezTo>
                        <a:cubicBezTo>
                          <a:pt x="678" y="1048"/>
                          <a:pt x="678" y="1048"/>
                          <a:pt x="678" y="1048"/>
                        </a:cubicBezTo>
                        <a:cubicBezTo>
                          <a:pt x="682" y="1048"/>
                          <a:pt x="682" y="1048"/>
                          <a:pt x="682" y="1048"/>
                        </a:cubicBezTo>
                        <a:cubicBezTo>
                          <a:pt x="686" y="1047"/>
                          <a:pt x="686" y="1047"/>
                          <a:pt x="686" y="1047"/>
                        </a:cubicBezTo>
                        <a:cubicBezTo>
                          <a:pt x="694" y="1043"/>
                          <a:pt x="694" y="1043"/>
                          <a:pt x="694" y="1043"/>
                        </a:cubicBezTo>
                        <a:cubicBezTo>
                          <a:pt x="717" y="1048"/>
                          <a:pt x="717" y="1048"/>
                          <a:pt x="717" y="1048"/>
                        </a:cubicBezTo>
                        <a:cubicBezTo>
                          <a:pt x="726" y="1045"/>
                          <a:pt x="726" y="1045"/>
                          <a:pt x="726" y="1045"/>
                        </a:cubicBezTo>
                        <a:cubicBezTo>
                          <a:pt x="728" y="1042"/>
                          <a:pt x="728" y="1042"/>
                          <a:pt x="728" y="1042"/>
                        </a:cubicBezTo>
                        <a:cubicBezTo>
                          <a:pt x="728" y="1038"/>
                          <a:pt x="728" y="1038"/>
                          <a:pt x="728" y="1038"/>
                        </a:cubicBezTo>
                        <a:cubicBezTo>
                          <a:pt x="728" y="1036"/>
                          <a:pt x="728" y="1036"/>
                          <a:pt x="728" y="1036"/>
                        </a:cubicBezTo>
                        <a:cubicBezTo>
                          <a:pt x="732" y="1033"/>
                          <a:pt x="732" y="1033"/>
                          <a:pt x="732" y="1033"/>
                        </a:cubicBezTo>
                        <a:cubicBezTo>
                          <a:pt x="740" y="1034"/>
                          <a:pt x="740" y="1034"/>
                          <a:pt x="740" y="1034"/>
                        </a:cubicBezTo>
                        <a:cubicBezTo>
                          <a:pt x="757" y="1038"/>
                          <a:pt x="757" y="1038"/>
                          <a:pt x="757" y="1038"/>
                        </a:cubicBezTo>
                        <a:cubicBezTo>
                          <a:pt x="764" y="1042"/>
                          <a:pt x="764" y="1042"/>
                          <a:pt x="764" y="1042"/>
                        </a:cubicBezTo>
                        <a:cubicBezTo>
                          <a:pt x="767" y="1046"/>
                          <a:pt x="767" y="1046"/>
                          <a:pt x="767" y="1046"/>
                        </a:cubicBezTo>
                        <a:cubicBezTo>
                          <a:pt x="766" y="1051"/>
                          <a:pt x="766" y="1051"/>
                          <a:pt x="766" y="1051"/>
                        </a:cubicBezTo>
                        <a:cubicBezTo>
                          <a:pt x="762" y="1059"/>
                          <a:pt x="762" y="1059"/>
                          <a:pt x="762" y="1059"/>
                        </a:cubicBezTo>
                        <a:cubicBezTo>
                          <a:pt x="762" y="1064"/>
                          <a:pt x="762" y="1064"/>
                          <a:pt x="762" y="1064"/>
                        </a:cubicBezTo>
                        <a:cubicBezTo>
                          <a:pt x="764" y="1067"/>
                          <a:pt x="764" y="1067"/>
                          <a:pt x="764" y="1067"/>
                        </a:cubicBezTo>
                        <a:cubicBezTo>
                          <a:pt x="768" y="1067"/>
                          <a:pt x="768" y="1067"/>
                          <a:pt x="768" y="1067"/>
                        </a:cubicBezTo>
                        <a:cubicBezTo>
                          <a:pt x="778" y="1063"/>
                          <a:pt x="778" y="1063"/>
                          <a:pt x="778" y="1063"/>
                        </a:cubicBezTo>
                        <a:cubicBezTo>
                          <a:pt x="783" y="1062"/>
                          <a:pt x="783" y="1062"/>
                          <a:pt x="783" y="1062"/>
                        </a:cubicBezTo>
                        <a:cubicBezTo>
                          <a:pt x="785" y="1064"/>
                          <a:pt x="785" y="1064"/>
                          <a:pt x="785" y="1064"/>
                        </a:cubicBezTo>
                        <a:cubicBezTo>
                          <a:pt x="786" y="1067"/>
                          <a:pt x="786" y="1067"/>
                          <a:pt x="786" y="1067"/>
                        </a:cubicBezTo>
                        <a:cubicBezTo>
                          <a:pt x="785" y="1072"/>
                          <a:pt x="785" y="1072"/>
                          <a:pt x="785" y="1072"/>
                        </a:cubicBezTo>
                        <a:cubicBezTo>
                          <a:pt x="784" y="1076"/>
                          <a:pt x="784" y="1076"/>
                          <a:pt x="784" y="1076"/>
                        </a:cubicBezTo>
                        <a:cubicBezTo>
                          <a:pt x="786" y="1079"/>
                          <a:pt x="786" y="1079"/>
                          <a:pt x="786" y="1079"/>
                        </a:cubicBezTo>
                        <a:cubicBezTo>
                          <a:pt x="790" y="1079"/>
                          <a:pt x="790" y="1079"/>
                          <a:pt x="790" y="1079"/>
                        </a:cubicBezTo>
                        <a:cubicBezTo>
                          <a:pt x="794" y="1078"/>
                          <a:pt x="794" y="1078"/>
                          <a:pt x="794" y="1078"/>
                        </a:cubicBezTo>
                        <a:cubicBezTo>
                          <a:pt x="799" y="1077"/>
                          <a:pt x="799" y="1077"/>
                          <a:pt x="799" y="1077"/>
                        </a:cubicBezTo>
                        <a:cubicBezTo>
                          <a:pt x="800" y="1079"/>
                          <a:pt x="800" y="1079"/>
                          <a:pt x="800" y="1079"/>
                        </a:cubicBezTo>
                        <a:cubicBezTo>
                          <a:pt x="798" y="1082"/>
                          <a:pt x="798" y="1082"/>
                          <a:pt x="798" y="1082"/>
                        </a:cubicBezTo>
                        <a:cubicBezTo>
                          <a:pt x="797" y="1087"/>
                          <a:pt x="797" y="1087"/>
                          <a:pt x="797" y="1087"/>
                        </a:cubicBezTo>
                        <a:cubicBezTo>
                          <a:pt x="800" y="1091"/>
                          <a:pt x="800" y="1091"/>
                          <a:pt x="800" y="1091"/>
                        </a:cubicBezTo>
                        <a:cubicBezTo>
                          <a:pt x="806" y="1095"/>
                          <a:pt x="806" y="1095"/>
                          <a:pt x="806" y="1095"/>
                        </a:cubicBezTo>
                        <a:cubicBezTo>
                          <a:pt x="813" y="1097"/>
                          <a:pt x="813" y="1097"/>
                          <a:pt x="813" y="1097"/>
                        </a:cubicBezTo>
                        <a:cubicBezTo>
                          <a:pt x="819" y="1097"/>
                          <a:pt x="819" y="1097"/>
                          <a:pt x="819" y="1097"/>
                        </a:cubicBezTo>
                        <a:cubicBezTo>
                          <a:pt x="823" y="1095"/>
                          <a:pt x="823" y="1095"/>
                          <a:pt x="823" y="1095"/>
                        </a:cubicBezTo>
                        <a:cubicBezTo>
                          <a:pt x="828" y="1093"/>
                          <a:pt x="828" y="1093"/>
                          <a:pt x="828" y="1093"/>
                        </a:cubicBezTo>
                        <a:cubicBezTo>
                          <a:pt x="833" y="1089"/>
                          <a:pt x="833" y="1089"/>
                          <a:pt x="833" y="1089"/>
                        </a:cubicBezTo>
                        <a:cubicBezTo>
                          <a:pt x="843" y="1078"/>
                          <a:pt x="843" y="1078"/>
                          <a:pt x="843" y="1078"/>
                        </a:cubicBezTo>
                        <a:cubicBezTo>
                          <a:pt x="846" y="1072"/>
                          <a:pt x="846" y="1072"/>
                          <a:pt x="846" y="1072"/>
                        </a:cubicBezTo>
                        <a:cubicBezTo>
                          <a:pt x="847" y="1067"/>
                          <a:pt x="847" y="1067"/>
                          <a:pt x="847" y="1067"/>
                        </a:cubicBezTo>
                        <a:cubicBezTo>
                          <a:pt x="849" y="1060"/>
                          <a:pt x="849" y="1060"/>
                          <a:pt x="849" y="1060"/>
                        </a:cubicBezTo>
                        <a:cubicBezTo>
                          <a:pt x="842" y="1059"/>
                          <a:pt x="842" y="1059"/>
                          <a:pt x="842" y="1059"/>
                        </a:cubicBezTo>
                        <a:cubicBezTo>
                          <a:pt x="836" y="1054"/>
                          <a:pt x="836" y="1054"/>
                          <a:pt x="836" y="1054"/>
                        </a:cubicBezTo>
                        <a:cubicBezTo>
                          <a:pt x="840" y="1051"/>
                          <a:pt x="840" y="1051"/>
                          <a:pt x="840" y="1051"/>
                        </a:cubicBezTo>
                        <a:cubicBezTo>
                          <a:pt x="837" y="1050"/>
                          <a:pt x="837" y="1050"/>
                          <a:pt x="837" y="1050"/>
                        </a:cubicBezTo>
                        <a:cubicBezTo>
                          <a:pt x="831" y="1013"/>
                          <a:pt x="831" y="1013"/>
                          <a:pt x="831" y="1013"/>
                        </a:cubicBezTo>
                        <a:cubicBezTo>
                          <a:pt x="861" y="981"/>
                          <a:pt x="861" y="981"/>
                          <a:pt x="861" y="981"/>
                        </a:cubicBezTo>
                        <a:cubicBezTo>
                          <a:pt x="859" y="942"/>
                          <a:pt x="859" y="942"/>
                          <a:pt x="859" y="942"/>
                        </a:cubicBezTo>
                        <a:cubicBezTo>
                          <a:pt x="907" y="927"/>
                          <a:pt x="907" y="927"/>
                          <a:pt x="907" y="927"/>
                        </a:cubicBezTo>
                        <a:cubicBezTo>
                          <a:pt x="899" y="894"/>
                          <a:pt x="899" y="894"/>
                          <a:pt x="899" y="894"/>
                        </a:cubicBezTo>
                        <a:cubicBezTo>
                          <a:pt x="918" y="897"/>
                          <a:pt x="918" y="897"/>
                          <a:pt x="918" y="897"/>
                        </a:cubicBezTo>
                        <a:cubicBezTo>
                          <a:pt x="922" y="861"/>
                          <a:pt x="922" y="861"/>
                          <a:pt x="922" y="861"/>
                        </a:cubicBezTo>
                        <a:cubicBezTo>
                          <a:pt x="894" y="809"/>
                          <a:pt x="894" y="809"/>
                          <a:pt x="894" y="809"/>
                        </a:cubicBezTo>
                        <a:cubicBezTo>
                          <a:pt x="917" y="806"/>
                          <a:pt x="917" y="806"/>
                          <a:pt x="917" y="806"/>
                        </a:cubicBezTo>
                        <a:cubicBezTo>
                          <a:pt x="915" y="787"/>
                          <a:pt x="915" y="787"/>
                          <a:pt x="915" y="787"/>
                        </a:cubicBezTo>
                        <a:cubicBezTo>
                          <a:pt x="915" y="787"/>
                          <a:pt x="953" y="746"/>
                          <a:pt x="957" y="731"/>
                        </a:cubicBezTo>
                        <a:cubicBezTo>
                          <a:pt x="961" y="717"/>
                          <a:pt x="943" y="683"/>
                          <a:pt x="943" y="683"/>
                        </a:cubicBezTo>
                        <a:cubicBezTo>
                          <a:pt x="943" y="683"/>
                          <a:pt x="997" y="651"/>
                          <a:pt x="1003" y="645"/>
                        </a:cubicBezTo>
                        <a:cubicBezTo>
                          <a:pt x="1010" y="638"/>
                          <a:pt x="1022" y="601"/>
                          <a:pt x="1022" y="601"/>
                        </a:cubicBezTo>
                        <a:cubicBezTo>
                          <a:pt x="1069" y="586"/>
                          <a:pt x="1069" y="586"/>
                          <a:pt x="1069" y="586"/>
                        </a:cubicBezTo>
                        <a:cubicBezTo>
                          <a:pt x="1119" y="538"/>
                          <a:pt x="1119" y="538"/>
                          <a:pt x="1119" y="538"/>
                        </a:cubicBezTo>
                        <a:cubicBezTo>
                          <a:pt x="1107" y="498"/>
                          <a:pt x="1107" y="498"/>
                          <a:pt x="1107" y="498"/>
                        </a:cubicBezTo>
                        <a:cubicBezTo>
                          <a:pt x="1131" y="490"/>
                          <a:pt x="1131" y="490"/>
                          <a:pt x="1131" y="490"/>
                        </a:cubicBezTo>
                        <a:cubicBezTo>
                          <a:pt x="1175" y="492"/>
                          <a:pt x="1175" y="492"/>
                          <a:pt x="1175" y="492"/>
                        </a:cubicBezTo>
                        <a:cubicBezTo>
                          <a:pt x="1176" y="491"/>
                          <a:pt x="1176" y="491"/>
                          <a:pt x="1176" y="491"/>
                        </a:cubicBezTo>
                        <a:cubicBezTo>
                          <a:pt x="1173" y="486"/>
                          <a:pt x="1171" y="481"/>
                          <a:pt x="1171" y="479"/>
                        </a:cubicBezTo>
                        <a:cubicBezTo>
                          <a:pt x="1169" y="467"/>
                          <a:pt x="1159" y="468"/>
                          <a:pt x="1145" y="468"/>
                        </a:cubicBezTo>
                        <a:cubicBezTo>
                          <a:pt x="1120" y="469"/>
                          <a:pt x="1139" y="454"/>
                          <a:pt x="1113" y="455"/>
                        </a:cubicBezTo>
                        <a:cubicBezTo>
                          <a:pt x="1107" y="455"/>
                          <a:pt x="1080" y="418"/>
                          <a:pt x="1074" y="417"/>
                        </a:cubicBezTo>
                        <a:cubicBezTo>
                          <a:pt x="1066" y="416"/>
                          <a:pt x="1040" y="395"/>
                          <a:pt x="1024" y="392"/>
                        </a:cubicBezTo>
                        <a:cubicBezTo>
                          <a:pt x="1015" y="391"/>
                          <a:pt x="1010" y="397"/>
                          <a:pt x="1000" y="392"/>
                        </a:cubicBezTo>
                        <a:cubicBezTo>
                          <a:pt x="982" y="384"/>
                          <a:pt x="966" y="372"/>
                          <a:pt x="950" y="369"/>
                        </a:cubicBezTo>
                        <a:cubicBezTo>
                          <a:pt x="933" y="367"/>
                          <a:pt x="930" y="352"/>
                          <a:pt x="922" y="352"/>
                        </a:cubicBezTo>
                        <a:cubicBezTo>
                          <a:pt x="913" y="352"/>
                          <a:pt x="908" y="346"/>
                          <a:pt x="897" y="346"/>
                        </a:cubicBezTo>
                        <a:cubicBezTo>
                          <a:pt x="901" y="338"/>
                          <a:pt x="892" y="326"/>
                          <a:pt x="888" y="320"/>
                        </a:cubicBezTo>
                        <a:cubicBezTo>
                          <a:pt x="884" y="314"/>
                          <a:pt x="890" y="298"/>
                          <a:pt x="896" y="290"/>
                        </a:cubicBezTo>
                        <a:cubicBezTo>
                          <a:pt x="902" y="282"/>
                          <a:pt x="886" y="268"/>
                          <a:pt x="876" y="262"/>
                        </a:cubicBezTo>
                        <a:cubicBezTo>
                          <a:pt x="866" y="256"/>
                          <a:pt x="852" y="268"/>
                          <a:pt x="842" y="270"/>
                        </a:cubicBezTo>
                        <a:cubicBezTo>
                          <a:pt x="832" y="272"/>
                          <a:pt x="832" y="252"/>
                          <a:pt x="828" y="244"/>
                        </a:cubicBezTo>
                        <a:cubicBezTo>
                          <a:pt x="824" y="236"/>
                          <a:pt x="808" y="230"/>
                          <a:pt x="788" y="220"/>
                        </a:cubicBezTo>
                        <a:cubicBezTo>
                          <a:pt x="768" y="210"/>
                          <a:pt x="774" y="208"/>
                          <a:pt x="766" y="196"/>
                        </a:cubicBezTo>
                        <a:cubicBezTo>
                          <a:pt x="758" y="184"/>
                          <a:pt x="738" y="174"/>
                          <a:pt x="732" y="174"/>
                        </a:cubicBezTo>
                        <a:cubicBezTo>
                          <a:pt x="726" y="174"/>
                          <a:pt x="710" y="189"/>
                          <a:pt x="710" y="189"/>
                        </a:cubicBezTo>
                        <a:cubicBezTo>
                          <a:pt x="701" y="184"/>
                          <a:pt x="691" y="212"/>
                          <a:pt x="682" y="209"/>
                        </a:cubicBezTo>
                        <a:cubicBezTo>
                          <a:pt x="671" y="204"/>
                          <a:pt x="657" y="174"/>
                          <a:pt x="646" y="170"/>
                        </a:cubicBezTo>
                        <a:cubicBezTo>
                          <a:pt x="640" y="167"/>
                          <a:pt x="633" y="170"/>
                          <a:pt x="626" y="170"/>
                        </a:cubicBezTo>
                        <a:cubicBezTo>
                          <a:pt x="624" y="170"/>
                          <a:pt x="621" y="165"/>
                          <a:pt x="619" y="161"/>
                        </a:cubicBezTo>
                        <a:cubicBezTo>
                          <a:pt x="620" y="149"/>
                          <a:pt x="619" y="143"/>
                          <a:pt x="610" y="134"/>
                        </a:cubicBezTo>
                        <a:cubicBezTo>
                          <a:pt x="600" y="124"/>
                          <a:pt x="584" y="144"/>
                          <a:pt x="578" y="132"/>
                        </a:cubicBezTo>
                        <a:cubicBezTo>
                          <a:pt x="572" y="120"/>
                          <a:pt x="574" y="106"/>
                          <a:pt x="568" y="90"/>
                        </a:cubicBezTo>
                        <a:cubicBezTo>
                          <a:pt x="562" y="74"/>
                          <a:pt x="556" y="78"/>
                          <a:pt x="550" y="68"/>
                        </a:cubicBezTo>
                        <a:cubicBezTo>
                          <a:pt x="544" y="58"/>
                          <a:pt x="550" y="48"/>
                          <a:pt x="540" y="40"/>
                        </a:cubicBezTo>
                        <a:cubicBezTo>
                          <a:pt x="530" y="32"/>
                          <a:pt x="524" y="16"/>
                          <a:pt x="520" y="8"/>
                        </a:cubicBezTo>
                        <a:cubicBezTo>
                          <a:pt x="516" y="0"/>
                          <a:pt x="494" y="4"/>
                          <a:pt x="480" y="6"/>
                        </a:cubicBezTo>
                        <a:cubicBezTo>
                          <a:pt x="466" y="8"/>
                          <a:pt x="482" y="38"/>
                          <a:pt x="472" y="40"/>
                        </a:cubicBezTo>
                        <a:cubicBezTo>
                          <a:pt x="462" y="42"/>
                          <a:pt x="456" y="40"/>
                          <a:pt x="448" y="40"/>
                        </a:cubicBezTo>
                        <a:cubicBezTo>
                          <a:pt x="442" y="40"/>
                          <a:pt x="435" y="50"/>
                          <a:pt x="433" y="55"/>
                        </a:cubicBezTo>
                        <a:cubicBezTo>
                          <a:pt x="432" y="55"/>
                          <a:pt x="432" y="56"/>
                          <a:pt x="432" y="57"/>
                        </a:cubicBezTo>
                        <a:cubicBezTo>
                          <a:pt x="430" y="66"/>
                          <a:pt x="418" y="68"/>
                          <a:pt x="409" y="60"/>
                        </a:cubicBezTo>
                        <a:cubicBezTo>
                          <a:pt x="408" y="61"/>
                          <a:pt x="408" y="61"/>
                          <a:pt x="408" y="61"/>
                        </a:cubicBezTo>
                        <a:cubicBezTo>
                          <a:pt x="409" y="61"/>
                          <a:pt x="409" y="61"/>
                          <a:pt x="409" y="61"/>
                        </a:cubicBezTo>
                        <a:cubicBezTo>
                          <a:pt x="415" y="71"/>
                          <a:pt x="415" y="71"/>
                          <a:pt x="415" y="71"/>
                        </a:cubicBezTo>
                        <a:cubicBezTo>
                          <a:pt x="418" y="74"/>
                          <a:pt x="418" y="74"/>
                          <a:pt x="418" y="74"/>
                        </a:cubicBezTo>
                        <a:cubicBezTo>
                          <a:pt x="444" y="89"/>
                          <a:pt x="444" y="89"/>
                          <a:pt x="444" y="89"/>
                        </a:cubicBezTo>
                        <a:cubicBezTo>
                          <a:pt x="454" y="104"/>
                          <a:pt x="454" y="104"/>
                          <a:pt x="454" y="104"/>
                        </a:cubicBezTo>
                        <a:cubicBezTo>
                          <a:pt x="464" y="121"/>
                          <a:pt x="464" y="121"/>
                          <a:pt x="464" y="121"/>
                        </a:cubicBezTo>
                        <a:cubicBezTo>
                          <a:pt x="465" y="127"/>
                          <a:pt x="465" y="127"/>
                          <a:pt x="465" y="127"/>
                        </a:cubicBezTo>
                        <a:cubicBezTo>
                          <a:pt x="464" y="134"/>
                          <a:pt x="464" y="134"/>
                          <a:pt x="464" y="134"/>
                        </a:cubicBezTo>
                        <a:cubicBezTo>
                          <a:pt x="453" y="137"/>
                          <a:pt x="453" y="137"/>
                          <a:pt x="453" y="137"/>
                        </a:cubicBezTo>
                        <a:cubicBezTo>
                          <a:pt x="444" y="139"/>
                          <a:pt x="444" y="139"/>
                          <a:pt x="444" y="139"/>
                        </a:cubicBezTo>
                        <a:cubicBezTo>
                          <a:pt x="422" y="137"/>
                          <a:pt x="422" y="137"/>
                          <a:pt x="422" y="137"/>
                        </a:cubicBezTo>
                        <a:cubicBezTo>
                          <a:pt x="398" y="128"/>
                          <a:pt x="398" y="128"/>
                          <a:pt x="398" y="128"/>
                        </a:cubicBezTo>
                        <a:cubicBezTo>
                          <a:pt x="394" y="123"/>
                          <a:pt x="394" y="123"/>
                          <a:pt x="394" y="123"/>
                        </a:cubicBezTo>
                        <a:cubicBezTo>
                          <a:pt x="389" y="116"/>
                          <a:pt x="389" y="116"/>
                          <a:pt x="389" y="116"/>
                        </a:cubicBezTo>
                        <a:cubicBezTo>
                          <a:pt x="383" y="101"/>
                          <a:pt x="383" y="101"/>
                          <a:pt x="383" y="101"/>
                        </a:cubicBezTo>
                        <a:cubicBezTo>
                          <a:pt x="380" y="99"/>
                          <a:pt x="380" y="99"/>
                          <a:pt x="380" y="99"/>
                        </a:cubicBezTo>
                        <a:cubicBezTo>
                          <a:pt x="375" y="97"/>
                          <a:pt x="375" y="97"/>
                          <a:pt x="375" y="97"/>
                        </a:cubicBezTo>
                        <a:cubicBezTo>
                          <a:pt x="367" y="98"/>
                          <a:pt x="367" y="98"/>
                          <a:pt x="367" y="98"/>
                        </a:cubicBezTo>
                        <a:cubicBezTo>
                          <a:pt x="356" y="95"/>
                          <a:pt x="356" y="95"/>
                          <a:pt x="356" y="95"/>
                        </a:cubicBezTo>
                        <a:cubicBezTo>
                          <a:pt x="344" y="95"/>
                          <a:pt x="344" y="95"/>
                          <a:pt x="344" y="95"/>
                        </a:cubicBezTo>
                        <a:cubicBezTo>
                          <a:pt x="338" y="95"/>
                          <a:pt x="338" y="95"/>
                          <a:pt x="338" y="95"/>
                        </a:cubicBezTo>
                        <a:cubicBezTo>
                          <a:pt x="333" y="95"/>
                          <a:pt x="333" y="95"/>
                          <a:pt x="333" y="95"/>
                        </a:cubicBezTo>
                        <a:cubicBezTo>
                          <a:pt x="326" y="93"/>
                          <a:pt x="326" y="93"/>
                          <a:pt x="326" y="93"/>
                        </a:cubicBezTo>
                        <a:cubicBezTo>
                          <a:pt x="323" y="91"/>
                          <a:pt x="323" y="91"/>
                          <a:pt x="323" y="91"/>
                        </a:cubicBezTo>
                        <a:cubicBezTo>
                          <a:pt x="317" y="89"/>
                          <a:pt x="317" y="89"/>
                          <a:pt x="317" y="89"/>
                        </a:cubicBezTo>
                        <a:cubicBezTo>
                          <a:pt x="309" y="89"/>
                          <a:pt x="309" y="89"/>
                          <a:pt x="309" y="89"/>
                        </a:cubicBezTo>
                        <a:cubicBezTo>
                          <a:pt x="295" y="91"/>
                          <a:pt x="295" y="91"/>
                          <a:pt x="295" y="91"/>
                        </a:cubicBezTo>
                        <a:cubicBezTo>
                          <a:pt x="287" y="93"/>
                          <a:pt x="287" y="93"/>
                          <a:pt x="287" y="93"/>
                        </a:cubicBezTo>
                        <a:cubicBezTo>
                          <a:pt x="282" y="94"/>
                          <a:pt x="282" y="94"/>
                          <a:pt x="282" y="94"/>
                        </a:cubicBezTo>
                        <a:cubicBezTo>
                          <a:pt x="278" y="92"/>
                          <a:pt x="278" y="92"/>
                          <a:pt x="278" y="92"/>
                        </a:cubicBezTo>
                        <a:cubicBezTo>
                          <a:pt x="272" y="88"/>
                          <a:pt x="272" y="88"/>
                          <a:pt x="272" y="88"/>
                        </a:cubicBezTo>
                        <a:cubicBezTo>
                          <a:pt x="262" y="77"/>
                          <a:pt x="262" y="77"/>
                          <a:pt x="262" y="77"/>
                        </a:cubicBezTo>
                        <a:cubicBezTo>
                          <a:pt x="259" y="73"/>
                          <a:pt x="259" y="73"/>
                          <a:pt x="259" y="73"/>
                        </a:cubicBezTo>
                        <a:cubicBezTo>
                          <a:pt x="256" y="72"/>
                          <a:pt x="256" y="72"/>
                          <a:pt x="256" y="72"/>
                        </a:cubicBezTo>
                        <a:cubicBezTo>
                          <a:pt x="251" y="74"/>
                          <a:pt x="251" y="74"/>
                          <a:pt x="251" y="74"/>
                        </a:cubicBezTo>
                        <a:cubicBezTo>
                          <a:pt x="248" y="73"/>
                          <a:pt x="248" y="73"/>
                          <a:pt x="248" y="73"/>
                        </a:cubicBezTo>
                        <a:cubicBezTo>
                          <a:pt x="245" y="71"/>
                          <a:pt x="245" y="71"/>
                          <a:pt x="245" y="71"/>
                        </a:cubicBezTo>
                        <a:cubicBezTo>
                          <a:pt x="243" y="68"/>
                          <a:pt x="243" y="68"/>
                          <a:pt x="243" y="68"/>
                        </a:cubicBezTo>
                        <a:cubicBezTo>
                          <a:pt x="241" y="66"/>
                          <a:pt x="241" y="66"/>
                          <a:pt x="241" y="66"/>
                        </a:cubicBezTo>
                        <a:cubicBezTo>
                          <a:pt x="237" y="65"/>
                          <a:pt x="237" y="65"/>
                          <a:pt x="237" y="65"/>
                        </a:cubicBezTo>
                        <a:cubicBezTo>
                          <a:pt x="231" y="65"/>
                          <a:pt x="231" y="65"/>
                          <a:pt x="231" y="65"/>
                        </a:cubicBezTo>
                        <a:cubicBezTo>
                          <a:pt x="218" y="63"/>
                          <a:pt x="218" y="63"/>
                          <a:pt x="218" y="63"/>
                        </a:cubicBezTo>
                        <a:cubicBezTo>
                          <a:pt x="213" y="63"/>
                          <a:pt x="213" y="63"/>
                          <a:pt x="213" y="63"/>
                        </a:cubicBezTo>
                        <a:cubicBezTo>
                          <a:pt x="208" y="64"/>
                          <a:pt x="208" y="64"/>
                          <a:pt x="208" y="64"/>
                        </a:cubicBezTo>
                        <a:cubicBezTo>
                          <a:pt x="192" y="77"/>
                          <a:pt x="192" y="77"/>
                          <a:pt x="192" y="77"/>
                        </a:cubicBezTo>
                        <a:cubicBezTo>
                          <a:pt x="176" y="81"/>
                          <a:pt x="176" y="81"/>
                          <a:pt x="176" y="81"/>
                        </a:cubicBezTo>
                        <a:cubicBezTo>
                          <a:pt x="152" y="95"/>
                          <a:pt x="152" y="95"/>
                          <a:pt x="152" y="95"/>
                        </a:cubicBezTo>
                        <a:cubicBezTo>
                          <a:pt x="136" y="108"/>
                          <a:pt x="136" y="108"/>
                          <a:pt x="136" y="108"/>
                        </a:cubicBezTo>
                        <a:cubicBezTo>
                          <a:pt x="126" y="113"/>
                          <a:pt x="126" y="113"/>
                          <a:pt x="126" y="113"/>
                        </a:cubicBezTo>
                        <a:cubicBezTo>
                          <a:pt x="122" y="113"/>
                          <a:pt x="122" y="113"/>
                          <a:pt x="122" y="113"/>
                        </a:cubicBezTo>
                        <a:cubicBezTo>
                          <a:pt x="115" y="114"/>
                          <a:pt x="115" y="114"/>
                          <a:pt x="115" y="114"/>
                        </a:cubicBezTo>
                        <a:cubicBezTo>
                          <a:pt x="100" y="111"/>
                          <a:pt x="100" y="111"/>
                          <a:pt x="100" y="111"/>
                        </a:cubicBezTo>
                        <a:cubicBezTo>
                          <a:pt x="97" y="111"/>
                          <a:pt x="97" y="111"/>
                          <a:pt x="97" y="111"/>
                        </a:cubicBezTo>
                        <a:cubicBezTo>
                          <a:pt x="93" y="113"/>
                          <a:pt x="93" y="113"/>
                          <a:pt x="93" y="113"/>
                        </a:cubicBezTo>
                        <a:cubicBezTo>
                          <a:pt x="89" y="116"/>
                          <a:pt x="89" y="116"/>
                          <a:pt x="89" y="116"/>
                        </a:cubicBezTo>
                        <a:cubicBezTo>
                          <a:pt x="78" y="127"/>
                          <a:pt x="78" y="127"/>
                          <a:pt x="78" y="127"/>
                        </a:cubicBezTo>
                        <a:cubicBezTo>
                          <a:pt x="67" y="141"/>
                          <a:pt x="67" y="141"/>
                          <a:pt x="67" y="141"/>
                        </a:cubicBezTo>
                        <a:cubicBezTo>
                          <a:pt x="47" y="163"/>
                          <a:pt x="47" y="163"/>
                          <a:pt x="47" y="163"/>
                        </a:cubicBezTo>
                        <a:cubicBezTo>
                          <a:pt x="45" y="166"/>
                          <a:pt x="45" y="166"/>
                          <a:pt x="45" y="166"/>
                        </a:cubicBezTo>
                        <a:cubicBezTo>
                          <a:pt x="44" y="170"/>
                          <a:pt x="44" y="170"/>
                          <a:pt x="44" y="170"/>
                        </a:cubicBezTo>
                        <a:cubicBezTo>
                          <a:pt x="48" y="177"/>
                          <a:pt x="48" y="177"/>
                          <a:pt x="48" y="177"/>
                        </a:cubicBezTo>
                        <a:cubicBezTo>
                          <a:pt x="48" y="182"/>
                          <a:pt x="48" y="182"/>
                          <a:pt x="48" y="182"/>
                        </a:cubicBezTo>
                        <a:cubicBezTo>
                          <a:pt x="46" y="186"/>
                          <a:pt x="46" y="186"/>
                          <a:pt x="46" y="186"/>
                        </a:cubicBezTo>
                        <a:cubicBezTo>
                          <a:pt x="43" y="190"/>
                          <a:pt x="43" y="190"/>
                          <a:pt x="43" y="190"/>
                        </a:cubicBezTo>
                        <a:cubicBezTo>
                          <a:pt x="40" y="191"/>
                          <a:pt x="40" y="191"/>
                          <a:pt x="40" y="191"/>
                        </a:cubicBezTo>
                        <a:cubicBezTo>
                          <a:pt x="37" y="191"/>
                          <a:pt x="37" y="191"/>
                          <a:pt x="37" y="191"/>
                        </a:cubicBezTo>
                        <a:cubicBezTo>
                          <a:pt x="33" y="190"/>
                          <a:pt x="33" y="190"/>
                          <a:pt x="33" y="190"/>
                        </a:cubicBezTo>
                        <a:cubicBezTo>
                          <a:pt x="30" y="189"/>
                          <a:pt x="30" y="189"/>
                          <a:pt x="30" y="189"/>
                        </a:cubicBezTo>
                        <a:cubicBezTo>
                          <a:pt x="28" y="191"/>
                          <a:pt x="28" y="191"/>
                          <a:pt x="28" y="191"/>
                        </a:cubicBezTo>
                        <a:cubicBezTo>
                          <a:pt x="28" y="195"/>
                          <a:pt x="28" y="195"/>
                          <a:pt x="28" y="195"/>
                        </a:cubicBezTo>
                        <a:cubicBezTo>
                          <a:pt x="33" y="204"/>
                          <a:pt x="33" y="204"/>
                          <a:pt x="33" y="204"/>
                        </a:cubicBezTo>
                        <a:cubicBezTo>
                          <a:pt x="35" y="207"/>
                          <a:pt x="35" y="207"/>
                          <a:pt x="35" y="207"/>
                        </a:cubicBezTo>
                        <a:cubicBezTo>
                          <a:pt x="39" y="209"/>
                          <a:pt x="39" y="209"/>
                          <a:pt x="39" y="209"/>
                        </a:cubicBezTo>
                        <a:cubicBezTo>
                          <a:pt x="41" y="211"/>
                          <a:pt x="41" y="211"/>
                          <a:pt x="41" y="211"/>
                        </a:cubicBezTo>
                        <a:cubicBezTo>
                          <a:pt x="43" y="216"/>
                          <a:pt x="43" y="216"/>
                          <a:pt x="43" y="216"/>
                        </a:cubicBezTo>
                        <a:cubicBezTo>
                          <a:pt x="43" y="225"/>
                          <a:pt x="43" y="225"/>
                          <a:pt x="43" y="225"/>
                        </a:cubicBezTo>
                        <a:cubicBezTo>
                          <a:pt x="41" y="234"/>
                          <a:pt x="41" y="234"/>
                          <a:pt x="41" y="234"/>
                        </a:cubicBezTo>
                        <a:cubicBezTo>
                          <a:pt x="36" y="234"/>
                          <a:pt x="36" y="234"/>
                          <a:pt x="36" y="234"/>
                        </a:cubicBezTo>
                        <a:cubicBezTo>
                          <a:pt x="35" y="233"/>
                          <a:pt x="35" y="233"/>
                          <a:pt x="35" y="233"/>
                        </a:cubicBezTo>
                        <a:cubicBezTo>
                          <a:pt x="32" y="230"/>
                          <a:pt x="32" y="230"/>
                          <a:pt x="32" y="230"/>
                        </a:cubicBezTo>
                        <a:cubicBezTo>
                          <a:pt x="29" y="231"/>
                          <a:pt x="29" y="231"/>
                          <a:pt x="29" y="231"/>
                        </a:cubicBezTo>
                        <a:cubicBezTo>
                          <a:pt x="25" y="236"/>
                          <a:pt x="25" y="236"/>
                          <a:pt x="25" y="236"/>
                        </a:cubicBezTo>
                        <a:cubicBezTo>
                          <a:pt x="21" y="250"/>
                          <a:pt x="21" y="250"/>
                          <a:pt x="21" y="250"/>
                        </a:cubicBezTo>
                        <a:cubicBezTo>
                          <a:pt x="13" y="268"/>
                          <a:pt x="13" y="268"/>
                          <a:pt x="13" y="268"/>
                        </a:cubicBezTo>
                        <a:cubicBezTo>
                          <a:pt x="12" y="275"/>
                          <a:pt x="12" y="275"/>
                          <a:pt x="12" y="275"/>
                        </a:cubicBezTo>
                        <a:cubicBezTo>
                          <a:pt x="14" y="281"/>
                          <a:pt x="14" y="281"/>
                          <a:pt x="14" y="281"/>
                        </a:cubicBezTo>
                        <a:cubicBezTo>
                          <a:pt x="23" y="291"/>
                          <a:pt x="23" y="291"/>
                          <a:pt x="23" y="291"/>
                        </a:cubicBezTo>
                        <a:cubicBezTo>
                          <a:pt x="25" y="297"/>
                          <a:pt x="25" y="297"/>
                          <a:pt x="25" y="297"/>
                        </a:cubicBezTo>
                        <a:cubicBezTo>
                          <a:pt x="25" y="306"/>
                          <a:pt x="25" y="306"/>
                          <a:pt x="25" y="306"/>
                        </a:cubicBezTo>
                        <a:cubicBezTo>
                          <a:pt x="26" y="311"/>
                          <a:pt x="26" y="311"/>
                          <a:pt x="26" y="311"/>
                        </a:cubicBezTo>
                        <a:cubicBezTo>
                          <a:pt x="32" y="318"/>
                          <a:pt x="32" y="318"/>
                          <a:pt x="32" y="318"/>
                        </a:cubicBezTo>
                        <a:cubicBezTo>
                          <a:pt x="33" y="321"/>
                          <a:pt x="33" y="321"/>
                          <a:pt x="33" y="321"/>
                        </a:cubicBezTo>
                        <a:cubicBezTo>
                          <a:pt x="35" y="332"/>
                          <a:pt x="35" y="332"/>
                          <a:pt x="35" y="332"/>
                        </a:cubicBezTo>
                        <a:cubicBezTo>
                          <a:pt x="35" y="336"/>
                          <a:pt x="35" y="336"/>
                          <a:pt x="35" y="336"/>
                        </a:cubicBezTo>
                        <a:cubicBezTo>
                          <a:pt x="33" y="339"/>
                          <a:pt x="33" y="339"/>
                          <a:pt x="33" y="339"/>
                        </a:cubicBezTo>
                        <a:cubicBezTo>
                          <a:pt x="27" y="344"/>
                          <a:pt x="27" y="344"/>
                          <a:pt x="27" y="344"/>
                        </a:cubicBezTo>
                        <a:cubicBezTo>
                          <a:pt x="26" y="346"/>
                          <a:pt x="26" y="346"/>
                          <a:pt x="26" y="346"/>
                        </a:cubicBezTo>
                        <a:cubicBezTo>
                          <a:pt x="33" y="359"/>
                          <a:pt x="33" y="359"/>
                          <a:pt x="33" y="359"/>
                        </a:cubicBezTo>
                        <a:cubicBezTo>
                          <a:pt x="36" y="363"/>
                          <a:pt x="36" y="363"/>
                          <a:pt x="36" y="363"/>
                        </a:cubicBezTo>
                        <a:cubicBezTo>
                          <a:pt x="40" y="364"/>
                          <a:pt x="40" y="364"/>
                          <a:pt x="40" y="364"/>
                        </a:cubicBezTo>
                        <a:cubicBezTo>
                          <a:pt x="45" y="364"/>
                          <a:pt x="45" y="364"/>
                          <a:pt x="45" y="364"/>
                        </a:cubicBezTo>
                        <a:cubicBezTo>
                          <a:pt x="48" y="365"/>
                          <a:pt x="48" y="365"/>
                          <a:pt x="48" y="365"/>
                        </a:cubicBezTo>
                        <a:cubicBezTo>
                          <a:pt x="50" y="368"/>
                          <a:pt x="50" y="368"/>
                          <a:pt x="50" y="368"/>
                        </a:cubicBezTo>
                        <a:cubicBezTo>
                          <a:pt x="51" y="370"/>
                          <a:pt x="51" y="370"/>
                          <a:pt x="51" y="370"/>
                        </a:cubicBezTo>
                        <a:cubicBezTo>
                          <a:pt x="51" y="374"/>
                          <a:pt x="51" y="374"/>
                          <a:pt x="51" y="374"/>
                        </a:cubicBezTo>
                        <a:lnTo>
                          <a:pt x="50" y="378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14" name="Freeform 176">
                    <a:extLst>
                      <a:ext uri="{FF2B5EF4-FFF2-40B4-BE49-F238E27FC236}">
                        <a16:creationId xmlns:a16="http://schemas.microsoft.com/office/drawing/2014/main" id="{EDBE13A8-BB95-70C9-AD25-041956976D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4166113" y="2535084"/>
                    <a:ext cx="1137593" cy="1038069"/>
                  </a:xfrm>
                  <a:custGeom>
                    <a:avLst/>
                    <a:gdLst>
                      <a:gd name="T0" fmla="*/ 1347 w 6058"/>
                      <a:gd name="T1" fmla="*/ 4292 h 5528"/>
                      <a:gd name="T2" fmla="*/ 1693 w 6058"/>
                      <a:gd name="T3" fmla="*/ 4264 h 5528"/>
                      <a:gd name="T4" fmla="*/ 1945 w 6058"/>
                      <a:gd name="T5" fmla="*/ 4326 h 5528"/>
                      <a:gd name="T6" fmla="*/ 2097 w 6058"/>
                      <a:gd name="T7" fmla="*/ 4456 h 5528"/>
                      <a:gd name="T8" fmla="*/ 2389 w 6058"/>
                      <a:gd name="T9" fmla="*/ 4512 h 5528"/>
                      <a:gd name="T10" fmla="*/ 2525 w 6058"/>
                      <a:gd name="T11" fmla="*/ 4406 h 5528"/>
                      <a:gd name="T12" fmla="*/ 2551 w 6058"/>
                      <a:gd name="T13" fmla="*/ 4542 h 5528"/>
                      <a:gd name="T14" fmla="*/ 2697 w 6058"/>
                      <a:gd name="T15" fmla="*/ 4704 h 5528"/>
                      <a:gd name="T16" fmla="*/ 2767 w 6058"/>
                      <a:gd name="T17" fmla="*/ 5002 h 5528"/>
                      <a:gd name="T18" fmla="*/ 2885 w 6058"/>
                      <a:gd name="T19" fmla="*/ 5208 h 5528"/>
                      <a:gd name="T20" fmla="*/ 3217 w 6058"/>
                      <a:gd name="T21" fmla="*/ 5396 h 5528"/>
                      <a:gd name="T22" fmla="*/ 3457 w 6058"/>
                      <a:gd name="T23" fmla="*/ 5508 h 5528"/>
                      <a:gd name="T24" fmla="*/ 3679 w 6058"/>
                      <a:gd name="T25" fmla="*/ 5180 h 5528"/>
                      <a:gd name="T26" fmla="*/ 3798 w 6058"/>
                      <a:gd name="T27" fmla="*/ 4740 h 5528"/>
                      <a:gd name="T28" fmla="*/ 3705 w 6058"/>
                      <a:gd name="T29" fmla="*/ 4448 h 5528"/>
                      <a:gd name="T30" fmla="*/ 3794 w 6058"/>
                      <a:gd name="T31" fmla="*/ 4296 h 5528"/>
                      <a:gd name="T32" fmla="*/ 3735 w 6058"/>
                      <a:gd name="T33" fmla="*/ 4100 h 5528"/>
                      <a:gd name="T34" fmla="*/ 3916 w 6058"/>
                      <a:gd name="T35" fmla="*/ 4036 h 5528"/>
                      <a:gd name="T36" fmla="*/ 4004 w 6058"/>
                      <a:gd name="T37" fmla="*/ 4092 h 5528"/>
                      <a:gd name="T38" fmla="*/ 3960 w 6058"/>
                      <a:gd name="T39" fmla="*/ 4126 h 5528"/>
                      <a:gd name="T40" fmla="*/ 4352 w 6058"/>
                      <a:gd name="T41" fmla="*/ 4232 h 5528"/>
                      <a:gd name="T42" fmla="*/ 4352 w 6058"/>
                      <a:gd name="T43" fmla="*/ 4572 h 5528"/>
                      <a:gd name="T44" fmla="*/ 4266 w 6058"/>
                      <a:gd name="T45" fmla="*/ 4832 h 5528"/>
                      <a:gd name="T46" fmla="*/ 4316 w 6058"/>
                      <a:gd name="T47" fmla="*/ 4978 h 5528"/>
                      <a:gd name="T48" fmla="*/ 4508 w 6058"/>
                      <a:gd name="T49" fmla="*/ 4798 h 5528"/>
                      <a:gd name="T50" fmla="*/ 4714 w 6058"/>
                      <a:gd name="T51" fmla="*/ 4608 h 5528"/>
                      <a:gd name="T52" fmla="*/ 4966 w 6058"/>
                      <a:gd name="T53" fmla="*/ 4642 h 5528"/>
                      <a:gd name="T54" fmla="*/ 5076 w 6058"/>
                      <a:gd name="T55" fmla="*/ 4440 h 5528"/>
                      <a:gd name="T56" fmla="*/ 5238 w 6058"/>
                      <a:gd name="T57" fmla="*/ 4404 h 5528"/>
                      <a:gd name="T58" fmla="*/ 5122 w 6058"/>
                      <a:gd name="T59" fmla="*/ 4122 h 5528"/>
                      <a:gd name="T60" fmla="*/ 5446 w 6058"/>
                      <a:gd name="T61" fmla="*/ 3960 h 5528"/>
                      <a:gd name="T62" fmla="*/ 5444 w 6058"/>
                      <a:gd name="T63" fmla="*/ 3758 h 5528"/>
                      <a:gd name="T64" fmla="*/ 5204 w 6058"/>
                      <a:gd name="T65" fmla="*/ 3818 h 5528"/>
                      <a:gd name="T66" fmla="*/ 4888 w 6058"/>
                      <a:gd name="T67" fmla="*/ 3682 h 5528"/>
                      <a:gd name="T68" fmla="*/ 5046 w 6058"/>
                      <a:gd name="T69" fmla="*/ 3306 h 5528"/>
                      <a:gd name="T70" fmla="*/ 5270 w 6058"/>
                      <a:gd name="T71" fmla="*/ 3106 h 5528"/>
                      <a:gd name="T72" fmla="*/ 5626 w 6058"/>
                      <a:gd name="T73" fmla="*/ 2900 h 5528"/>
                      <a:gd name="T74" fmla="*/ 5946 w 6058"/>
                      <a:gd name="T75" fmla="*/ 2742 h 5528"/>
                      <a:gd name="T76" fmla="*/ 6054 w 6058"/>
                      <a:gd name="T77" fmla="*/ 2558 h 5528"/>
                      <a:gd name="T78" fmla="*/ 5886 w 6058"/>
                      <a:gd name="T79" fmla="*/ 2584 h 5528"/>
                      <a:gd name="T80" fmla="*/ 5482 w 6058"/>
                      <a:gd name="T81" fmla="*/ 2676 h 5528"/>
                      <a:gd name="T82" fmla="*/ 5640 w 6058"/>
                      <a:gd name="T83" fmla="*/ 2468 h 5528"/>
                      <a:gd name="T84" fmla="*/ 5642 w 6058"/>
                      <a:gd name="T85" fmla="*/ 2368 h 5528"/>
                      <a:gd name="T86" fmla="*/ 5468 w 6058"/>
                      <a:gd name="T87" fmla="*/ 2122 h 5528"/>
                      <a:gd name="T88" fmla="*/ 5366 w 6058"/>
                      <a:gd name="T89" fmla="*/ 1892 h 5528"/>
                      <a:gd name="T90" fmla="*/ 5206 w 6058"/>
                      <a:gd name="T91" fmla="*/ 1944 h 5528"/>
                      <a:gd name="T92" fmla="*/ 5158 w 6058"/>
                      <a:gd name="T93" fmla="*/ 1776 h 5528"/>
                      <a:gd name="T94" fmla="*/ 5022 w 6058"/>
                      <a:gd name="T95" fmla="*/ 1624 h 5528"/>
                      <a:gd name="T96" fmla="*/ 4884 w 6058"/>
                      <a:gd name="T97" fmla="*/ 1742 h 5528"/>
                      <a:gd name="T98" fmla="*/ 4812 w 6058"/>
                      <a:gd name="T99" fmla="*/ 1608 h 5528"/>
                      <a:gd name="T100" fmla="*/ 4754 w 6058"/>
                      <a:gd name="T101" fmla="*/ 1672 h 5528"/>
                      <a:gd name="T102" fmla="*/ 4654 w 6058"/>
                      <a:gd name="T103" fmla="*/ 1824 h 5528"/>
                      <a:gd name="T104" fmla="*/ 4504 w 6058"/>
                      <a:gd name="T105" fmla="*/ 1746 h 5528"/>
                      <a:gd name="T106" fmla="*/ 4514 w 6058"/>
                      <a:gd name="T107" fmla="*/ 1620 h 5528"/>
                      <a:gd name="T108" fmla="*/ 4358 w 6058"/>
                      <a:gd name="T109" fmla="*/ 1396 h 5528"/>
                      <a:gd name="T110" fmla="*/ 4188 w 6058"/>
                      <a:gd name="T111" fmla="*/ 986 h 5528"/>
                      <a:gd name="T112" fmla="*/ 4100 w 6058"/>
                      <a:gd name="T113" fmla="*/ 776 h 5528"/>
                      <a:gd name="T114" fmla="*/ 3942 w 6058"/>
                      <a:gd name="T115" fmla="*/ 756 h 5528"/>
                      <a:gd name="T116" fmla="*/ 3740 w 6058"/>
                      <a:gd name="T117" fmla="*/ 654 h 5528"/>
                      <a:gd name="T118" fmla="*/ 3531 w 6058"/>
                      <a:gd name="T119" fmla="*/ 644 h 5528"/>
                      <a:gd name="T120" fmla="*/ 3535 w 6058"/>
                      <a:gd name="T121" fmla="*/ 374 h 5528"/>
                      <a:gd name="T122" fmla="*/ 3499 w 6058"/>
                      <a:gd name="T123" fmla="*/ 256 h 5528"/>
                      <a:gd name="T124" fmla="*/ 877 w 6058"/>
                      <a:gd name="T125" fmla="*/ 1946 h 5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6058" h="5528">
                        <a:moveTo>
                          <a:pt x="208" y="2820"/>
                        </a:moveTo>
                        <a:lnTo>
                          <a:pt x="403" y="2814"/>
                        </a:lnTo>
                        <a:lnTo>
                          <a:pt x="475" y="2850"/>
                        </a:lnTo>
                        <a:lnTo>
                          <a:pt x="475" y="3094"/>
                        </a:lnTo>
                        <a:lnTo>
                          <a:pt x="405" y="3204"/>
                        </a:lnTo>
                        <a:lnTo>
                          <a:pt x="415" y="3330"/>
                        </a:lnTo>
                        <a:lnTo>
                          <a:pt x="535" y="3490"/>
                        </a:lnTo>
                        <a:lnTo>
                          <a:pt x="595" y="3522"/>
                        </a:lnTo>
                        <a:lnTo>
                          <a:pt x="623" y="3524"/>
                        </a:lnTo>
                        <a:lnTo>
                          <a:pt x="803" y="3504"/>
                        </a:lnTo>
                        <a:lnTo>
                          <a:pt x="817" y="3524"/>
                        </a:lnTo>
                        <a:lnTo>
                          <a:pt x="815" y="3740"/>
                        </a:lnTo>
                        <a:lnTo>
                          <a:pt x="971" y="3920"/>
                        </a:lnTo>
                        <a:lnTo>
                          <a:pt x="1005" y="4080"/>
                        </a:lnTo>
                        <a:lnTo>
                          <a:pt x="1115" y="4284"/>
                        </a:lnTo>
                        <a:lnTo>
                          <a:pt x="1089" y="4236"/>
                        </a:lnTo>
                        <a:lnTo>
                          <a:pt x="1113" y="4236"/>
                        </a:lnTo>
                        <a:lnTo>
                          <a:pt x="1127" y="4258"/>
                        </a:lnTo>
                        <a:lnTo>
                          <a:pt x="1149" y="4260"/>
                        </a:lnTo>
                        <a:lnTo>
                          <a:pt x="1177" y="4280"/>
                        </a:lnTo>
                        <a:lnTo>
                          <a:pt x="1241" y="4298"/>
                        </a:lnTo>
                        <a:lnTo>
                          <a:pt x="1249" y="4300"/>
                        </a:lnTo>
                        <a:lnTo>
                          <a:pt x="1261" y="4298"/>
                        </a:lnTo>
                        <a:lnTo>
                          <a:pt x="1271" y="4292"/>
                        </a:lnTo>
                        <a:lnTo>
                          <a:pt x="1279" y="4286"/>
                        </a:lnTo>
                        <a:lnTo>
                          <a:pt x="1291" y="4284"/>
                        </a:lnTo>
                        <a:lnTo>
                          <a:pt x="1309" y="4280"/>
                        </a:lnTo>
                        <a:lnTo>
                          <a:pt x="1317" y="4282"/>
                        </a:lnTo>
                        <a:lnTo>
                          <a:pt x="1333" y="4290"/>
                        </a:lnTo>
                        <a:lnTo>
                          <a:pt x="1347" y="4292"/>
                        </a:lnTo>
                        <a:lnTo>
                          <a:pt x="1357" y="4290"/>
                        </a:lnTo>
                        <a:lnTo>
                          <a:pt x="1369" y="4284"/>
                        </a:lnTo>
                        <a:lnTo>
                          <a:pt x="1389" y="4270"/>
                        </a:lnTo>
                        <a:lnTo>
                          <a:pt x="1397" y="4264"/>
                        </a:lnTo>
                        <a:lnTo>
                          <a:pt x="1409" y="4262"/>
                        </a:lnTo>
                        <a:lnTo>
                          <a:pt x="1463" y="4260"/>
                        </a:lnTo>
                        <a:lnTo>
                          <a:pt x="1481" y="4262"/>
                        </a:lnTo>
                        <a:lnTo>
                          <a:pt x="1493" y="4264"/>
                        </a:lnTo>
                        <a:lnTo>
                          <a:pt x="1507" y="4276"/>
                        </a:lnTo>
                        <a:lnTo>
                          <a:pt x="1513" y="4280"/>
                        </a:lnTo>
                        <a:lnTo>
                          <a:pt x="1525" y="4284"/>
                        </a:lnTo>
                        <a:lnTo>
                          <a:pt x="1535" y="4284"/>
                        </a:lnTo>
                        <a:lnTo>
                          <a:pt x="1603" y="4268"/>
                        </a:lnTo>
                        <a:lnTo>
                          <a:pt x="1611" y="4270"/>
                        </a:lnTo>
                        <a:lnTo>
                          <a:pt x="1615" y="4272"/>
                        </a:lnTo>
                        <a:lnTo>
                          <a:pt x="1617" y="4280"/>
                        </a:lnTo>
                        <a:lnTo>
                          <a:pt x="1621" y="4290"/>
                        </a:lnTo>
                        <a:lnTo>
                          <a:pt x="1627" y="4294"/>
                        </a:lnTo>
                        <a:lnTo>
                          <a:pt x="1643" y="4300"/>
                        </a:lnTo>
                        <a:lnTo>
                          <a:pt x="1651" y="4300"/>
                        </a:lnTo>
                        <a:lnTo>
                          <a:pt x="1655" y="4298"/>
                        </a:lnTo>
                        <a:lnTo>
                          <a:pt x="1657" y="4294"/>
                        </a:lnTo>
                        <a:lnTo>
                          <a:pt x="1657" y="4284"/>
                        </a:lnTo>
                        <a:lnTo>
                          <a:pt x="1657" y="4278"/>
                        </a:lnTo>
                        <a:lnTo>
                          <a:pt x="1661" y="4272"/>
                        </a:lnTo>
                        <a:lnTo>
                          <a:pt x="1665" y="4268"/>
                        </a:lnTo>
                        <a:lnTo>
                          <a:pt x="1677" y="4264"/>
                        </a:lnTo>
                        <a:lnTo>
                          <a:pt x="1683" y="4262"/>
                        </a:lnTo>
                        <a:lnTo>
                          <a:pt x="1689" y="4262"/>
                        </a:lnTo>
                        <a:lnTo>
                          <a:pt x="1693" y="4264"/>
                        </a:lnTo>
                        <a:lnTo>
                          <a:pt x="1701" y="4276"/>
                        </a:lnTo>
                        <a:lnTo>
                          <a:pt x="1707" y="4280"/>
                        </a:lnTo>
                        <a:lnTo>
                          <a:pt x="1719" y="4284"/>
                        </a:lnTo>
                        <a:lnTo>
                          <a:pt x="1729" y="4284"/>
                        </a:lnTo>
                        <a:lnTo>
                          <a:pt x="1737" y="4280"/>
                        </a:lnTo>
                        <a:lnTo>
                          <a:pt x="1745" y="4274"/>
                        </a:lnTo>
                        <a:lnTo>
                          <a:pt x="1755" y="4260"/>
                        </a:lnTo>
                        <a:lnTo>
                          <a:pt x="1759" y="4258"/>
                        </a:lnTo>
                        <a:lnTo>
                          <a:pt x="1765" y="4254"/>
                        </a:lnTo>
                        <a:lnTo>
                          <a:pt x="1797" y="4246"/>
                        </a:lnTo>
                        <a:lnTo>
                          <a:pt x="1809" y="4244"/>
                        </a:lnTo>
                        <a:lnTo>
                          <a:pt x="1815" y="4250"/>
                        </a:lnTo>
                        <a:lnTo>
                          <a:pt x="1821" y="4258"/>
                        </a:lnTo>
                        <a:lnTo>
                          <a:pt x="1829" y="4276"/>
                        </a:lnTo>
                        <a:lnTo>
                          <a:pt x="1841" y="4284"/>
                        </a:lnTo>
                        <a:lnTo>
                          <a:pt x="1893" y="4302"/>
                        </a:lnTo>
                        <a:lnTo>
                          <a:pt x="1915" y="4306"/>
                        </a:lnTo>
                        <a:lnTo>
                          <a:pt x="1955" y="4300"/>
                        </a:lnTo>
                        <a:lnTo>
                          <a:pt x="1981" y="4294"/>
                        </a:lnTo>
                        <a:lnTo>
                          <a:pt x="1993" y="4292"/>
                        </a:lnTo>
                        <a:lnTo>
                          <a:pt x="1997" y="4296"/>
                        </a:lnTo>
                        <a:lnTo>
                          <a:pt x="2003" y="4300"/>
                        </a:lnTo>
                        <a:lnTo>
                          <a:pt x="2003" y="4306"/>
                        </a:lnTo>
                        <a:lnTo>
                          <a:pt x="2001" y="4312"/>
                        </a:lnTo>
                        <a:lnTo>
                          <a:pt x="1999" y="4314"/>
                        </a:lnTo>
                        <a:lnTo>
                          <a:pt x="1993" y="4318"/>
                        </a:lnTo>
                        <a:lnTo>
                          <a:pt x="1985" y="4318"/>
                        </a:lnTo>
                        <a:lnTo>
                          <a:pt x="1953" y="4322"/>
                        </a:lnTo>
                        <a:lnTo>
                          <a:pt x="1949" y="4322"/>
                        </a:lnTo>
                        <a:lnTo>
                          <a:pt x="1945" y="4326"/>
                        </a:lnTo>
                        <a:lnTo>
                          <a:pt x="1943" y="4328"/>
                        </a:lnTo>
                        <a:lnTo>
                          <a:pt x="1943" y="4332"/>
                        </a:lnTo>
                        <a:lnTo>
                          <a:pt x="1949" y="4340"/>
                        </a:lnTo>
                        <a:lnTo>
                          <a:pt x="1963" y="4352"/>
                        </a:lnTo>
                        <a:lnTo>
                          <a:pt x="1971" y="4358"/>
                        </a:lnTo>
                        <a:lnTo>
                          <a:pt x="1981" y="4360"/>
                        </a:lnTo>
                        <a:lnTo>
                          <a:pt x="1989" y="4360"/>
                        </a:lnTo>
                        <a:lnTo>
                          <a:pt x="2001" y="4362"/>
                        </a:lnTo>
                        <a:lnTo>
                          <a:pt x="2005" y="4364"/>
                        </a:lnTo>
                        <a:lnTo>
                          <a:pt x="2009" y="4366"/>
                        </a:lnTo>
                        <a:lnTo>
                          <a:pt x="2011" y="4374"/>
                        </a:lnTo>
                        <a:lnTo>
                          <a:pt x="2013" y="4380"/>
                        </a:lnTo>
                        <a:lnTo>
                          <a:pt x="2019" y="4386"/>
                        </a:lnTo>
                        <a:lnTo>
                          <a:pt x="2025" y="4386"/>
                        </a:lnTo>
                        <a:lnTo>
                          <a:pt x="2031" y="4386"/>
                        </a:lnTo>
                        <a:lnTo>
                          <a:pt x="2039" y="4386"/>
                        </a:lnTo>
                        <a:lnTo>
                          <a:pt x="2047" y="4386"/>
                        </a:lnTo>
                        <a:lnTo>
                          <a:pt x="2057" y="4386"/>
                        </a:lnTo>
                        <a:lnTo>
                          <a:pt x="2061" y="4392"/>
                        </a:lnTo>
                        <a:lnTo>
                          <a:pt x="2061" y="4398"/>
                        </a:lnTo>
                        <a:lnTo>
                          <a:pt x="2061" y="4404"/>
                        </a:lnTo>
                        <a:lnTo>
                          <a:pt x="2059" y="4406"/>
                        </a:lnTo>
                        <a:lnTo>
                          <a:pt x="2061" y="4414"/>
                        </a:lnTo>
                        <a:lnTo>
                          <a:pt x="2063" y="4420"/>
                        </a:lnTo>
                        <a:lnTo>
                          <a:pt x="2069" y="4432"/>
                        </a:lnTo>
                        <a:lnTo>
                          <a:pt x="2075" y="4446"/>
                        </a:lnTo>
                        <a:lnTo>
                          <a:pt x="2081" y="4454"/>
                        </a:lnTo>
                        <a:lnTo>
                          <a:pt x="2087" y="4458"/>
                        </a:lnTo>
                        <a:lnTo>
                          <a:pt x="2093" y="4458"/>
                        </a:lnTo>
                        <a:lnTo>
                          <a:pt x="2097" y="4456"/>
                        </a:lnTo>
                        <a:lnTo>
                          <a:pt x="2101" y="4454"/>
                        </a:lnTo>
                        <a:lnTo>
                          <a:pt x="2103" y="4454"/>
                        </a:lnTo>
                        <a:lnTo>
                          <a:pt x="2105" y="4450"/>
                        </a:lnTo>
                        <a:lnTo>
                          <a:pt x="2107" y="4446"/>
                        </a:lnTo>
                        <a:lnTo>
                          <a:pt x="2117" y="4406"/>
                        </a:lnTo>
                        <a:lnTo>
                          <a:pt x="2119" y="4404"/>
                        </a:lnTo>
                        <a:lnTo>
                          <a:pt x="2121" y="4402"/>
                        </a:lnTo>
                        <a:lnTo>
                          <a:pt x="2123" y="4400"/>
                        </a:lnTo>
                        <a:lnTo>
                          <a:pt x="2127" y="4398"/>
                        </a:lnTo>
                        <a:lnTo>
                          <a:pt x="2133" y="4396"/>
                        </a:lnTo>
                        <a:lnTo>
                          <a:pt x="2147" y="4396"/>
                        </a:lnTo>
                        <a:lnTo>
                          <a:pt x="2155" y="4400"/>
                        </a:lnTo>
                        <a:lnTo>
                          <a:pt x="2185" y="4420"/>
                        </a:lnTo>
                        <a:lnTo>
                          <a:pt x="2195" y="4424"/>
                        </a:lnTo>
                        <a:lnTo>
                          <a:pt x="2205" y="4426"/>
                        </a:lnTo>
                        <a:lnTo>
                          <a:pt x="2219" y="4426"/>
                        </a:lnTo>
                        <a:lnTo>
                          <a:pt x="2225" y="4430"/>
                        </a:lnTo>
                        <a:lnTo>
                          <a:pt x="2231" y="4434"/>
                        </a:lnTo>
                        <a:lnTo>
                          <a:pt x="2235" y="4440"/>
                        </a:lnTo>
                        <a:lnTo>
                          <a:pt x="2239" y="4446"/>
                        </a:lnTo>
                        <a:lnTo>
                          <a:pt x="2247" y="4468"/>
                        </a:lnTo>
                        <a:lnTo>
                          <a:pt x="2251" y="4474"/>
                        </a:lnTo>
                        <a:lnTo>
                          <a:pt x="2257" y="4480"/>
                        </a:lnTo>
                        <a:lnTo>
                          <a:pt x="2265" y="4488"/>
                        </a:lnTo>
                        <a:lnTo>
                          <a:pt x="2277" y="4494"/>
                        </a:lnTo>
                        <a:lnTo>
                          <a:pt x="2287" y="4496"/>
                        </a:lnTo>
                        <a:lnTo>
                          <a:pt x="2319" y="4498"/>
                        </a:lnTo>
                        <a:lnTo>
                          <a:pt x="2347" y="4500"/>
                        </a:lnTo>
                        <a:lnTo>
                          <a:pt x="2363" y="4502"/>
                        </a:lnTo>
                        <a:lnTo>
                          <a:pt x="2389" y="4512"/>
                        </a:lnTo>
                        <a:lnTo>
                          <a:pt x="2399" y="4512"/>
                        </a:lnTo>
                        <a:lnTo>
                          <a:pt x="2407" y="4508"/>
                        </a:lnTo>
                        <a:lnTo>
                          <a:pt x="2425" y="4496"/>
                        </a:lnTo>
                        <a:lnTo>
                          <a:pt x="2427" y="4494"/>
                        </a:lnTo>
                        <a:lnTo>
                          <a:pt x="2431" y="4488"/>
                        </a:lnTo>
                        <a:lnTo>
                          <a:pt x="2433" y="4484"/>
                        </a:lnTo>
                        <a:lnTo>
                          <a:pt x="2433" y="4480"/>
                        </a:lnTo>
                        <a:lnTo>
                          <a:pt x="2433" y="4472"/>
                        </a:lnTo>
                        <a:lnTo>
                          <a:pt x="2433" y="4468"/>
                        </a:lnTo>
                        <a:lnTo>
                          <a:pt x="2435" y="4466"/>
                        </a:lnTo>
                        <a:lnTo>
                          <a:pt x="2437" y="4462"/>
                        </a:lnTo>
                        <a:lnTo>
                          <a:pt x="2439" y="4460"/>
                        </a:lnTo>
                        <a:lnTo>
                          <a:pt x="2439" y="4456"/>
                        </a:lnTo>
                        <a:lnTo>
                          <a:pt x="2439" y="4450"/>
                        </a:lnTo>
                        <a:lnTo>
                          <a:pt x="2439" y="4440"/>
                        </a:lnTo>
                        <a:lnTo>
                          <a:pt x="2441" y="4436"/>
                        </a:lnTo>
                        <a:lnTo>
                          <a:pt x="2443" y="4432"/>
                        </a:lnTo>
                        <a:lnTo>
                          <a:pt x="2445" y="4426"/>
                        </a:lnTo>
                        <a:lnTo>
                          <a:pt x="2449" y="4420"/>
                        </a:lnTo>
                        <a:lnTo>
                          <a:pt x="2455" y="4412"/>
                        </a:lnTo>
                        <a:lnTo>
                          <a:pt x="2459" y="4410"/>
                        </a:lnTo>
                        <a:lnTo>
                          <a:pt x="2463" y="4408"/>
                        </a:lnTo>
                        <a:lnTo>
                          <a:pt x="2469" y="4408"/>
                        </a:lnTo>
                        <a:lnTo>
                          <a:pt x="2479" y="4406"/>
                        </a:lnTo>
                        <a:lnTo>
                          <a:pt x="2503" y="4400"/>
                        </a:lnTo>
                        <a:lnTo>
                          <a:pt x="2515" y="4398"/>
                        </a:lnTo>
                        <a:lnTo>
                          <a:pt x="2521" y="4400"/>
                        </a:lnTo>
                        <a:lnTo>
                          <a:pt x="2525" y="4402"/>
                        </a:lnTo>
                        <a:lnTo>
                          <a:pt x="2525" y="4404"/>
                        </a:lnTo>
                        <a:lnTo>
                          <a:pt x="2525" y="4406"/>
                        </a:lnTo>
                        <a:lnTo>
                          <a:pt x="2527" y="4410"/>
                        </a:lnTo>
                        <a:lnTo>
                          <a:pt x="2529" y="4416"/>
                        </a:lnTo>
                        <a:lnTo>
                          <a:pt x="2529" y="4434"/>
                        </a:lnTo>
                        <a:lnTo>
                          <a:pt x="2527" y="4448"/>
                        </a:lnTo>
                        <a:lnTo>
                          <a:pt x="2521" y="4466"/>
                        </a:lnTo>
                        <a:lnTo>
                          <a:pt x="2521" y="4468"/>
                        </a:lnTo>
                        <a:lnTo>
                          <a:pt x="2521" y="4474"/>
                        </a:lnTo>
                        <a:lnTo>
                          <a:pt x="2525" y="4478"/>
                        </a:lnTo>
                        <a:lnTo>
                          <a:pt x="2531" y="4482"/>
                        </a:lnTo>
                        <a:lnTo>
                          <a:pt x="2537" y="4486"/>
                        </a:lnTo>
                        <a:lnTo>
                          <a:pt x="2573" y="4498"/>
                        </a:lnTo>
                        <a:lnTo>
                          <a:pt x="2579" y="4498"/>
                        </a:lnTo>
                        <a:lnTo>
                          <a:pt x="2583" y="4496"/>
                        </a:lnTo>
                        <a:lnTo>
                          <a:pt x="2587" y="4494"/>
                        </a:lnTo>
                        <a:lnTo>
                          <a:pt x="2595" y="4488"/>
                        </a:lnTo>
                        <a:lnTo>
                          <a:pt x="2599" y="4488"/>
                        </a:lnTo>
                        <a:lnTo>
                          <a:pt x="2605" y="4490"/>
                        </a:lnTo>
                        <a:lnTo>
                          <a:pt x="2607" y="4496"/>
                        </a:lnTo>
                        <a:lnTo>
                          <a:pt x="2607" y="4504"/>
                        </a:lnTo>
                        <a:lnTo>
                          <a:pt x="2607" y="4514"/>
                        </a:lnTo>
                        <a:lnTo>
                          <a:pt x="2601" y="4522"/>
                        </a:lnTo>
                        <a:lnTo>
                          <a:pt x="2597" y="4528"/>
                        </a:lnTo>
                        <a:lnTo>
                          <a:pt x="2591" y="4530"/>
                        </a:lnTo>
                        <a:lnTo>
                          <a:pt x="2583" y="4532"/>
                        </a:lnTo>
                        <a:lnTo>
                          <a:pt x="2573" y="4532"/>
                        </a:lnTo>
                        <a:lnTo>
                          <a:pt x="2563" y="4532"/>
                        </a:lnTo>
                        <a:lnTo>
                          <a:pt x="2557" y="4530"/>
                        </a:lnTo>
                        <a:lnTo>
                          <a:pt x="2553" y="4530"/>
                        </a:lnTo>
                        <a:lnTo>
                          <a:pt x="2553" y="4534"/>
                        </a:lnTo>
                        <a:lnTo>
                          <a:pt x="2551" y="4542"/>
                        </a:lnTo>
                        <a:lnTo>
                          <a:pt x="2549" y="4548"/>
                        </a:lnTo>
                        <a:lnTo>
                          <a:pt x="2543" y="4554"/>
                        </a:lnTo>
                        <a:lnTo>
                          <a:pt x="2537" y="4558"/>
                        </a:lnTo>
                        <a:lnTo>
                          <a:pt x="2533" y="4564"/>
                        </a:lnTo>
                        <a:lnTo>
                          <a:pt x="2515" y="4614"/>
                        </a:lnTo>
                        <a:lnTo>
                          <a:pt x="2513" y="4622"/>
                        </a:lnTo>
                        <a:lnTo>
                          <a:pt x="2515" y="4630"/>
                        </a:lnTo>
                        <a:lnTo>
                          <a:pt x="2525" y="4650"/>
                        </a:lnTo>
                        <a:lnTo>
                          <a:pt x="2529" y="4666"/>
                        </a:lnTo>
                        <a:lnTo>
                          <a:pt x="2533" y="4672"/>
                        </a:lnTo>
                        <a:lnTo>
                          <a:pt x="2539" y="4682"/>
                        </a:lnTo>
                        <a:lnTo>
                          <a:pt x="2555" y="4690"/>
                        </a:lnTo>
                        <a:lnTo>
                          <a:pt x="2561" y="4694"/>
                        </a:lnTo>
                        <a:lnTo>
                          <a:pt x="2569" y="4706"/>
                        </a:lnTo>
                        <a:lnTo>
                          <a:pt x="2575" y="4710"/>
                        </a:lnTo>
                        <a:lnTo>
                          <a:pt x="2589" y="4716"/>
                        </a:lnTo>
                        <a:lnTo>
                          <a:pt x="2595" y="4722"/>
                        </a:lnTo>
                        <a:lnTo>
                          <a:pt x="2597" y="4728"/>
                        </a:lnTo>
                        <a:lnTo>
                          <a:pt x="2599" y="4740"/>
                        </a:lnTo>
                        <a:lnTo>
                          <a:pt x="2601" y="4746"/>
                        </a:lnTo>
                        <a:lnTo>
                          <a:pt x="2617" y="4764"/>
                        </a:lnTo>
                        <a:lnTo>
                          <a:pt x="2629" y="4776"/>
                        </a:lnTo>
                        <a:lnTo>
                          <a:pt x="2635" y="4776"/>
                        </a:lnTo>
                        <a:lnTo>
                          <a:pt x="2661" y="4758"/>
                        </a:lnTo>
                        <a:lnTo>
                          <a:pt x="2667" y="4752"/>
                        </a:lnTo>
                        <a:lnTo>
                          <a:pt x="2673" y="4744"/>
                        </a:lnTo>
                        <a:lnTo>
                          <a:pt x="2679" y="4736"/>
                        </a:lnTo>
                        <a:lnTo>
                          <a:pt x="2687" y="4716"/>
                        </a:lnTo>
                        <a:lnTo>
                          <a:pt x="2691" y="4710"/>
                        </a:lnTo>
                        <a:lnTo>
                          <a:pt x="2697" y="4704"/>
                        </a:lnTo>
                        <a:lnTo>
                          <a:pt x="2701" y="4708"/>
                        </a:lnTo>
                        <a:lnTo>
                          <a:pt x="2727" y="4744"/>
                        </a:lnTo>
                        <a:lnTo>
                          <a:pt x="2731" y="4756"/>
                        </a:lnTo>
                        <a:lnTo>
                          <a:pt x="2733" y="4764"/>
                        </a:lnTo>
                        <a:lnTo>
                          <a:pt x="2733" y="4782"/>
                        </a:lnTo>
                        <a:lnTo>
                          <a:pt x="2733" y="4786"/>
                        </a:lnTo>
                        <a:lnTo>
                          <a:pt x="2733" y="4788"/>
                        </a:lnTo>
                        <a:lnTo>
                          <a:pt x="2737" y="4798"/>
                        </a:lnTo>
                        <a:lnTo>
                          <a:pt x="2747" y="4812"/>
                        </a:lnTo>
                        <a:lnTo>
                          <a:pt x="2749" y="4832"/>
                        </a:lnTo>
                        <a:lnTo>
                          <a:pt x="2747" y="4838"/>
                        </a:lnTo>
                        <a:lnTo>
                          <a:pt x="2737" y="4844"/>
                        </a:lnTo>
                        <a:lnTo>
                          <a:pt x="2727" y="4850"/>
                        </a:lnTo>
                        <a:lnTo>
                          <a:pt x="2717" y="4858"/>
                        </a:lnTo>
                        <a:lnTo>
                          <a:pt x="2711" y="4866"/>
                        </a:lnTo>
                        <a:lnTo>
                          <a:pt x="2709" y="4872"/>
                        </a:lnTo>
                        <a:lnTo>
                          <a:pt x="2709" y="4882"/>
                        </a:lnTo>
                        <a:lnTo>
                          <a:pt x="2711" y="4900"/>
                        </a:lnTo>
                        <a:lnTo>
                          <a:pt x="2711" y="4912"/>
                        </a:lnTo>
                        <a:lnTo>
                          <a:pt x="2705" y="4946"/>
                        </a:lnTo>
                        <a:lnTo>
                          <a:pt x="2705" y="4950"/>
                        </a:lnTo>
                        <a:lnTo>
                          <a:pt x="2707" y="4954"/>
                        </a:lnTo>
                        <a:lnTo>
                          <a:pt x="2731" y="4952"/>
                        </a:lnTo>
                        <a:lnTo>
                          <a:pt x="2737" y="4954"/>
                        </a:lnTo>
                        <a:lnTo>
                          <a:pt x="2741" y="4958"/>
                        </a:lnTo>
                        <a:lnTo>
                          <a:pt x="2747" y="4964"/>
                        </a:lnTo>
                        <a:lnTo>
                          <a:pt x="2749" y="4972"/>
                        </a:lnTo>
                        <a:lnTo>
                          <a:pt x="2755" y="4986"/>
                        </a:lnTo>
                        <a:lnTo>
                          <a:pt x="2759" y="4994"/>
                        </a:lnTo>
                        <a:lnTo>
                          <a:pt x="2767" y="5002"/>
                        </a:lnTo>
                        <a:lnTo>
                          <a:pt x="2777" y="5008"/>
                        </a:lnTo>
                        <a:lnTo>
                          <a:pt x="2795" y="5010"/>
                        </a:lnTo>
                        <a:lnTo>
                          <a:pt x="2801" y="5014"/>
                        </a:lnTo>
                        <a:lnTo>
                          <a:pt x="2803" y="5016"/>
                        </a:lnTo>
                        <a:lnTo>
                          <a:pt x="2809" y="5024"/>
                        </a:lnTo>
                        <a:lnTo>
                          <a:pt x="2809" y="5030"/>
                        </a:lnTo>
                        <a:lnTo>
                          <a:pt x="2809" y="5034"/>
                        </a:lnTo>
                        <a:lnTo>
                          <a:pt x="2805" y="5042"/>
                        </a:lnTo>
                        <a:lnTo>
                          <a:pt x="2803" y="5048"/>
                        </a:lnTo>
                        <a:lnTo>
                          <a:pt x="2803" y="5068"/>
                        </a:lnTo>
                        <a:lnTo>
                          <a:pt x="2803" y="5080"/>
                        </a:lnTo>
                        <a:lnTo>
                          <a:pt x="2803" y="5088"/>
                        </a:lnTo>
                        <a:lnTo>
                          <a:pt x="2805" y="5092"/>
                        </a:lnTo>
                        <a:lnTo>
                          <a:pt x="2811" y="5096"/>
                        </a:lnTo>
                        <a:lnTo>
                          <a:pt x="2819" y="5092"/>
                        </a:lnTo>
                        <a:lnTo>
                          <a:pt x="2827" y="5086"/>
                        </a:lnTo>
                        <a:lnTo>
                          <a:pt x="2841" y="5072"/>
                        </a:lnTo>
                        <a:lnTo>
                          <a:pt x="2847" y="5068"/>
                        </a:lnTo>
                        <a:lnTo>
                          <a:pt x="2857" y="5068"/>
                        </a:lnTo>
                        <a:lnTo>
                          <a:pt x="2867" y="5074"/>
                        </a:lnTo>
                        <a:lnTo>
                          <a:pt x="2881" y="5094"/>
                        </a:lnTo>
                        <a:lnTo>
                          <a:pt x="2885" y="5108"/>
                        </a:lnTo>
                        <a:lnTo>
                          <a:pt x="2885" y="5124"/>
                        </a:lnTo>
                        <a:lnTo>
                          <a:pt x="2881" y="5136"/>
                        </a:lnTo>
                        <a:lnTo>
                          <a:pt x="2881" y="5152"/>
                        </a:lnTo>
                        <a:lnTo>
                          <a:pt x="2885" y="5162"/>
                        </a:lnTo>
                        <a:lnTo>
                          <a:pt x="2891" y="5172"/>
                        </a:lnTo>
                        <a:lnTo>
                          <a:pt x="2893" y="5180"/>
                        </a:lnTo>
                        <a:lnTo>
                          <a:pt x="2891" y="5190"/>
                        </a:lnTo>
                        <a:lnTo>
                          <a:pt x="2885" y="5208"/>
                        </a:lnTo>
                        <a:lnTo>
                          <a:pt x="2889" y="5218"/>
                        </a:lnTo>
                        <a:lnTo>
                          <a:pt x="2917" y="5216"/>
                        </a:lnTo>
                        <a:lnTo>
                          <a:pt x="2923" y="5220"/>
                        </a:lnTo>
                        <a:lnTo>
                          <a:pt x="2939" y="5236"/>
                        </a:lnTo>
                        <a:lnTo>
                          <a:pt x="2947" y="5236"/>
                        </a:lnTo>
                        <a:lnTo>
                          <a:pt x="3001" y="5216"/>
                        </a:lnTo>
                        <a:lnTo>
                          <a:pt x="3011" y="5218"/>
                        </a:lnTo>
                        <a:lnTo>
                          <a:pt x="3015" y="5222"/>
                        </a:lnTo>
                        <a:lnTo>
                          <a:pt x="3021" y="5230"/>
                        </a:lnTo>
                        <a:lnTo>
                          <a:pt x="3047" y="5270"/>
                        </a:lnTo>
                        <a:lnTo>
                          <a:pt x="3067" y="5294"/>
                        </a:lnTo>
                        <a:lnTo>
                          <a:pt x="3073" y="5298"/>
                        </a:lnTo>
                        <a:lnTo>
                          <a:pt x="3079" y="5298"/>
                        </a:lnTo>
                        <a:lnTo>
                          <a:pt x="3085" y="5298"/>
                        </a:lnTo>
                        <a:lnTo>
                          <a:pt x="3091" y="5296"/>
                        </a:lnTo>
                        <a:lnTo>
                          <a:pt x="3093" y="5294"/>
                        </a:lnTo>
                        <a:lnTo>
                          <a:pt x="3097" y="5290"/>
                        </a:lnTo>
                        <a:lnTo>
                          <a:pt x="3097" y="5288"/>
                        </a:lnTo>
                        <a:lnTo>
                          <a:pt x="3101" y="5280"/>
                        </a:lnTo>
                        <a:lnTo>
                          <a:pt x="3103" y="5278"/>
                        </a:lnTo>
                        <a:lnTo>
                          <a:pt x="3109" y="5278"/>
                        </a:lnTo>
                        <a:lnTo>
                          <a:pt x="3117" y="5278"/>
                        </a:lnTo>
                        <a:lnTo>
                          <a:pt x="3141" y="5302"/>
                        </a:lnTo>
                        <a:lnTo>
                          <a:pt x="3165" y="5326"/>
                        </a:lnTo>
                        <a:lnTo>
                          <a:pt x="3201" y="5346"/>
                        </a:lnTo>
                        <a:lnTo>
                          <a:pt x="3211" y="5354"/>
                        </a:lnTo>
                        <a:lnTo>
                          <a:pt x="3217" y="5366"/>
                        </a:lnTo>
                        <a:lnTo>
                          <a:pt x="3219" y="5374"/>
                        </a:lnTo>
                        <a:lnTo>
                          <a:pt x="3217" y="5384"/>
                        </a:lnTo>
                        <a:lnTo>
                          <a:pt x="3217" y="5396"/>
                        </a:lnTo>
                        <a:lnTo>
                          <a:pt x="3219" y="5408"/>
                        </a:lnTo>
                        <a:lnTo>
                          <a:pt x="3227" y="5424"/>
                        </a:lnTo>
                        <a:lnTo>
                          <a:pt x="3237" y="5430"/>
                        </a:lnTo>
                        <a:lnTo>
                          <a:pt x="3245" y="5432"/>
                        </a:lnTo>
                        <a:lnTo>
                          <a:pt x="3253" y="5432"/>
                        </a:lnTo>
                        <a:lnTo>
                          <a:pt x="3259" y="5430"/>
                        </a:lnTo>
                        <a:lnTo>
                          <a:pt x="3263" y="5426"/>
                        </a:lnTo>
                        <a:lnTo>
                          <a:pt x="3271" y="5418"/>
                        </a:lnTo>
                        <a:lnTo>
                          <a:pt x="3277" y="5420"/>
                        </a:lnTo>
                        <a:lnTo>
                          <a:pt x="3287" y="5422"/>
                        </a:lnTo>
                        <a:lnTo>
                          <a:pt x="3305" y="5434"/>
                        </a:lnTo>
                        <a:lnTo>
                          <a:pt x="3313" y="5446"/>
                        </a:lnTo>
                        <a:lnTo>
                          <a:pt x="3319" y="5456"/>
                        </a:lnTo>
                        <a:lnTo>
                          <a:pt x="3321" y="5464"/>
                        </a:lnTo>
                        <a:lnTo>
                          <a:pt x="3333" y="5486"/>
                        </a:lnTo>
                        <a:lnTo>
                          <a:pt x="3337" y="5488"/>
                        </a:lnTo>
                        <a:lnTo>
                          <a:pt x="3347" y="5492"/>
                        </a:lnTo>
                        <a:lnTo>
                          <a:pt x="3353" y="5496"/>
                        </a:lnTo>
                        <a:lnTo>
                          <a:pt x="3357" y="5500"/>
                        </a:lnTo>
                        <a:lnTo>
                          <a:pt x="3361" y="5512"/>
                        </a:lnTo>
                        <a:lnTo>
                          <a:pt x="3367" y="5528"/>
                        </a:lnTo>
                        <a:lnTo>
                          <a:pt x="3379" y="5520"/>
                        </a:lnTo>
                        <a:lnTo>
                          <a:pt x="3389" y="5508"/>
                        </a:lnTo>
                        <a:lnTo>
                          <a:pt x="3395" y="5504"/>
                        </a:lnTo>
                        <a:lnTo>
                          <a:pt x="3403" y="5500"/>
                        </a:lnTo>
                        <a:lnTo>
                          <a:pt x="3411" y="5500"/>
                        </a:lnTo>
                        <a:lnTo>
                          <a:pt x="3423" y="5500"/>
                        </a:lnTo>
                        <a:lnTo>
                          <a:pt x="3435" y="5502"/>
                        </a:lnTo>
                        <a:lnTo>
                          <a:pt x="3445" y="5506"/>
                        </a:lnTo>
                        <a:lnTo>
                          <a:pt x="3457" y="5508"/>
                        </a:lnTo>
                        <a:lnTo>
                          <a:pt x="3471" y="5508"/>
                        </a:lnTo>
                        <a:lnTo>
                          <a:pt x="3521" y="5480"/>
                        </a:lnTo>
                        <a:lnTo>
                          <a:pt x="3565" y="5468"/>
                        </a:lnTo>
                        <a:lnTo>
                          <a:pt x="3603" y="5442"/>
                        </a:lnTo>
                        <a:lnTo>
                          <a:pt x="3631" y="5430"/>
                        </a:lnTo>
                        <a:lnTo>
                          <a:pt x="3639" y="5424"/>
                        </a:lnTo>
                        <a:lnTo>
                          <a:pt x="3635" y="5418"/>
                        </a:lnTo>
                        <a:lnTo>
                          <a:pt x="3621" y="5406"/>
                        </a:lnTo>
                        <a:lnTo>
                          <a:pt x="3615" y="5400"/>
                        </a:lnTo>
                        <a:lnTo>
                          <a:pt x="3609" y="5390"/>
                        </a:lnTo>
                        <a:lnTo>
                          <a:pt x="3603" y="5386"/>
                        </a:lnTo>
                        <a:lnTo>
                          <a:pt x="3597" y="5380"/>
                        </a:lnTo>
                        <a:lnTo>
                          <a:pt x="3587" y="5380"/>
                        </a:lnTo>
                        <a:lnTo>
                          <a:pt x="3571" y="5380"/>
                        </a:lnTo>
                        <a:lnTo>
                          <a:pt x="3565" y="5378"/>
                        </a:lnTo>
                        <a:lnTo>
                          <a:pt x="3543" y="5372"/>
                        </a:lnTo>
                        <a:lnTo>
                          <a:pt x="3521" y="5366"/>
                        </a:lnTo>
                        <a:lnTo>
                          <a:pt x="3517" y="5366"/>
                        </a:lnTo>
                        <a:lnTo>
                          <a:pt x="3513" y="5362"/>
                        </a:lnTo>
                        <a:lnTo>
                          <a:pt x="3509" y="5358"/>
                        </a:lnTo>
                        <a:lnTo>
                          <a:pt x="3503" y="5352"/>
                        </a:lnTo>
                        <a:lnTo>
                          <a:pt x="3501" y="5342"/>
                        </a:lnTo>
                        <a:lnTo>
                          <a:pt x="3503" y="5332"/>
                        </a:lnTo>
                        <a:lnTo>
                          <a:pt x="3527" y="5284"/>
                        </a:lnTo>
                        <a:lnTo>
                          <a:pt x="3535" y="5272"/>
                        </a:lnTo>
                        <a:lnTo>
                          <a:pt x="3577" y="5232"/>
                        </a:lnTo>
                        <a:lnTo>
                          <a:pt x="3589" y="5224"/>
                        </a:lnTo>
                        <a:lnTo>
                          <a:pt x="3625" y="5214"/>
                        </a:lnTo>
                        <a:lnTo>
                          <a:pt x="3641" y="5208"/>
                        </a:lnTo>
                        <a:lnTo>
                          <a:pt x="3679" y="5180"/>
                        </a:lnTo>
                        <a:lnTo>
                          <a:pt x="3687" y="5178"/>
                        </a:lnTo>
                        <a:lnTo>
                          <a:pt x="3703" y="5174"/>
                        </a:lnTo>
                        <a:lnTo>
                          <a:pt x="3709" y="5170"/>
                        </a:lnTo>
                        <a:lnTo>
                          <a:pt x="3729" y="5150"/>
                        </a:lnTo>
                        <a:lnTo>
                          <a:pt x="3738" y="5142"/>
                        </a:lnTo>
                        <a:lnTo>
                          <a:pt x="3744" y="5130"/>
                        </a:lnTo>
                        <a:lnTo>
                          <a:pt x="3750" y="5118"/>
                        </a:lnTo>
                        <a:lnTo>
                          <a:pt x="3758" y="5088"/>
                        </a:lnTo>
                        <a:lnTo>
                          <a:pt x="3762" y="5078"/>
                        </a:lnTo>
                        <a:lnTo>
                          <a:pt x="3768" y="5070"/>
                        </a:lnTo>
                        <a:lnTo>
                          <a:pt x="3774" y="5064"/>
                        </a:lnTo>
                        <a:lnTo>
                          <a:pt x="3782" y="5054"/>
                        </a:lnTo>
                        <a:lnTo>
                          <a:pt x="3788" y="5044"/>
                        </a:lnTo>
                        <a:lnTo>
                          <a:pt x="3790" y="5028"/>
                        </a:lnTo>
                        <a:lnTo>
                          <a:pt x="3790" y="5014"/>
                        </a:lnTo>
                        <a:lnTo>
                          <a:pt x="3790" y="5000"/>
                        </a:lnTo>
                        <a:lnTo>
                          <a:pt x="3784" y="4978"/>
                        </a:lnTo>
                        <a:lnTo>
                          <a:pt x="3774" y="4956"/>
                        </a:lnTo>
                        <a:lnTo>
                          <a:pt x="3768" y="4948"/>
                        </a:lnTo>
                        <a:lnTo>
                          <a:pt x="3766" y="4936"/>
                        </a:lnTo>
                        <a:lnTo>
                          <a:pt x="3764" y="4922"/>
                        </a:lnTo>
                        <a:lnTo>
                          <a:pt x="3766" y="4900"/>
                        </a:lnTo>
                        <a:lnTo>
                          <a:pt x="3768" y="4866"/>
                        </a:lnTo>
                        <a:lnTo>
                          <a:pt x="3794" y="4786"/>
                        </a:lnTo>
                        <a:lnTo>
                          <a:pt x="3800" y="4776"/>
                        </a:lnTo>
                        <a:lnTo>
                          <a:pt x="3806" y="4770"/>
                        </a:lnTo>
                        <a:lnTo>
                          <a:pt x="3810" y="4764"/>
                        </a:lnTo>
                        <a:lnTo>
                          <a:pt x="3810" y="4756"/>
                        </a:lnTo>
                        <a:lnTo>
                          <a:pt x="3806" y="4748"/>
                        </a:lnTo>
                        <a:lnTo>
                          <a:pt x="3798" y="4740"/>
                        </a:lnTo>
                        <a:lnTo>
                          <a:pt x="3784" y="4728"/>
                        </a:lnTo>
                        <a:lnTo>
                          <a:pt x="3776" y="4720"/>
                        </a:lnTo>
                        <a:lnTo>
                          <a:pt x="3770" y="4710"/>
                        </a:lnTo>
                        <a:lnTo>
                          <a:pt x="3762" y="4696"/>
                        </a:lnTo>
                        <a:lnTo>
                          <a:pt x="3758" y="4684"/>
                        </a:lnTo>
                        <a:lnTo>
                          <a:pt x="3756" y="4670"/>
                        </a:lnTo>
                        <a:lnTo>
                          <a:pt x="3752" y="4630"/>
                        </a:lnTo>
                        <a:lnTo>
                          <a:pt x="3750" y="4618"/>
                        </a:lnTo>
                        <a:lnTo>
                          <a:pt x="3742" y="4606"/>
                        </a:lnTo>
                        <a:lnTo>
                          <a:pt x="3733" y="4598"/>
                        </a:lnTo>
                        <a:lnTo>
                          <a:pt x="3721" y="4592"/>
                        </a:lnTo>
                        <a:lnTo>
                          <a:pt x="3709" y="4588"/>
                        </a:lnTo>
                        <a:lnTo>
                          <a:pt x="3699" y="4586"/>
                        </a:lnTo>
                        <a:lnTo>
                          <a:pt x="3665" y="4590"/>
                        </a:lnTo>
                        <a:lnTo>
                          <a:pt x="3657" y="4590"/>
                        </a:lnTo>
                        <a:lnTo>
                          <a:pt x="3649" y="4588"/>
                        </a:lnTo>
                        <a:lnTo>
                          <a:pt x="3647" y="4582"/>
                        </a:lnTo>
                        <a:lnTo>
                          <a:pt x="3647" y="4576"/>
                        </a:lnTo>
                        <a:lnTo>
                          <a:pt x="3657" y="4564"/>
                        </a:lnTo>
                        <a:lnTo>
                          <a:pt x="3663" y="4554"/>
                        </a:lnTo>
                        <a:lnTo>
                          <a:pt x="3665" y="4542"/>
                        </a:lnTo>
                        <a:lnTo>
                          <a:pt x="3665" y="4530"/>
                        </a:lnTo>
                        <a:lnTo>
                          <a:pt x="3667" y="4522"/>
                        </a:lnTo>
                        <a:lnTo>
                          <a:pt x="3671" y="4514"/>
                        </a:lnTo>
                        <a:lnTo>
                          <a:pt x="3709" y="4478"/>
                        </a:lnTo>
                        <a:lnTo>
                          <a:pt x="3719" y="4466"/>
                        </a:lnTo>
                        <a:lnTo>
                          <a:pt x="3725" y="4454"/>
                        </a:lnTo>
                        <a:lnTo>
                          <a:pt x="3723" y="4440"/>
                        </a:lnTo>
                        <a:lnTo>
                          <a:pt x="3717" y="4454"/>
                        </a:lnTo>
                        <a:lnTo>
                          <a:pt x="3705" y="4448"/>
                        </a:lnTo>
                        <a:lnTo>
                          <a:pt x="3639" y="4428"/>
                        </a:lnTo>
                        <a:lnTo>
                          <a:pt x="3635" y="4424"/>
                        </a:lnTo>
                        <a:lnTo>
                          <a:pt x="3633" y="4418"/>
                        </a:lnTo>
                        <a:lnTo>
                          <a:pt x="3633" y="4410"/>
                        </a:lnTo>
                        <a:lnTo>
                          <a:pt x="3635" y="4400"/>
                        </a:lnTo>
                        <a:lnTo>
                          <a:pt x="3637" y="4394"/>
                        </a:lnTo>
                        <a:lnTo>
                          <a:pt x="3657" y="4358"/>
                        </a:lnTo>
                        <a:lnTo>
                          <a:pt x="3683" y="4300"/>
                        </a:lnTo>
                        <a:lnTo>
                          <a:pt x="3683" y="4290"/>
                        </a:lnTo>
                        <a:lnTo>
                          <a:pt x="3675" y="4278"/>
                        </a:lnTo>
                        <a:lnTo>
                          <a:pt x="3673" y="4272"/>
                        </a:lnTo>
                        <a:lnTo>
                          <a:pt x="3673" y="4252"/>
                        </a:lnTo>
                        <a:lnTo>
                          <a:pt x="3673" y="4226"/>
                        </a:lnTo>
                        <a:lnTo>
                          <a:pt x="3677" y="4218"/>
                        </a:lnTo>
                        <a:lnTo>
                          <a:pt x="3681" y="4212"/>
                        </a:lnTo>
                        <a:lnTo>
                          <a:pt x="3687" y="4212"/>
                        </a:lnTo>
                        <a:lnTo>
                          <a:pt x="3691" y="4218"/>
                        </a:lnTo>
                        <a:lnTo>
                          <a:pt x="3695" y="4228"/>
                        </a:lnTo>
                        <a:lnTo>
                          <a:pt x="3697" y="4248"/>
                        </a:lnTo>
                        <a:lnTo>
                          <a:pt x="3701" y="4254"/>
                        </a:lnTo>
                        <a:lnTo>
                          <a:pt x="3705" y="4260"/>
                        </a:lnTo>
                        <a:lnTo>
                          <a:pt x="3717" y="4268"/>
                        </a:lnTo>
                        <a:lnTo>
                          <a:pt x="3721" y="4272"/>
                        </a:lnTo>
                        <a:lnTo>
                          <a:pt x="3729" y="4288"/>
                        </a:lnTo>
                        <a:lnTo>
                          <a:pt x="3733" y="4296"/>
                        </a:lnTo>
                        <a:lnTo>
                          <a:pt x="3742" y="4302"/>
                        </a:lnTo>
                        <a:lnTo>
                          <a:pt x="3750" y="4302"/>
                        </a:lnTo>
                        <a:lnTo>
                          <a:pt x="3776" y="4302"/>
                        </a:lnTo>
                        <a:lnTo>
                          <a:pt x="3784" y="4298"/>
                        </a:lnTo>
                        <a:lnTo>
                          <a:pt x="3794" y="4296"/>
                        </a:lnTo>
                        <a:lnTo>
                          <a:pt x="3802" y="4288"/>
                        </a:lnTo>
                        <a:lnTo>
                          <a:pt x="3808" y="4280"/>
                        </a:lnTo>
                        <a:lnTo>
                          <a:pt x="3810" y="4266"/>
                        </a:lnTo>
                        <a:lnTo>
                          <a:pt x="3810" y="4256"/>
                        </a:lnTo>
                        <a:lnTo>
                          <a:pt x="3810" y="4246"/>
                        </a:lnTo>
                        <a:lnTo>
                          <a:pt x="3812" y="4238"/>
                        </a:lnTo>
                        <a:lnTo>
                          <a:pt x="3816" y="4226"/>
                        </a:lnTo>
                        <a:lnTo>
                          <a:pt x="3816" y="4216"/>
                        </a:lnTo>
                        <a:lnTo>
                          <a:pt x="3814" y="4208"/>
                        </a:lnTo>
                        <a:lnTo>
                          <a:pt x="3808" y="4206"/>
                        </a:lnTo>
                        <a:lnTo>
                          <a:pt x="3802" y="4206"/>
                        </a:lnTo>
                        <a:lnTo>
                          <a:pt x="3796" y="4206"/>
                        </a:lnTo>
                        <a:lnTo>
                          <a:pt x="3790" y="4208"/>
                        </a:lnTo>
                        <a:lnTo>
                          <a:pt x="3784" y="4208"/>
                        </a:lnTo>
                        <a:lnTo>
                          <a:pt x="3776" y="4208"/>
                        </a:lnTo>
                        <a:lnTo>
                          <a:pt x="3760" y="4202"/>
                        </a:lnTo>
                        <a:lnTo>
                          <a:pt x="3748" y="4200"/>
                        </a:lnTo>
                        <a:lnTo>
                          <a:pt x="3727" y="4202"/>
                        </a:lnTo>
                        <a:lnTo>
                          <a:pt x="3719" y="4200"/>
                        </a:lnTo>
                        <a:lnTo>
                          <a:pt x="3717" y="4198"/>
                        </a:lnTo>
                        <a:lnTo>
                          <a:pt x="3715" y="4194"/>
                        </a:lnTo>
                        <a:lnTo>
                          <a:pt x="3719" y="4170"/>
                        </a:lnTo>
                        <a:lnTo>
                          <a:pt x="3719" y="4160"/>
                        </a:lnTo>
                        <a:lnTo>
                          <a:pt x="3719" y="4154"/>
                        </a:lnTo>
                        <a:lnTo>
                          <a:pt x="3717" y="4144"/>
                        </a:lnTo>
                        <a:lnTo>
                          <a:pt x="3703" y="4108"/>
                        </a:lnTo>
                        <a:lnTo>
                          <a:pt x="3705" y="4100"/>
                        </a:lnTo>
                        <a:lnTo>
                          <a:pt x="3711" y="4096"/>
                        </a:lnTo>
                        <a:lnTo>
                          <a:pt x="3725" y="4098"/>
                        </a:lnTo>
                        <a:lnTo>
                          <a:pt x="3735" y="4100"/>
                        </a:lnTo>
                        <a:lnTo>
                          <a:pt x="3746" y="4106"/>
                        </a:lnTo>
                        <a:lnTo>
                          <a:pt x="3756" y="4120"/>
                        </a:lnTo>
                        <a:lnTo>
                          <a:pt x="3762" y="4124"/>
                        </a:lnTo>
                        <a:lnTo>
                          <a:pt x="3770" y="4126"/>
                        </a:lnTo>
                        <a:lnTo>
                          <a:pt x="3776" y="4128"/>
                        </a:lnTo>
                        <a:lnTo>
                          <a:pt x="3784" y="4132"/>
                        </a:lnTo>
                        <a:lnTo>
                          <a:pt x="3798" y="4142"/>
                        </a:lnTo>
                        <a:lnTo>
                          <a:pt x="3808" y="4146"/>
                        </a:lnTo>
                        <a:lnTo>
                          <a:pt x="3818" y="4150"/>
                        </a:lnTo>
                        <a:lnTo>
                          <a:pt x="3828" y="4148"/>
                        </a:lnTo>
                        <a:lnTo>
                          <a:pt x="3832" y="4146"/>
                        </a:lnTo>
                        <a:lnTo>
                          <a:pt x="3842" y="4142"/>
                        </a:lnTo>
                        <a:lnTo>
                          <a:pt x="3860" y="4126"/>
                        </a:lnTo>
                        <a:lnTo>
                          <a:pt x="3866" y="4122"/>
                        </a:lnTo>
                        <a:lnTo>
                          <a:pt x="3870" y="4124"/>
                        </a:lnTo>
                        <a:lnTo>
                          <a:pt x="3882" y="4128"/>
                        </a:lnTo>
                        <a:lnTo>
                          <a:pt x="3886" y="4130"/>
                        </a:lnTo>
                        <a:lnTo>
                          <a:pt x="3890" y="4130"/>
                        </a:lnTo>
                        <a:lnTo>
                          <a:pt x="3892" y="4128"/>
                        </a:lnTo>
                        <a:lnTo>
                          <a:pt x="3898" y="4124"/>
                        </a:lnTo>
                        <a:lnTo>
                          <a:pt x="3900" y="4118"/>
                        </a:lnTo>
                        <a:lnTo>
                          <a:pt x="3904" y="4100"/>
                        </a:lnTo>
                        <a:lnTo>
                          <a:pt x="3902" y="4092"/>
                        </a:lnTo>
                        <a:lnTo>
                          <a:pt x="3896" y="4062"/>
                        </a:lnTo>
                        <a:lnTo>
                          <a:pt x="3898" y="4058"/>
                        </a:lnTo>
                        <a:lnTo>
                          <a:pt x="3898" y="4054"/>
                        </a:lnTo>
                        <a:lnTo>
                          <a:pt x="3900" y="4052"/>
                        </a:lnTo>
                        <a:lnTo>
                          <a:pt x="3910" y="4044"/>
                        </a:lnTo>
                        <a:lnTo>
                          <a:pt x="3914" y="4038"/>
                        </a:lnTo>
                        <a:lnTo>
                          <a:pt x="3916" y="4036"/>
                        </a:lnTo>
                        <a:lnTo>
                          <a:pt x="3918" y="4032"/>
                        </a:lnTo>
                        <a:lnTo>
                          <a:pt x="3920" y="4020"/>
                        </a:lnTo>
                        <a:lnTo>
                          <a:pt x="3920" y="4018"/>
                        </a:lnTo>
                        <a:lnTo>
                          <a:pt x="3922" y="4014"/>
                        </a:lnTo>
                        <a:lnTo>
                          <a:pt x="3930" y="4012"/>
                        </a:lnTo>
                        <a:lnTo>
                          <a:pt x="3940" y="4010"/>
                        </a:lnTo>
                        <a:lnTo>
                          <a:pt x="3974" y="4014"/>
                        </a:lnTo>
                        <a:lnTo>
                          <a:pt x="3992" y="4014"/>
                        </a:lnTo>
                        <a:lnTo>
                          <a:pt x="4018" y="4008"/>
                        </a:lnTo>
                        <a:lnTo>
                          <a:pt x="4040" y="4000"/>
                        </a:lnTo>
                        <a:lnTo>
                          <a:pt x="4046" y="3998"/>
                        </a:lnTo>
                        <a:lnTo>
                          <a:pt x="4050" y="3998"/>
                        </a:lnTo>
                        <a:lnTo>
                          <a:pt x="4054" y="4000"/>
                        </a:lnTo>
                        <a:lnTo>
                          <a:pt x="4054" y="4004"/>
                        </a:lnTo>
                        <a:lnTo>
                          <a:pt x="4050" y="4012"/>
                        </a:lnTo>
                        <a:lnTo>
                          <a:pt x="4044" y="4022"/>
                        </a:lnTo>
                        <a:lnTo>
                          <a:pt x="4032" y="4048"/>
                        </a:lnTo>
                        <a:lnTo>
                          <a:pt x="4032" y="4056"/>
                        </a:lnTo>
                        <a:lnTo>
                          <a:pt x="4034" y="4058"/>
                        </a:lnTo>
                        <a:lnTo>
                          <a:pt x="4036" y="4064"/>
                        </a:lnTo>
                        <a:lnTo>
                          <a:pt x="4050" y="4080"/>
                        </a:lnTo>
                        <a:lnTo>
                          <a:pt x="4052" y="4086"/>
                        </a:lnTo>
                        <a:lnTo>
                          <a:pt x="4050" y="4094"/>
                        </a:lnTo>
                        <a:lnTo>
                          <a:pt x="4046" y="4100"/>
                        </a:lnTo>
                        <a:lnTo>
                          <a:pt x="4040" y="4102"/>
                        </a:lnTo>
                        <a:lnTo>
                          <a:pt x="4034" y="4100"/>
                        </a:lnTo>
                        <a:lnTo>
                          <a:pt x="4026" y="4098"/>
                        </a:lnTo>
                        <a:lnTo>
                          <a:pt x="4016" y="4092"/>
                        </a:lnTo>
                        <a:lnTo>
                          <a:pt x="4008" y="4092"/>
                        </a:lnTo>
                        <a:lnTo>
                          <a:pt x="4004" y="4092"/>
                        </a:lnTo>
                        <a:lnTo>
                          <a:pt x="4002" y="4098"/>
                        </a:lnTo>
                        <a:lnTo>
                          <a:pt x="4000" y="4100"/>
                        </a:lnTo>
                        <a:lnTo>
                          <a:pt x="3998" y="4106"/>
                        </a:lnTo>
                        <a:lnTo>
                          <a:pt x="4000" y="4112"/>
                        </a:lnTo>
                        <a:lnTo>
                          <a:pt x="4006" y="4120"/>
                        </a:lnTo>
                        <a:lnTo>
                          <a:pt x="4016" y="4126"/>
                        </a:lnTo>
                        <a:lnTo>
                          <a:pt x="4036" y="4132"/>
                        </a:lnTo>
                        <a:lnTo>
                          <a:pt x="4052" y="4130"/>
                        </a:lnTo>
                        <a:lnTo>
                          <a:pt x="4068" y="4128"/>
                        </a:lnTo>
                        <a:lnTo>
                          <a:pt x="4098" y="4118"/>
                        </a:lnTo>
                        <a:lnTo>
                          <a:pt x="4106" y="4118"/>
                        </a:lnTo>
                        <a:lnTo>
                          <a:pt x="4110" y="4120"/>
                        </a:lnTo>
                        <a:lnTo>
                          <a:pt x="4110" y="4126"/>
                        </a:lnTo>
                        <a:lnTo>
                          <a:pt x="4110" y="4128"/>
                        </a:lnTo>
                        <a:lnTo>
                          <a:pt x="4106" y="4134"/>
                        </a:lnTo>
                        <a:lnTo>
                          <a:pt x="4102" y="4142"/>
                        </a:lnTo>
                        <a:lnTo>
                          <a:pt x="4094" y="4150"/>
                        </a:lnTo>
                        <a:lnTo>
                          <a:pt x="4086" y="4156"/>
                        </a:lnTo>
                        <a:lnTo>
                          <a:pt x="4074" y="4162"/>
                        </a:lnTo>
                        <a:lnTo>
                          <a:pt x="4062" y="4166"/>
                        </a:lnTo>
                        <a:lnTo>
                          <a:pt x="4050" y="4166"/>
                        </a:lnTo>
                        <a:lnTo>
                          <a:pt x="4034" y="4168"/>
                        </a:lnTo>
                        <a:lnTo>
                          <a:pt x="4024" y="4166"/>
                        </a:lnTo>
                        <a:lnTo>
                          <a:pt x="4012" y="4164"/>
                        </a:lnTo>
                        <a:lnTo>
                          <a:pt x="4002" y="4158"/>
                        </a:lnTo>
                        <a:lnTo>
                          <a:pt x="3992" y="4152"/>
                        </a:lnTo>
                        <a:lnTo>
                          <a:pt x="3978" y="4134"/>
                        </a:lnTo>
                        <a:lnTo>
                          <a:pt x="3970" y="4126"/>
                        </a:lnTo>
                        <a:lnTo>
                          <a:pt x="3964" y="4126"/>
                        </a:lnTo>
                        <a:lnTo>
                          <a:pt x="3960" y="4126"/>
                        </a:lnTo>
                        <a:lnTo>
                          <a:pt x="3958" y="4134"/>
                        </a:lnTo>
                        <a:lnTo>
                          <a:pt x="3958" y="4140"/>
                        </a:lnTo>
                        <a:lnTo>
                          <a:pt x="3960" y="4146"/>
                        </a:lnTo>
                        <a:lnTo>
                          <a:pt x="3970" y="4162"/>
                        </a:lnTo>
                        <a:lnTo>
                          <a:pt x="3974" y="4172"/>
                        </a:lnTo>
                        <a:lnTo>
                          <a:pt x="3976" y="4182"/>
                        </a:lnTo>
                        <a:lnTo>
                          <a:pt x="3974" y="4192"/>
                        </a:lnTo>
                        <a:lnTo>
                          <a:pt x="3970" y="4198"/>
                        </a:lnTo>
                        <a:lnTo>
                          <a:pt x="3956" y="4208"/>
                        </a:lnTo>
                        <a:lnTo>
                          <a:pt x="3950" y="4218"/>
                        </a:lnTo>
                        <a:lnTo>
                          <a:pt x="3950" y="4228"/>
                        </a:lnTo>
                        <a:lnTo>
                          <a:pt x="3952" y="4236"/>
                        </a:lnTo>
                        <a:lnTo>
                          <a:pt x="3956" y="4244"/>
                        </a:lnTo>
                        <a:lnTo>
                          <a:pt x="3964" y="4250"/>
                        </a:lnTo>
                        <a:lnTo>
                          <a:pt x="3970" y="4256"/>
                        </a:lnTo>
                        <a:lnTo>
                          <a:pt x="3982" y="4260"/>
                        </a:lnTo>
                        <a:lnTo>
                          <a:pt x="3998" y="4260"/>
                        </a:lnTo>
                        <a:lnTo>
                          <a:pt x="4024" y="4256"/>
                        </a:lnTo>
                        <a:lnTo>
                          <a:pt x="4044" y="4256"/>
                        </a:lnTo>
                        <a:lnTo>
                          <a:pt x="4066" y="4260"/>
                        </a:lnTo>
                        <a:lnTo>
                          <a:pt x="4098" y="4272"/>
                        </a:lnTo>
                        <a:lnTo>
                          <a:pt x="4116" y="4276"/>
                        </a:lnTo>
                        <a:lnTo>
                          <a:pt x="4138" y="4272"/>
                        </a:lnTo>
                        <a:lnTo>
                          <a:pt x="4208" y="4270"/>
                        </a:lnTo>
                        <a:lnTo>
                          <a:pt x="4242" y="4270"/>
                        </a:lnTo>
                        <a:lnTo>
                          <a:pt x="4276" y="4262"/>
                        </a:lnTo>
                        <a:lnTo>
                          <a:pt x="4322" y="4234"/>
                        </a:lnTo>
                        <a:lnTo>
                          <a:pt x="4334" y="4230"/>
                        </a:lnTo>
                        <a:lnTo>
                          <a:pt x="4344" y="4230"/>
                        </a:lnTo>
                        <a:lnTo>
                          <a:pt x="4352" y="4232"/>
                        </a:lnTo>
                        <a:lnTo>
                          <a:pt x="4358" y="4236"/>
                        </a:lnTo>
                        <a:lnTo>
                          <a:pt x="4366" y="4246"/>
                        </a:lnTo>
                        <a:lnTo>
                          <a:pt x="4388" y="4278"/>
                        </a:lnTo>
                        <a:lnTo>
                          <a:pt x="4394" y="4292"/>
                        </a:lnTo>
                        <a:lnTo>
                          <a:pt x="4392" y="4302"/>
                        </a:lnTo>
                        <a:lnTo>
                          <a:pt x="4388" y="4310"/>
                        </a:lnTo>
                        <a:lnTo>
                          <a:pt x="4388" y="4318"/>
                        </a:lnTo>
                        <a:lnTo>
                          <a:pt x="4394" y="4328"/>
                        </a:lnTo>
                        <a:lnTo>
                          <a:pt x="4408" y="4342"/>
                        </a:lnTo>
                        <a:lnTo>
                          <a:pt x="4428" y="4368"/>
                        </a:lnTo>
                        <a:lnTo>
                          <a:pt x="4432" y="4434"/>
                        </a:lnTo>
                        <a:lnTo>
                          <a:pt x="4432" y="4444"/>
                        </a:lnTo>
                        <a:lnTo>
                          <a:pt x="4430" y="4446"/>
                        </a:lnTo>
                        <a:lnTo>
                          <a:pt x="4428" y="4450"/>
                        </a:lnTo>
                        <a:lnTo>
                          <a:pt x="4422" y="4460"/>
                        </a:lnTo>
                        <a:lnTo>
                          <a:pt x="4414" y="4466"/>
                        </a:lnTo>
                        <a:lnTo>
                          <a:pt x="4406" y="4466"/>
                        </a:lnTo>
                        <a:lnTo>
                          <a:pt x="4398" y="4466"/>
                        </a:lnTo>
                        <a:lnTo>
                          <a:pt x="4374" y="4448"/>
                        </a:lnTo>
                        <a:lnTo>
                          <a:pt x="4364" y="4446"/>
                        </a:lnTo>
                        <a:lnTo>
                          <a:pt x="4356" y="4450"/>
                        </a:lnTo>
                        <a:lnTo>
                          <a:pt x="4350" y="4458"/>
                        </a:lnTo>
                        <a:lnTo>
                          <a:pt x="4342" y="4468"/>
                        </a:lnTo>
                        <a:lnTo>
                          <a:pt x="4336" y="4490"/>
                        </a:lnTo>
                        <a:lnTo>
                          <a:pt x="4334" y="4502"/>
                        </a:lnTo>
                        <a:lnTo>
                          <a:pt x="4338" y="4514"/>
                        </a:lnTo>
                        <a:lnTo>
                          <a:pt x="4340" y="4520"/>
                        </a:lnTo>
                        <a:lnTo>
                          <a:pt x="4344" y="4554"/>
                        </a:lnTo>
                        <a:lnTo>
                          <a:pt x="4346" y="4566"/>
                        </a:lnTo>
                        <a:lnTo>
                          <a:pt x="4352" y="4572"/>
                        </a:lnTo>
                        <a:lnTo>
                          <a:pt x="4360" y="4576"/>
                        </a:lnTo>
                        <a:lnTo>
                          <a:pt x="4366" y="4578"/>
                        </a:lnTo>
                        <a:lnTo>
                          <a:pt x="4372" y="4582"/>
                        </a:lnTo>
                        <a:lnTo>
                          <a:pt x="4378" y="4588"/>
                        </a:lnTo>
                        <a:lnTo>
                          <a:pt x="4380" y="4594"/>
                        </a:lnTo>
                        <a:lnTo>
                          <a:pt x="4382" y="4602"/>
                        </a:lnTo>
                        <a:lnTo>
                          <a:pt x="4382" y="4620"/>
                        </a:lnTo>
                        <a:lnTo>
                          <a:pt x="4378" y="4636"/>
                        </a:lnTo>
                        <a:lnTo>
                          <a:pt x="4352" y="4666"/>
                        </a:lnTo>
                        <a:lnTo>
                          <a:pt x="4344" y="4682"/>
                        </a:lnTo>
                        <a:lnTo>
                          <a:pt x="4344" y="4696"/>
                        </a:lnTo>
                        <a:lnTo>
                          <a:pt x="4346" y="4710"/>
                        </a:lnTo>
                        <a:lnTo>
                          <a:pt x="4356" y="4720"/>
                        </a:lnTo>
                        <a:lnTo>
                          <a:pt x="4382" y="4736"/>
                        </a:lnTo>
                        <a:lnTo>
                          <a:pt x="4388" y="4744"/>
                        </a:lnTo>
                        <a:lnTo>
                          <a:pt x="4384" y="4752"/>
                        </a:lnTo>
                        <a:lnTo>
                          <a:pt x="4376" y="4766"/>
                        </a:lnTo>
                        <a:lnTo>
                          <a:pt x="4356" y="4784"/>
                        </a:lnTo>
                        <a:lnTo>
                          <a:pt x="4346" y="4800"/>
                        </a:lnTo>
                        <a:lnTo>
                          <a:pt x="4340" y="4812"/>
                        </a:lnTo>
                        <a:lnTo>
                          <a:pt x="4338" y="4820"/>
                        </a:lnTo>
                        <a:lnTo>
                          <a:pt x="4332" y="4826"/>
                        </a:lnTo>
                        <a:lnTo>
                          <a:pt x="4330" y="4828"/>
                        </a:lnTo>
                        <a:lnTo>
                          <a:pt x="4328" y="4826"/>
                        </a:lnTo>
                        <a:lnTo>
                          <a:pt x="4320" y="4824"/>
                        </a:lnTo>
                        <a:lnTo>
                          <a:pt x="4306" y="4812"/>
                        </a:lnTo>
                        <a:lnTo>
                          <a:pt x="4300" y="4810"/>
                        </a:lnTo>
                        <a:lnTo>
                          <a:pt x="4292" y="4812"/>
                        </a:lnTo>
                        <a:lnTo>
                          <a:pt x="4274" y="4828"/>
                        </a:lnTo>
                        <a:lnTo>
                          <a:pt x="4266" y="4832"/>
                        </a:lnTo>
                        <a:lnTo>
                          <a:pt x="4258" y="4832"/>
                        </a:lnTo>
                        <a:lnTo>
                          <a:pt x="4250" y="4828"/>
                        </a:lnTo>
                        <a:lnTo>
                          <a:pt x="4242" y="4820"/>
                        </a:lnTo>
                        <a:lnTo>
                          <a:pt x="4236" y="4818"/>
                        </a:lnTo>
                        <a:lnTo>
                          <a:pt x="4224" y="4814"/>
                        </a:lnTo>
                        <a:lnTo>
                          <a:pt x="4220" y="4812"/>
                        </a:lnTo>
                        <a:lnTo>
                          <a:pt x="4208" y="4800"/>
                        </a:lnTo>
                        <a:lnTo>
                          <a:pt x="4202" y="4796"/>
                        </a:lnTo>
                        <a:lnTo>
                          <a:pt x="4194" y="4796"/>
                        </a:lnTo>
                        <a:lnTo>
                          <a:pt x="4190" y="4796"/>
                        </a:lnTo>
                        <a:lnTo>
                          <a:pt x="4182" y="4800"/>
                        </a:lnTo>
                        <a:lnTo>
                          <a:pt x="4176" y="4818"/>
                        </a:lnTo>
                        <a:lnTo>
                          <a:pt x="4166" y="4836"/>
                        </a:lnTo>
                        <a:lnTo>
                          <a:pt x="4166" y="4844"/>
                        </a:lnTo>
                        <a:lnTo>
                          <a:pt x="4168" y="4874"/>
                        </a:lnTo>
                        <a:lnTo>
                          <a:pt x="4176" y="4888"/>
                        </a:lnTo>
                        <a:lnTo>
                          <a:pt x="4180" y="4892"/>
                        </a:lnTo>
                        <a:lnTo>
                          <a:pt x="4192" y="4900"/>
                        </a:lnTo>
                        <a:lnTo>
                          <a:pt x="4228" y="4924"/>
                        </a:lnTo>
                        <a:lnTo>
                          <a:pt x="4230" y="4928"/>
                        </a:lnTo>
                        <a:lnTo>
                          <a:pt x="4236" y="4940"/>
                        </a:lnTo>
                        <a:lnTo>
                          <a:pt x="4236" y="4952"/>
                        </a:lnTo>
                        <a:lnTo>
                          <a:pt x="4242" y="4966"/>
                        </a:lnTo>
                        <a:lnTo>
                          <a:pt x="4268" y="4970"/>
                        </a:lnTo>
                        <a:lnTo>
                          <a:pt x="4280" y="4974"/>
                        </a:lnTo>
                        <a:lnTo>
                          <a:pt x="4288" y="4978"/>
                        </a:lnTo>
                        <a:lnTo>
                          <a:pt x="4302" y="4988"/>
                        </a:lnTo>
                        <a:lnTo>
                          <a:pt x="4306" y="4990"/>
                        </a:lnTo>
                        <a:lnTo>
                          <a:pt x="4312" y="4986"/>
                        </a:lnTo>
                        <a:lnTo>
                          <a:pt x="4316" y="4978"/>
                        </a:lnTo>
                        <a:lnTo>
                          <a:pt x="4318" y="4972"/>
                        </a:lnTo>
                        <a:lnTo>
                          <a:pt x="4318" y="4964"/>
                        </a:lnTo>
                        <a:lnTo>
                          <a:pt x="4320" y="4958"/>
                        </a:lnTo>
                        <a:lnTo>
                          <a:pt x="4330" y="4936"/>
                        </a:lnTo>
                        <a:lnTo>
                          <a:pt x="4332" y="4930"/>
                        </a:lnTo>
                        <a:lnTo>
                          <a:pt x="4330" y="4922"/>
                        </a:lnTo>
                        <a:lnTo>
                          <a:pt x="4326" y="4906"/>
                        </a:lnTo>
                        <a:lnTo>
                          <a:pt x="4326" y="4898"/>
                        </a:lnTo>
                        <a:lnTo>
                          <a:pt x="4328" y="4894"/>
                        </a:lnTo>
                        <a:lnTo>
                          <a:pt x="4332" y="4892"/>
                        </a:lnTo>
                        <a:lnTo>
                          <a:pt x="4340" y="4892"/>
                        </a:lnTo>
                        <a:lnTo>
                          <a:pt x="4344" y="4894"/>
                        </a:lnTo>
                        <a:lnTo>
                          <a:pt x="4350" y="4902"/>
                        </a:lnTo>
                        <a:lnTo>
                          <a:pt x="4356" y="4910"/>
                        </a:lnTo>
                        <a:lnTo>
                          <a:pt x="4364" y="4918"/>
                        </a:lnTo>
                        <a:lnTo>
                          <a:pt x="4374" y="4920"/>
                        </a:lnTo>
                        <a:lnTo>
                          <a:pt x="4388" y="4914"/>
                        </a:lnTo>
                        <a:lnTo>
                          <a:pt x="4412" y="4900"/>
                        </a:lnTo>
                        <a:lnTo>
                          <a:pt x="4448" y="4890"/>
                        </a:lnTo>
                        <a:lnTo>
                          <a:pt x="4498" y="4862"/>
                        </a:lnTo>
                        <a:lnTo>
                          <a:pt x="4508" y="4854"/>
                        </a:lnTo>
                        <a:lnTo>
                          <a:pt x="4514" y="4846"/>
                        </a:lnTo>
                        <a:lnTo>
                          <a:pt x="4516" y="4840"/>
                        </a:lnTo>
                        <a:lnTo>
                          <a:pt x="4518" y="4832"/>
                        </a:lnTo>
                        <a:lnTo>
                          <a:pt x="4518" y="4830"/>
                        </a:lnTo>
                        <a:lnTo>
                          <a:pt x="4518" y="4828"/>
                        </a:lnTo>
                        <a:lnTo>
                          <a:pt x="4518" y="4824"/>
                        </a:lnTo>
                        <a:lnTo>
                          <a:pt x="4508" y="4814"/>
                        </a:lnTo>
                        <a:lnTo>
                          <a:pt x="4502" y="4808"/>
                        </a:lnTo>
                        <a:lnTo>
                          <a:pt x="4508" y="4798"/>
                        </a:lnTo>
                        <a:lnTo>
                          <a:pt x="4516" y="4788"/>
                        </a:lnTo>
                        <a:lnTo>
                          <a:pt x="4574" y="4752"/>
                        </a:lnTo>
                        <a:lnTo>
                          <a:pt x="4596" y="4724"/>
                        </a:lnTo>
                        <a:lnTo>
                          <a:pt x="4600" y="4712"/>
                        </a:lnTo>
                        <a:lnTo>
                          <a:pt x="4600" y="4704"/>
                        </a:lnTo>
                        <a:lnTo>
                          <a:pt x="4596" y="4688"/>
                        </a:lnTo>
                        <a:lnTo>
                          <a:pt x="4596" y="4676"/>
                        </a:lnTo>
                        <a:lnTo>
                          <a:pt x="4600" y="4650"/>
                        </a:lnTo>
                        <a:lnTo>
                          <a:pt x="4596" y="4636"/>
                        </a:lnTo>
                        <a:lnTo>
                          <a:pt x="4598" y="4628"/>
                        </a:lnTo>
                        <a:lnTo>
                          <a:pt x="4600" y="4610"/>
                        </a:lnTo>
                        <a:lnTo>
                          <a:pt x="4602" y="4588"/>
                        </a:lnTo>
                        <a:lnTo>
                          <a:pt x="4604" y="4582"/>
                        </a:lnTo>
                        <a:lnTo>
                          <a:pt x="4608" y="4574"/>
                        </a:lnTo>
                        <a:lnTo>
                          <a:pt x="4614" y="4570"/>
                        </a:lnTo>
                        <a:lnTo>
                          <a:pt x="4622" y="4564"/>
                        </a:lnTo>
                        <a:lnTo>
                          <a:pt x="4636" y="4558"/>
                        </a:lnTo>
                        <a:lnTo>
                          <a:pt x="4642" y="4556"/>
                        </a:lnTo>
                        <a:lnTo>
                          <a:pt x="4646" y="4558"/>
                        </a:lnTo>
                        <a:lnTo>
                          <a:pt x="4650" y="4562"/>
                        </a:lnTo>
                        <a:lnTo>
                          <a:pt x="4650" y="4568"/>
                        </a:lnTo>
                        <a:lnTo>
                          <a:pt x="4648" y="4580"/>
                        </a:lnTo>
                        <a:lnTo>
                          <a:pt x="4646" y="4584"/>
                        </a:lnTo>
                        <a:lnTo>
                          <a:pt x="4648" y="4588"/>
                        </a:lnTo>
                        <a:lnTo>
                          <a:pt x="4650" y="4596"/>
                        </a:lnTo>
                        <a:lnTo>
                          <a:pt x="4656" y="4602"/>
                        </a:lnTo>
                        <a:lnTo>
                          <a:pt x="4664" y="4610"/>
                        </a:lnTo>
                        <a:lnTo>
                          <a:pt x="4676" y="4616"/>
                        </a:lnTo>
                        <a:lnTo>
                          <a:pt x="4692" y="4614"/>
                        </a:lnTo>
                        <a:lnTo>
                          <a:pt x="4714" y="4608"/>
                        </a:lnTo>
                        <a:lnTo>
                          <a:pt x="4726" y="4610"/>
                        </a:lnTo>
                        <a:lnTo>
                          <a:pt x="4764" y="4624"/>
                        </a:lnTo>
                        <a:lnTo>
                          <a:pt x="4780" y="4628"/>
                        </a:lnTo>
                        <a:lnTo>
                          <a:pt x="4796" y="4628"/>
                        </a:lnTo>
                        <a:lnTo>
                          <a:pt x="4830" y="4624"/>
                        </a:lnTo>
                        <a:lnTo>
                          <a:pt x="4838" y="4628"/>
                        </a:lnTo>
                        <a:lnTo>
                          <a:pt x="4846" y="4634"/>
                        </a:lnTo>
                        <a:lnTo>
                          <a:pt x="4848" y="4642"/>
                        </a:lnTo>
                        <a:lnTo>
                          <a:pt x="4854" y="4658"/>
                        </a:lnTo>
                        <a:lnTo>
                          <a:pt x="4856" y="4662"/>
                        </a:lnTo>
                        <a:lnTo>
                          <a:pt x="4862" y="4666"/>
                        </a:lnTo>
                        <a:lnTo>
                          <a:pt x="4868" y="4668"/>
                        </a:lnTo>
                        <a:lnTo>
                          <a:pt x="4880" y="4666"/>
                        </a:lnTo>
                        <a:lnTo>
                          <a:pt x="4890" y="4662"/>
                        </a:lnTo>
                        <a:lnTo>
                          <a:pt x="4896" y="4658"/>
                        </a:lnTo>
                        <a:lnTo>
                          <a:pt x="4898" y="4654"/>
                        </a:lnTo>
                        <a:lnTo>
                          <a:pt x="4906" y="4628"/>
                        </a:lnTo>
                        <a:lnTo>
                          <a:pt x="4910" y="4618"/>
                        </a:lnTo>
                        <a:lnTo>
                          <a:pt x="4916" y="4610"/>
                        </a:lnTo>
                        <a:lnTo>
                          <a:pt x="4924" y="4606"/>
                        </a:lnTo>
                        <a:lnTo>
                          <a:pt x="4944" y="4596"/>
                        </a:lnTo>
                        <a:lnTo>
                          <a:pt x="4962" y="4590"/>
                        </a:lnTo>
                        <a:lnTo>
                          <a:pt x="4970" y="4590"/>
                        </a:lnTo>
                        <a:lnTo>
                          <a:pt x="4976" y="4594"/>
                        </a:lnTo>
                        <a:lnTo>
                          <a:pt x="4980" y="4602"/>
                        </a:lnTo>
                        <a:lnTo>
                          <a:pt x="4978" y="4610"/>
                        </a:lnTo>
                        <a:lnTo>
                          <a:pt x="4976" y="4618"/>
                        </a:lnTo>
                        <a:lnTo>
                          <a:pt x="4970" y="4630"/>
                        </a:lnTo>
                        <a:lnTo>
                          <a:pt x="4966" y="4636"/>
                        </a:lnTo>
                        <a:lnTo>
                          <a:pt x="4966" y="4642"/>
                        </a:lnTo>
                        <a:lnTo>
                          <a:pt x="4966" y="4648"/>
                        </a:lnTo>
                        <a:lnTo>
                          <a:pt x="4976" y="4656"/>
                        </a:lnTo>
                        <a:lnTo>
                          <a:pt x="5014" y="4682"/>
                        </a:lnTo>
                        <a:lnTo>
                          <a:pt x="5026" y="4694"/>
                        </a:lnTo>
                        <a:lnTo>
                          <a:pt x="5042" y="4704"/>
                        </a:lnTo>
                        <a:lnTo>
                          <a:pt x="5062" y="4704"/>
                        </a:lnTo>
                        <a:lnTo>
                          <a:pt x="5076" y="4696"/>
                        </a:lnTo>
                        <a:lnTo>
                          <a:pt x="5080" y="4694"/>
                        </a:lnTo>
                        <a:lnTo>
                          <a:pt x="5086" y="4694"/>
                        </a:lnTo>
                        <a:lnTo>
                          <a:pt x="5092" y="4696"/>
                        </a:lnTo>
                        <a:lnTo>
                          <a:pt x="5102" y="4696"/>
                        </a:lnTo>
                        <a:lnTo>
                          <a:pt x="5108" y="4694"/>
                        </a:lnTo>
                        <a:lnTo>
                          <a:pt x="5114" y="4690"/>
                        </a:lnTo>
                        <a:lnTo>
                          <a:pt x="5118" y="4682"/>
                        </a:lnTo>
                        <a:lnTo>
                          <a:pt x="5120" y="4672"/>
                        </a:lnTo>
                        <a:lnTo>
                          <a:pt x="5124" y="4664"/>
                        </a:lnTo>
                        <a:lnTo>
                          <a:pt x="5128" y="4658"/>
                        </a:lnTo>
                        <a:lnTo>
                          <a:pt x="5130" y="4652"/>
                        </a:lnTo>
                        <a:lnTo>
                          <a:pt x="5128" y="4642"/>
                        </a:lnTo>
                        <a:lnTo>
                          <a:pt x="5118" y="4628"/>
                        </a:lnTo>
                        <a:lnTo>
                          <a:pt x="5088" y="4586"/>
                        </a:lnTo>
                        <a:lnTo>
                          <a:pt x="5080" y="4568"/>
                        </a:lnTo>
                        <a:lnTo>
                          <a:pt x="5076" y="4552"/>
                        </a:lnTo>
                        <a:lnTo>
                          <a:pt x="5076" y="4500"/>
                        </a:lnTo>
                        <a:lnTo>
                          <a:pt x="5072" y="4480"/>
                        </a:lnTo>
                        <a:lnTo>
                          <a:pt x="5068" y="4474"/>
                        </a:lnTo>
                        <a:lnTo>
                          <a:pt x="5068" y="4468"/>
                        </a:lnTo>
                        <a:lnTo>
                          <a:pt x="5070" y="4462"/>
                        </a:lnTo>
                        <a:lnTo>
                          <a:pt x="5074" y="4442"/>
                        </a:lnTo>
                        <a:lnTo>
                          <a:pt x="5076" y="4440"/>
                        </a:lnTo>
                        <a:lnTo>
                          <a:pt x="5076" y="4434"/>
                        </a:lnTo>
                        <a:lnTo>
                          <a:pt x="5074" y="4428"/>
                        </a:lnTo>
                        <a:lnTo>
                          <a:pt x="5070" y="4402"/>
                        </a:lnTo>
                        <a:lnTo>
                          <a:pt x="5070" y="4394"/>
                        </a:lnTo>
                        <a:lnTo>
                          <a:pt x="5074" y="4390"/>
                        </a:lnTo>
                        <a:lnTo>
                          <a:pt x="5080" y="4386"/>
                        </a:lnTo>
                        <a:lnTo>
                          <a:pt x="5086" y="4386"/>
                        </a:lnTo>
                        <a:lnTo>
                          <a:pt x="5090" y="4386"/>
                        </a:lnTo>
                        <a:lnTo>
                          <a:pt x="5094" y="4390"/>
                        </a:lnTo>
                        <a:lnTo>
                          <a:pt x="5100" y="4392"/>
                        </a:lnTo>
                        <a:lnTo>
                          <a:pt x="5104" y="4392"/>
                        </a:lnTo>
                        <a:lnTo>
                          <a:pt x="5112" y="4392"/>
                        </a:lnTo>
                        <a:lnTo>
                          <a:pt x="5118" y="4394"/>
                        </a:lnTo>
                        <a:lnTo>
                          <a:pt x="5120" y="4398"/>
                        </a:lnTo>
                        <a:lnTo>
                          <a:pt x="5124" y="4400"/>
                        </a:lnTo>
                        <a:lnTo>
                          <a:pt x="5128" y="4406"/>
                        </a:lnTo>
                        <a:lnTo>
                          <a:pt x="5132" y="4420"/>
                        </a:lnTo>
                        <a:lnTo>
                          <a:pt x="5134" y="4424"/>
                        </a:lnTo>
                        <a:lnTo>
                          <a:pt x="5134" y="4428"/>
                        </a:lnTo>
                        <a:lnTo>
                          <a:pt x="5134" y="4440"/>
                        </a:lnTo>
                        <a:lnTo>
                          <a:pt x="5134" y="4444"/>
                        </a:lnTo>
                        <a:lnTo>
                          <a:pt x="5134" y="4446"/>
                        </a:lnTo>
                        <a:lnTo>
                          <a:pt x="5136" y="4446"/>
                        </a:lnTo>
                        <a:lnTo>
                          <a:pt x="5142" y="4446"/>
                        </a:lnTo>
                        <a:lnTo>
                          <a:pt x="5150" y="4446"/>
                        </a:lnTo>
                        <a:lnTo>
                          <a:pt x="5162" y="4446"/>
                        </a:lnTo>
                        <a:lnTo>
                          <a:pt x="5164" y="4444"/>
                        </a:lnTo>
                        <a:lnTo>
                          <a:pt x="5226" y="4414"/>
                        </a:lnTo>
                        <a:lnTo>
                          <a:pt x="5236" y="4408"/>
                        </a:lnTo>
                        <a:lnTo>
                          <a:pt x="5238" y="4404"/>
                        </a:lnTo>
                        <a:lnTo>
                          <a:pt x="5244" y="4398"/>
                        </a:lnTo>
                        <a:lnTo>
                          <a:pt x="5244" y="4386"/>
                        </a:lnTo>
                        <a:lnTo>
                          <a:pt x="5244" y="4366"/>
                        </a:lnTo>
                        <a:lnTo>
                          <a:pt x="5234" y="4330"/>
                        </a:lnTo>
                        <a:lnTo>
                          <a:pt x="5228" y="4314"/>
                        </a:lnTo>
                        <a:lnTo>
                          <a:pt x="5222" y="4302"/>
                        </a:lnTo>
                        <a:lnTo>
                          <a:pt x="5212" y="4292"/>
                        </a:lnTo>
                        <a:lnTo>
                          <a:pt x="5180" y="4262"/>
                        </a:lnTo>
                        <a:lnTo>
                          <a:pt x="5172" y="4258"/>
                        </a:lnTo>
                        <a:lnTo>
                          <a:pt x="5166" y="4258"/>
                        </a:lnTo>
                        <a:lnTo>
                          <a:pt x="5162" y="4258"/>
                        </a:lnTo>
                        <a:lnTo>
                          <a:pt x="5156" y="4260"/>
                        </a:lnTo>
                        <a:lnTo>
                          <a:pt x="5150" y="4260"/>
                        </a:lnTo>
                        <a:lnTo>
                          <a:pt x="5118" y="4258"/>
                        </a:lnTo>
                        <a:lnTo>
                          <a:pt x="5098" y="4244"/>
                        </a:lnTo>
                        <a:lnTo>
                          <a:pt x="5064" y="4202"/>
                        </a:lnTo>
                        <a:lnTo>
                          <a:pt x="5054" y="4194"/>
                        </a:lnTo>
                        <a:lnTo>
                          <a:pt x="5052" y="4186"/>
                        </a:lnTo>
                        <a:lnTo>
                          <a:pt x="5058" y="4178"/>
                        </a:lnTo>
                        <a:lnTo>
                          <a:pt x="5060" y="4176"/>
                        </a:lnTo>
                        <a:lnTo>
                          <a:pt x="5064" y="4172"/>
                        </a:lnTo>
                        <a:lnTo>
                          <a:pt x="5068" y="4170"/>
                        </a:lnTo>
                        <a:lnTo>
                          <a:pt x="5084" y="4170"/>
                        </a:lnTo>
                        <a:lnTo>
                          <a:pt x="5098" y="4166"/>
                        </a:lnTo>
                        <a:lnTo>
                          <a:pt x="5106" y="4162"/>
                        </a:lnTo>
                        <a:lnTo>
                          <a:pt x="5112" y="4158"/>
                        </a:lnTo>
                        <a:lnTo>
                          <a:pt x="5118" y="4150"/>
                        </a:lnTo>
                        <a:lnTo>
                          <a:pt x="5122" y="4144"/>
                        </a:lnTo>
                        <a:lnTo>
                          <a:pt x="5124" y="4140"/>
                        </a:lnTo>
                        <a:lnTo>
                          <a:pt x="5122" y="4122"/>
                        </a:lnTo>
                        <a:lnTo>
                          <a:pt x="5118" y="4110"/>
                        </a:lnTo>
                        <a:lnTo>
                          <a:pt x="5110" y="4086"/>
                        </a:lnTo>
                        <a:lnTo>
                          <a:pt x="5098" y="4066"/>
                        </a:lnTo>
                        <a:lnTo>
                          <a:pt x="5096" y="4062"/>
                        </a:lnTo>
                        <a:lnTo>
                          <a:pt x="5096" y="4060"/>
                        </a:lnTo>
                        <a:lnTo>
                          <a:pt x="5096" y="4056"/>
                        </a:lnTo>
                        <a:lnTo>
                          <a:pt x="5098" y="4052"/>
                        </a:lnTo>
                        <a:lnTo>
                          <a:pt x="5102" y="4046"/>
                        </a:lnTo>
                        <a:lnTo>
                          <a:pt x="5106" y="4034"/>
                        </a:lnTo>
                        <a:lnTo>
                          <a:pt x="5112" y="4030"/>
                        </a:lnTo>
                        <a:lnTo>
                          <a:pt x="5124" y="4026"/>
                        </a:lnTo>
                        <a:lnTo>
                          <a:pt x="5144" y="4020"/>
                        </a:lnTo>
                        <a:lnTo>
                          <a:pt x="5202" y="3994"/>
                        </a:lnTo>
                        <a:lnTo>
                          <a:pt x="5208" y="3994"/>
                        </a:lnTo>
                        <a:lnTo>
                          <a:pt x="5216" y="3994"/>
                        </a:lnTo>
                        <a:lnTo>
                          <a:pt x="5228" y="3994"/>
                        </a:lnTo>
                        <a:lnTo>
                          <a:pt x="5264" y="3988"/>
                        </a:lnTo>
                        <a:lnTo>
                          <a:pt x="5330" y="3964"/>
                        </a:lnTo>
                        <a:lnTo>
                          <a:pt x="5340" y="3962"/>
                        </a:lnTo>
                        <a:lnTo>
                          <a:pt x="5352" y="3966"/>
                        </a:lnTo>
                        <a:lnTo>
                          <a:pt x="5364" y="3966"/>
                        </a:lnTo>
                        <a:lnTo>
                          <a:pt x="5378" y="3960"/>
                        </a:lnTo>
                        <a:lnTo>
                          <a:pt x="5384" y="3960"/>
                        </a:lnTo>
                        <a:lnTo>
                          <a:pt x="5396" y="3964"/>
                        </a:lnTo>
                        <a:lnTo>
                          <a:pt x="5406" y="3972"/>
                        </a:lnTo>
                        <a:lnTo>
                          <a:pt x="5416" y="3976"/>
                        </a:lnTo>
                        <a:lnTo>
                          <a:pt x="5428" y="3978"/>
                        </a:lnTo>
                        <a:lnTo>
                          <a:pt x="5436" y="3974"/>
                        </a:lnTo>
                        <a:lnTo>
                          <a:pt x="5444" y="3966"/>
                        </a:lnTo>
                        <a:lnTo>
                          <a:pt x="5446" y="3960"/>
                        </a:lnTo>
                        <a:lnTo>
                          <a:pt x="5450" y="3958"/>
                        </a:lnTo>
                        <a:lnTo>
                          <a:pt x="5454" y="3956"/>
                        </a:lnTo>
                        <a:lnTo>
                          <a:pt x="5460" y="3954"/>
                        </a:lnTo>
                        <a:lnTo>
                          <a:pt x="5466" y="3952"/>
                        </a:lnTo>
                        <a:lnTo>
                          <a:pt x="5468" y="3946"/>
                        </a:lnTo>
                        <a:lnTo>
                          <a:pt x="5470" y="3936"/>
                        </a:lnTo>
                        <a:lnTo>
                          <a:pt x="5468" y="3920"/>
                        </a:lnTo>
                        <a:lnTo>
                          <a:pt x="5468" y="3914"/>
                        </a:lnTo>
                        <a:lnTo>
                          <a:pt x="5472" y="3908"/>
                        </a:lnTo>
                        <a:lnTo>
                          <a:pt x="5476" y="3904"/>
                        </a:lnTo>
                        <a:lnTo>
                          <a:pt x="5476" y="3898"/>
                        </a:lnTo>
                        <a:lnTo>
                          <a:pt x="5474" y="3892"/>
                        </a:lnTo>
                        <a:lnTo>
                          <a:pt x="5472" y="3886"/>
                        </a:lnTo>
                        <a:lnTo>
                          <a:pt x="5456" y="3868"/>
                        </a:lnTo>
                        <a:lnTo>
                          <a:pt x="5452" y="3860"/>
                        </a:lnTo>
                        <a:lnTo>
                          <a:pt x="5450" y="3854"/>
                        </a:lnTo>
                        <a:lnTo>
                          <a:pt x="5448" y="3846"/>
                        </a:lnTo>
                        <a:lnTo>
                          <a:pt x="5448" y="3838"/>
                        </a:lnTo>
                        <a:lnTo>
                          <a:pt x="5448" y="3834"/>
                        </a:lnTo>
                        <a:lnTo>
                          <a:pt x="5450" y="3828"/>
                        </a:lnTo>
                        <a:lnTo>
                          <a:pt x="5452" y="3822"/>
                        </a:lnTo>
                        <a:lnTo>
                          <a:pt x="5454" y="3818"/>
                        </a:lnTo>
                        <a:lnTo>
                          <a:pt x="5454" y="3812"/>
                        </a:lnTo>
                        <a:lnTo>
                          <a:pt x="5450" y="3806"/>
                        </a:lnTo>
                        <a:lnTo>
                          <a:pt x="5442" y="3794"/>
                        </a:lnTo>
                        <a:lnTo>
                          <a:pt x="5438" y="3786"/>
                        </a:lnTo>
                        <a:lnTo>
                          <a:pt x="5438" y="3778"/>
                        </a:lnTo>
                        <a:lnTo>
                          <a:pt x="5438" y="3772"/>
                        </a:lnTo>
                        <a:lnTo>
                          <a:pt x="5440" y="3764"/>
                        </a:lnTo>
                        <a:lnTo>
                          <a:pt x="5444" y="3758"/>
                        </a:lnTo>
                        <a:lnTo>
                          <a:pt x="5446" y="3754"/>
                        </a:lnTo>
                        <a:lnTo>
                          <a:pt x="5450" y="3750"/>
                        </a:lnTo>
                        <a:lnTo>
                          <a:pt x="5450" y="3744"/>
                        </a:lnTo>
                        <a:lnTo>
                          <a:pt x="5446" y="3740"/>
                        </a:lnTo>
                        <a:lnTo>
                          <a:pt x="5444" y="3736"/>
                        </a:lnTo>
                        <a:lnTo>
                          <a:pt x="5440" y="3730"/>
                        </a:lnTo>
                        <a:lnTo>
                          <a:pt x="5436" y="3726"/>
                        </a:lnTo>
                        <a:lnTo>
                          <a:pt x="5432" y="3724"/>
                        </a:lnTo>
                        <a:lnTo>
                          <a:pt x="5428" y="3722"/>
                        </a:lnTo>
                        <a:lnTo>
                          <a:pt x="5416" y="3720"/>
                        </a:lnTo>
                        <a:lnTo>
                          <a:pt x="5410" y="3720"/>
                        </a:lnTo>
                        <a:lnTo>
                          <a:pt x="5396" y="3722"/>
                        </a:lnTo>
                        <a:lnTo>
                          <a:pt x="5378" y="3730"/>
                        </a:lnTo>
                        <a:lnTo>
                          <a:pt x="5366" y="3738"/>
                        </a:lnTo>
                        <a:lnTo>
                          <a:pt x="5360" y="3744"/>
                        </a:lnTo>
                        <a:lnTo>
                          <a:pt x="5356" y="3752"/>
                        </a:lnTo>
                        <a:lnTo>
                          <a:pt x="5348" y="3774"/>
                        </a:lnTo>
                        <a:lnTo>
                          <a:pt x="5346" y="3782"/>
                        </a:lnTo>
                        <a:lnTo>
                          <a:pt x="5340" y="3788"/>
                        </a:lnTo>
                        <a:lnTo>
                          <a:pt x="5336" y="3794"/>
                        </a:lnTo>
                        <a:lnTo>
                          <a:pt x="5326" y="3798"/>
                        </a:lnTo>
                        <a:lnTo>
                          <a:pt x="5316" y="3800"/>
                        </a:lnTo>
                        <a:lnTo>
                          <a:pt x="5300" y="3798"/>
                        </a:lnTo>
                        <a:lnTo>
                          <a:pt x="5290" y="3796"/>
                        </a:lnTo>
                        <a:lnTo>
                          <a:pt x="5276" y="3790"/>
                        </a:lnTo>
                        <a:lnTo>
                          <a:pt x="5268" y="3788"/>
                        </a:lnTo>
                        <a:lnTo>
                          <a:pt x="5258" y="3790"/>
                        </a:lnTo>
                        <a:lnTo>
                          <a:pt x="5242" y="3798"/>
                        </a:lnTo>
                        <a:lnTo>
                          <a:pt x="5222" y="3810"/>
                        </a:lnTo>
                        <a:lnTo>
                          <a:pt x="5204" y="3818"/>
                        </a:lnTo>
                        <a:lnTo>
                          <a:pt x="5166" y="3818"/>
                        </a:lnTo>
                        <a:lnTo>
                          <a:pt x="5154" y="3826"/>
                        </a:lnTo>
                        <a:lnTo>
                          <a:pt x="5150" y="3826"/>
                        </a:lnTo>
                        <a:lnTo>
                          <a:pt x="5144" y="3824"/>
                        </a:lnTo>
                        <a:lnTo>
                          <a:pt x="5120" y="3804"/>
                        </a:lnTo>
                        <a:lnTo>
                          <a:pt x="5112" y="3802"/>
                        </a:lnTo>
                        <a:lnTo>
                          <a:pt x="5084" y="3798"/>
                        </a:lnTo>
                        <a:lnTo>
                          <a:pt x="5080" y="3798"/>
                        </a:lnTo>
                        <a:lnTo>
                          <a:pt x="5074" y="3798"/>
                        </a:lnTo>
                        <a:lnTo>
                          <a:pt x="5052" y="3806"/>
                        </a:lnTo>
                        <a:lnTo>
                          <a:pt x="5046" y="3806"/>
                        </a:lnTo>
                        <a:lnTo>
                          <a:pt x="5042" y="3804"/>
                        </a:lnTo>
                        <a:lnTo>
                          <a:pt x="5038" y="3802"/>
                        </a:lnTo>
                        <a:lnTo>
                          <a:pt x="5008" y="3778"/>
                        </a:lnTo>
                        <a:lnTo>
                          <a:pt x="5002" y="3776"/>
                        </a:lnTo>
                        <a:lnTo>
                          <a:pt x="4992" y="3772"/>
                        </a:lnTo>
                        <a:lnTo>
                          <a:pt x="4986" y="3772"/>
                        </a:lnTo>
                        <a:lnTo>
                          <a:pt x="4970" y="3772"/>
                        </a:lnTo>
                        <a:lnTo>
                          <a:pt x="4966" y="3772"/>
                        </a:lnTo>
                        <a:lnTo>
                          <a:pt x="4956" y="3766"/>
                        </a:lnTo>
                        <a:lnTo>
                          <a:pt x="4952" y="3760"/>
                        </a:lnTo>
                        <a:lnTo>
                          <a:pt x="4936" y="3730"/>
                        </a:lnTo>
                        <a:lnTo>
                          <a:pt x="4930" y="3726"/>
                        </a:lnTo>
                        <a:lnTo>
                          <a:pt x="4922" y="3720"/>
                        </a:lnTo>
                        <a:lnTo>
                          <a:pt x="4912" y="3718"/>
                        </a:lnTo>
                        <a:lnTo>
                          <a:pt x="4906" y="3718"/>
                        </a:lnTo>
                        <a:lnTo>
                          <a:pt x="4900" y="3714"/>
                        </a:lnTo>
                        <a:lnTo>
                          <a:pt x="4894" y="3708"/>
                        </a:lnTo>
                        <a:lnTo>
                          <a:pt x="4892" y="3700"/>
                        </a:lnTo>
                        <a:lnTo>
                          <a:pt x="4888" y="3682"/>
                        </a:lnTo>
                        <a:lnTo>
                          <a:pt x="4874" y="3600"/>
                        </a:lnTo>
                        <a:lnTo>
                          <a:pt x="4854" y="3494"/>
                        </a:lnTo>
                        <a:lnTo>
                          <a:pt x="4850" y="3486"/>
                        </a:lnTo>
                        <a:lnTo>
                          <a:pt x="4848" y="3478"/>
                        </a:lnTo>
                        <a:lnTo>
                          <a:pt x="4846" y="3468"/>
                        </a:lnTo>
                        <a:lnTo>
                          <a:pt x="4846" y="3460"/>
                        </a:lnTo>
                        <a:lnTo>
                          <a:pt x="4852" y="3456"/>
                        </a:lnTo>
                        <a:lnTo>
                          <a:pt x="4864" y="3454"/>
                        </a:lnTo>
                        <a:lnTo>
                          <a:pt x="4868" y="3450"/>
                        </a:lnTo>
                        <a:lnTo>
                          <a:pt x="4872" y="3440"/>
                        </a:lnTo>
                        <a:lnTo>
                          <a:pt x="4872" y="3420"/>
                        </a:lnTo>
                        <a:lnTo>
                          <a:pt x="4872" y="3408"/>
                        </a:lnTo>
                        <a:lnTo>
                          <a:pt x="4876" y="3398"/>
                        </a:lnTo>
                        <a:lnTo>
                          <a:pt x="4892" y="3370"/>
                        </a:lnTo>
                        <a:lnTo>
                          <a:pt x="4898" y="3368"/>
                        </a:lnTo>
                        <a:lnTo>
                          <a:pt x="4900" y="3366"/>
                        </a:lnTo>
                        <a:lnTo>
                          <a:pt x="4916" y="3350"/>
                        </a:lnTo>
                        <a:lnTo>
                          <a:pt x="4922" y="3346"/>
                        </a:lnTo>
                        <a:lnTo>
                          <a:pt x="4936" y="3346"/>
                        </a:lnTo>
                        <a:lnTo>
                          <a:pt x="4944" y="3342"/>
                        </a:lnTo>
                        <a:lnTo>
                          <a:pt x="4948" y="3336"/>
                        </a:lnTo>
                        <a:lnTo>
                          <a:pt x="4954" y="3320"/>
                        </a:lnTo>
                        <a:lnTo>
                          <a:pt x="4956" y="3316"/>
                        </a:lnTo>
                        <a:lnTo>
                          <a:pt x="4964" y="3312"/>
                        </a:lnTo>
                        <a:lnTo>
                          <a:pt x="5000" y="3316"/>
                        </a:lnTo>
                        <a:lnTo>
                          <a:pt x="5008" y="3320"/>
                        </a:lnTo>
                        <a:lnTo>
                          <a:pt x="5016" y="3320"/>
                        </a:lnTo>
                        <a:lnTo>
                          <a:pt x="5026" y="3312"/>
                        </a:lnTo>
                        <a:lnTo>
                          <a:pt x="5038" y="3296"/>
                        </a:lnTo>
                        <a:lnTo>
                          <a:pt x="5046" y="3306"/>
                        </a:lnTo>
                        <a:lnTo>
                          <a:pt x="5052" y="3302"/>
                        </a:lnTo>
                        <a:lnTo>
                          <a:pt x="5058" y="3302"/>
                        </a:lnTo>
                        <a:lnTo>
                          <a:pt x="5064" y="3298"/>
                        </a:lnTo>
                        <a:lnTo>
                          <a:pt x="5068" y="3290"/>
                        </a:lnTo>
                        <a:lnTo>
                          <a:pt x="5070" y="3282"/>
                        </a:lnTo>
                        <a:lnTo>
                          <a:pt x="5070" y="3274"/>
                        </a:lnTo>
                        <a:lnTo>
                          <a:pt x="5072" y="3264"/>
                        </a:lnTo>
                        <a:lnTo>
                          <a:pt x="5076" y="3256"/>
                        </a:lnTo>
                        <a:lnTo>
                          <a:pt x="5116" y="3230"/>
                        </a:lnTo>
                        <a:lnTo>
                          <a:pt x="5126" y="3220"/>
                        </a:lnTo>
                        <a:lnTo>
                          <a:pt x="5128" y="3214"/>
                        </a:lnTo>
                        <a:lnTo>
                          <a:pt x="5130" y="3206"/>
                        </a:lnTo>
                        <a:lnTo>
                          <a:pt x="5134" y="3200"/>
                        </a:lnTo>
                        <a:lnTo>
                          <a:pt x="5140" y="3194"/>
                        </a:lnTo>
                        <a:lnTo>
                          <a:pt x="5160" y="3190"/>
                        </a:lnTo>
                        <a:lnTo>
                          <a:pt x="5166" y="3186"/>
                        </a:lnTo>
                        <a:lnTo>
                          <a:pt x="5176" y="3176"/>
                        </a:lnTo>
                        <a:lnTo>
                          <a:pt x="5182" y="3172"/>
                        </a:lnTo>
                        <a:lnTo>
                          <a:pt x="5198" y="3166"/>
                        </a:lnTo>
                        <a:lnTo>
                          <a:pt x="5202" y="3160"/>
                        </a:lnTo>
                        <a:lnTo>
                          <a:pt x="5204" y="3150"/>
                        </a:lnTo>
                        <a:lnTo>
                          <a:pt x="5210" y="3142"/>
                        </a:lnTo>
                        <a:lnTo>
                          <a:pt x="5216" y="3140"/>
                        </a:lnTo>
                        <a:lnTo>
                          <a:pt x="5238" y="3130"/>
                        </a:lnTo>
                        <a:lnTo>
                          <a:pt x="5246" y="3126"/>
                        </a:lnTo>
                        <a:lnTo>
                          <a:pt x="5254" y="3128"/>
                        </a:lnTo>
                        <a:lnTo>
                          <a:pt x="5260" y="3128"/>
                        </a:lnTo>
                        <a:lnTo>
                          <a:pt x="5264" y="3124"/>
                        </a:lnTo>
                        <a:lnTo>
                          <a:pt x="5268" y="3118"/>
                        </a:lnTo>
                        <a:lnTo>
                          <a:pt x="5270" y="3106"/>
                        </a:lnTo>
                        <a:lnTo>
                          <a:pt x="5270" y="3100"/>
                        </a:lnTo>
                        <a:lnTo>
                          <a:pt x="5288" y="3088"/>
                        </a:lnTo>
                        <a:lnTo>
                          <a:pt x="5308" y="3086"/>
                        </a:lnTo>
                        <a:lnTo>
                          <a:pt x="5326" y="3088"/>
                        </a:lnTo>
                        <a:lnTo>
                          <a:pt x="5346" y="3086"/>
                        </a:lnTo>
                        <a:lnTo>
                          <a:pt x="5360" y="3070"/>
                        </a:lnTo>
                        <a:lnTo>
                          <a:pt x="5378" y="3060"/>
                        </a:lnTo>
                        <a:lnTo>
                          <a:pt x="5384" y="3052"/>
                        </a:lnTo>
                        <a:lnTo>
                          <a:pt x="5396" y="3044"/>
                        </a:lnTo>
                        <a:lnTo>
                          <a:pt x="5400" y="3040"/>
                        </a:lnTo>
                        <a:lnTo>
                          <a:pt x="5406" y="3034"/>
                        </a:lnTo>
                        <a:lnTo>
                          <a:pt x="5410" y="3022"/>
                        </a:lnTo>
                        <a:lnTo>
                          <a:pt x="5412" y="3016"/>
                        </a:lnTo>
                        <a:lnTo>
                          <a:pt x="5424" y="3000"/>
                        </a:lnTo>
                        <a:lnTo>
                          <a:pt x="5434" y="2994"/>
                        </a:lnTo>
                        <a:lnTo>
                          <a:pt x="5442" y="2990"/>
                        </a:lnTo>
                        <a:lnTo>
                          <a:pt x="5464" y="2990"/>
                        </a:lnTo>
                        <a:lnTo>
                          <a:pt x="5474" y="2990"/>
                        </a:lnTo>
                        <a:lnTo>
                          <a:pt x="5482" y="2984"/>
                        </a:lnTo>
                        <a:lnTo>
                          <a:pt x="5488" y="2990"/>
                        </a:lnTo>
                        <a:lnTo>
                          <a:pt x="5498" y="2984"/>
                        </a:lnTo>
                        <a:lnTo>
                          <a:pt x="5498" y="2974"/>
                        </a:lnTo>
                        <a:lnTo>
                          <a:pt x="5498" y="2964"/>
                        </a:lnTo>
                        <a:lnTo>
                          <a:pt x="5506" y="2954"/>
                        </a:lnTo>
                        <a:lnTo>
                          <a:pt x="5518" y="2950"/>
                        </a:lnTo>
                        <a:lnTo>
                          <a:pt x="5546" y="2956"/>
                        </a:lnTo>
                        <a:lnTo>
                          <a:pt x="5556" y="2950"/>
                        </a:lnTo>
                        <a:lnTo>
                          <a:pt x="5564" y="2944"/>
                        </a:lnTo>
                        <a:lnTo>
                          <a:pt x="5590" y="2928"/>
                        </a:lnTo>
                        <a:lnTo>
                          <a:pt x="5626" y="2900"/>
                        </a:lnTo>
                        <a:lnTo>
                          <a:pt x="5634" y="2896"/>
                        </a:lnTo>
                        <a:lnTo>
                          <a:pt x="5646" y="2894"/>
                        </a:lnTo>
                        <a:lnTo>
                          <a:pt x="5670" y="2888"/>
                        </a:lnTo>
                        <a:lnTo>
                          <a:pt x="5682" y="2886"/>
                        </a:lnTo>
                        <a:lnTo>
                          <a:pt x="5694" y="2882"/>
                        </a:lnTo>
                        <a:lnTo>
                          <a:pt x="5700" y="2876"/>
                        </a:lnTo>
                        <a:lnTo>
                          <a:pt x="5712" y="2860"/>
                        </a:lnTo>
                        <a:lnTo>
                          <a:pt x="5732" y="2850"/>
                        </a:lnTo>
                        <a:lnTo>
                          <a:pt x="5758" y="2842"/>
                        </a:lnTo>
                        <a:lnTo>
                          <a:pt x="5772" y="2828"/>
                        </a:lnTo>
                        <a:lnTo>
                          <a:pt x="5764" y="2806"/>
                        </a:lnTo>
                        <a:lnTo>
                          <a:pt x="5798" y="2794"/>
                        </a:lnTo>
                        <a:lnTo>
                          <a:pt x="5806" y="2790"/>
                        </a:lnTo>
                        <a:lnTo>
                          <a:pt x="5810" y="2784"/>
                        </a:lnTo>
                        <a:lnTo>
                          <a:pt x="5812" y="2770"/>
                        </a:lnTo>
                        <a:lnTo>
                          <a:pt x="5816" y="2764"/>
                        </a:lnTo>
                        <a:lnTo>
                          <a:pt x="5822" y="2762"/>
                        </a:lnTo>
                        <a:lnTo>
                          <a:pt x="5830" y="2760"/>
                        </a:lnTo>
                        <a:lnTo>
                          <a:pt x="5842" y="2760"/>
                        </a:lnTo>
                        <a:lnTo>
                          <a:pt x="5854" y="2756"/>
                        </a:lnTo>
                        <a:lnTo>
                          <a:pt x="5874" y="2746"/>
                        </a:lnTo>
                        <a:lnTo>
                          <a:pt x="5890" y="2738"/>
                        </a:lnTo>
                        <a:lnTo>
                          <a:pt x="5896" y="2736"/>
                        </a:lnTo>
                        <a:lnTo>
                          <a:pt x="5902" y="2740"/>
                        </a:lnTo>
                        <a:lnTo>
                          <a:pt x="5908" y="2746"/>
                        </a:lnTo>
                        <a:lnTo>
                          <a:pt x="5914" y="2748"/>
                        </a:lnTo>
                        <a:lnTo>
                          <a:pt x="5922" y="2748"/>
                        </a:lnTo>
                        <a:lnTo>
                          <a:pt x="5928" y="2748"/>
                        </a:lnTo>
                        <a:lnTo>
                          <a:pt x="5942" y="2748"/>
                        </a:lnTo>
                        <a:lnTo>
                          <a:pt x="5946" y="2742"/>
                        </a:lnTo>
                        <a:lnTo>
                          <a:pt x="5946" y="2732"/>
                        </a:lnTo>
                        <a:lnTo>
                          <a:pt x="5948" y="2718"/>
                        </a:lnTo>
                        <a:lnTo>
                          <a:pt x="5950" y="2712"/>
                        </a:lnTo>
                        <a:lnTo>
                          <a:pt x="5956" y="2702"/>
                        </a:lnTo>
                        <a:lnTo>
                          <a:pt x="5956" y="2700"/>
                        </a:lnTo>
                        <a:lnTo>
                          <a:pt x="5956" y="2694"/>
                        </a:lnTo>
                        <a:lnTo>
                          <a:pt x="5952" y="2680"/>
                        </a:lnTo>
                        <a:lnTo>
                          <a:pt x="5952" y="2674"/>
                        </a:lnTo>
                        <a:lnTo>
                          <a:pt x="5958" y="2660"/>
                        </a:lnTo>
                        <a:lnTo>
                          <a:pt x="5972" y="2660"/>
                        </a:lnTo>
                        <a:lnTo>
                          <a:pt x="5992" y="2670"/>
                        </a:lnTo>
                        <a:lnTo>
                          <a:pt x="6002" y="2664"/>
                        </a:lnTo>
                        <a:lnTo>
                          <a:pt x="6004" y="2640"/>
                        </a:lnTo>
                        <a:lnTo>
                          <a:pt x="6014" y="2644"/>
                        </a:lnTo>
                        <a:lnTo>
                          <a:pt x="6026" y="2640"/>
                        </a:lnTo>
                        <a:lnTo>
                          <a:pt x="6024" y="2632"/>
                        </a:lnTo>
                        <a:lnTo>
                          <a:pt x="6022" y="2626"/>
                        </a:lnTo>
                        <a:lnTo>
                          <a:pt x="6016" y="2620"/>
                        </a:lnTo>
                        <a:lnTo>
                          <a:pt x="6010" y="2612"/>
                        </a:lnTo>
                        <a:lnTo>
                          <a:pt x="6008" y="2608"/>
                        </a:lnTo>
                        <a:lnTo>
                          <a:pt x="6006" y="2604"/>
                        </a:lnTo>
                        <a:lnTo>
                          <a:pt x="6008" y="2600"/>
                        </a:lnTo>
                        <a:lnTo>
                          <a:pt x="6012" y="2600"/>
                        </a:lnTo>
                        <a:lnTo>
                          <a:pt x="6018" y="2600"/>
                        </a:lnTo>
                        <a:lnTo>
                          <a:pt x="6024" y="2600"/>
                        </a:lnTo>
                        <a:lnTo>
                          <a:pt x="6032" y="2594"/>
                        </a:lnTo>
                        <a:lnTo>
                          <a:pt x="6054" y="2572"/>
                        </a:lnTo>
                        <a:lnTo>
                          <a:pt x="6058" y="2566"/>
                        </a:lnTo>
                        <a:lnTo>
                          <a:pt x="6058" y="2562"/>
                        </a:lnTo>
                        <a:lnTo>
                          <a:pt x="6054" y="2558"/>
                        </a:lnTo>
                        <a:lnTo>
                          <a:pt x="6050" y="2556"/>
                        </a:lnTo>
                        <a:lnTo>
                          <a:pt x="6048" y="2554"/>
                        </a:lnTo>
                        <a:lnTo>
                          <a:pt x="6042" y="2552"/>
                        </a:lnTo>
                        <a:lnTo>
                          <a:pt x="6026" y="2550"/>
                        </a:lnTo>
                        <a:lnTo>
                          <a:pt x="6020" y="2548"/>
                        </a:lnTo>
                        <a:lnTo>
                          <a:pt x="6012" y="2546"/>
                        </a:lnTo>
                        <a:lnTo>
                          <a:pt x="6004" y="2544"/>
                        </a:lnTo>
                        <a:lnTo>
                          <a:pt x="5992" y="2542"/>
                        </a:lnTo>
                        <a:lnTo>
                          <a:pt x="5972" y="2542"/>
                        </a:lnTo>
                        <a:lnTo>
                          <a:pt x="5962" y="2544"/>
                        </a:lnTo>
                        <a:lnTo>
                          <a:pt x="5952" y="2550"/>
                        </a:lnTo>
                        <a:lnTo>
                          <a:pt x="5950" y="2554"/>
                        </a:lnTo>
                        <a:lnTo>
                          <a:pt x="5942" y="2558"/>
                        </a:lnTo>
                        <a:lnTo>
                          <a:pt x="5940" y="2562"/>
                        </a:lnTo>
                        <a:lnTo>
                          <a:pt x="5938" y="2566"/>
                        </a:lnTo>
                        <a:lnTo>
                          <a:pt x="5934" y="2572"/>
                        </a:lnTo>
                        <a:lnTo>
                          <a:pt x="5928" y="2572"/>
                        </a:lnTo>
                        <a:lnTo>
                          <a:pt x="5914" y="2572"/>
                        </a:lnTo>
                        <a:lnTo>
                          <a:pt x="5908" y="2572"/>
                        </a:lnTo>
                        <a:lnTo>
                          <a:pt x="5904" y="2576"/>
                        </a:lnTo>
                        <a:lnTo>
                          <a:pt x="5902" y="2580"/>
                        </a:lnTo>
                        <a:lnTo>
                          <a:pt x="5902" y="2586"/>
                        </a:lnTo>
                        <a:lnTo>
                          <a:pt x="5902" y="2600"/>
                        </a:lnTo>
                        <a:lnTo>
                          <a:pt x="5902" y="2606"/>
                        </a:lnTo>
                        <a:lnTo>
                          <a:pt x="5900" y="2606"/>
                        </a:lnTo>
                        <a:lnTo>
                          <a:pt x="5896" y="2604"/>
                        </a:lnTo>
                        <a:lnTo>
                          <a:pt x="5892" y="2600"/>
                        </a:lnTo>
                        <a:lnTo>
                          <a:pt x="5890" y="2594"/>
                        </a:lnTo>
                        <a:lnTo>
                          <a:pt x="5890" y="2588"/>
                        </a:lnTo>
                        <a:lnTo>
                          <a:pt x="5886" y="2584"/>
                        </a:lnTo>
                        <a:lnTo>
                          <a:pt x="5880" y="2578"/>
                        </a:lnTo>
                        <a:lnTo>
                          <a:pt x="5872" y="2578"/>
                        </a:lnTo>
                        <a:lnTo>
                          <a:pt x="5832" y="2574"/>
                        </a:lnTo>
                        <a:lnTo>
                          <a:pt x="5812" y="2568"/>
                        </a:lnTo>
                        <a:lnTo>
                          <a:pt x="5806" y="2568"/>
                        </a:lnTo>
                        <a:lnTo>
                          <a:pt x="5798" y="2570"/>
                        </a:lnTo>
                        <a:lnTo>
                          <a:pt x="5790" y="2576"/>
                        </a:lnTo>
                        <a:lnTo>
                          <a:pt x="5788" y="2578"/>
                        </a:lnTo>
                        <a:lnTo>
                          <a:pt x="5784" y="2576"/>
                        </a:lnTo>
                        <a:lnTo>
                          <a:pt x="5782" y="2572"/>
                        </a:lnTo>
                        <a:lnTo>
                          <a:pt x="5778" y="2570"/>
                        </a:lnTo>
                        <a:lnTo>
                          <a:pt x="5774" y="2568"/>
                        </a:lnTo>
                        <a:lnTo>
                          <a:pt x="5766" y="2566"/>
                        </a:lnTo>
                        <a:lnTo>
                          <a:pt x="5724" y="2560"/>
                        </a:lnTo>
                        <a:lnTo>
                          <a:pt x="5706" y="2554"/>
                        </a:lnTo>
                        <a:lnTo>
                          <a:pt x="5696" y="2554"/>
                        </a:lnTo>
                        <a:lnTo>
                          <a:pt x="5686" y="2558"/>
                        </a:lnTo>
                        <a:lnTo>
                          <a:pt x="5678" y="2564"/>
                        </a:lnTo>
                        <a:lnTo>
                          <a:pt x="5658" y="2582"/>
                        </a:lnTo>
                        <a:lnTo>
                          <a:pt x="5642" y="2592"/>
                        </a:lnTo>
                        <a:lnTo>
                          <a:pt x="5554" y="2632"/>
                        </a:lnTo>
                        <a:lnTo>
                          <a:pt x="5546" y="2632"/>
                        </a:lnTo>
                        <a:lnTo>
                          <a:pt x="5540" y="2632"/>
                        </a:lnTo>
                        <a:lnTo>
                          <a:pt x="5532" y="2630"/>
                        </a:lnTo>
                        <a:lnTo>
                          <a:pt x="5526" y="2628"/>
                        </a:lnTo>
                        <a:lnTo>
                          <a:pt x="5522" y="2632"/>
                        </a:lnTo>
                        <a:lnTo>
                          <a:pt x="5514" y="2652"/>
                        </a:lnTo>
                        <a:lnTo>
                          <a:pt x="5510" y="2660"/>
                        </a:lnTo>
                        <a:lnTo>
                          <a:pt x="5498" y="2672"/>
                        </a:lnTo>
                        <a:lnTo>
                          <a:pt x="5482" y="2676"/>
                        </a:lnTo>
                        <a:lnTo>
                          <a:pt x="5476" y="2674"/>
                        </a:lnTo>
                        <a:lnTo>
                          <a:pt x="5474" y="2670"/>
                        </a:lnTo>
                        <a:lnTo>
                          <a:pt x="5474" y="2666"/>
                        </a:lnTo>
                        <a:lnTo>
                          <a:pt x="5476" y="2648"/>
                        </a:lnTo>
                        <a:lnTo>
                          <a:pt x="5476" y="2632"/>
                        </a:lnTo>
                        <a:lnTo>
                          <a:pt x="5476" y="2620"/>
                        </a:lnTo>
                        <a:lnTo>
                          <a:pt x="5476" y="2614"/>
                        </a:lnTo>
                        <a:lnTo>
                          <a:pt x="5478" y="2608"/>
                        </a:lnTo>
                        <a:lnTo>
                          <a:pt x="5482" y="2600"/>
                        </a:lnTo>
                        <a:lnTo>
                          <a:pt x="5494" y="2592"/>
                        </a:lnTo>
                        <a:lnTo>
                          <a:pt x="5520" y="2578"/>
                        </a:lnTo>
                        <a:lnTo>
                          <a:pt x="5634" y="2524"/>
                        </a:lnTo>
                        <a:lnTo>
                          <a:pt x="5648" y="2520"/>
                        </a:lnTo>
                        <a:lnTo>
                          <a:pt x="5684" y="2512"/>
                        </a:lnTo>
                        <a:lnTo>
                          <a:pt x="5690" y="2508"/>
                        </a:lnTo>
                        <a:lnTo>
                          <a:pt x="5696" y="2502"/>
                        </a:lnTo>
                        <a:lnTo>
                          <a:pt x="5696" y="2492"/>
                        </a:lnTo>
                        <a:lnTo>
                          <a:pt x="5692" y="2486"/>
                        </a:lnTo>
                        <a:lnTo>
                          <a:pt x="5688" y="2484"/>
                        </a:lnTo>
                        <a:lnTo>
                          <a:pt x="5684" y="2484"/>
                        </a:lnTo>
                        <a:lnTo>
                          <a:pt x="5680" y="2486"/>
                        </a:lnTo>
                        <a:lnTo>
                          <a:pt x="5678" y="2490"/>
                        </a:lnTo>
                        <a:lnTo>
                          <a:pt x="5672" y="2498"/>
                        </a:lnTo>
                        <a:lnTo>
                          <a:pt x="5668" y="2500"/>
                        </a:lnTo>
                        <a:lnTo>
                          <a:pt x="5664" y="2498"/>
                        </a:lnTo>
                        <a:lnTo>
                          <a:pt x="5662" y="2494"/>
                        </a:lnTo>
                        <a:lnTo>
                          <a:pt x="5650" y="2474"/>
                        </a:lnTo>
                        <a:lnTo>
                          <a:pt x="5646" y="2470"/>
                        </a:lnTo>
                        <a:lnTo>
                          <a:pt x="5644" y="2468"/>
                        </a:lnTo>
                        <a:lnTo>
                          <a:pt x="5640" y="2468"/>
                        </a:lnTo>
                        <a:lnTo>
                          <a:pt x="5638" y="2470"/>
                        </a:lnTo>
                        <a:lnTo>
                          <a:pt x="5634" y="2472"/>
                        </a:lnTo>
                        <a:lnTo>
                          <a:pt x="5634" y="2478"/>
                        </a:lnTo>
                        <a:lnTo>
                          <a:pt x="5630" y="2480"/>
                        </a:lnTo>
                        <a:lnTo>
                          <a:pt x="5628" y="2480"/>
                        </a:lnTo>
                        <a:lnTo>
                          <a:pt x="5610" y="2480"/>
                        </a:lnTo>
                        <a:lnTo>
                          <a:pt x="5586" y="2476"/>
                        </a:lnTo>
                        <a:lnTo>
                          <a:pt x="5580" y="2472"/>
                        </a:lnTo>
                        <a:lnTo>
                          <a:pt x="5576" y="2470"/>
                        </a:lnTo>
                        <a:lnTo>
                          <a:pt x="5574" y="2464"/>
                        </a:lnTo>
                        <a:lnTo>
                          <a:pt x="5570" y="2452"/>
                        </a:lnTo>
                        <a:lnTo>
                          <a:pt x="5568" y="2450"/>
                        </a:lnTo>
                        <a:lnTo>
                          <a:pt x="5564" y="2450"/>
                        </a:lnTo>
                        <a:lnTo>
                          <a:pt x="5558" y="2450"/>
                        </a:lnTo>
                        <a:lnTo>
                          <a:pt x="5554" y="2448"/>
                        </a:lnTo>
                        <a:lnTo>
                          <a:pt x="5550" y="2446"/>
                        </a:lnTo>
                        <a:lnTo>
                          <a:pt x="5548" y="2442"/>
                        </a:lnTo>
                        <a:lnTo>
                          <a:pt x="5546" y="2438"/>
                        </a:lnTo>
                        <a:lnTo>
                          <a:pt x="5546" y="2436"/>
                        </a:lnTo>
                        <a:lnTo>
                          <a:pt x="5546" y="2430"/>
                        </a:lnTo>
                        <a:lnTo>
                          <a:pt x="5546" y="2428"/>
                        </a:lnTo>
                        <a:lnTo>
                          <a:pt x="5548" y="2424"/>
                        </a:lnTo>
                        <a:lnTo>
                          <a:pt x="5554" y="2420"/>
                        </a:lnTo>
                        <a:lnTo>
                          <a:pt x="5596" y="2410"/>
                        </a:lnTo>
                        <a:lnTo>
                          <a:pt x="5608" y="2404"/>
                        </a:lnTo>
                        <a:lnTo>
                          <a:pt x="5614" y="2394"/>
                        </a:lnTo>
                        <a:lnTo>
                          <a:pt x="5614" y="2388"/>
                        </a:lnTo>
                        <a:lnTo>
                          <a:pt x="5618" y="2380"/>
                        </a:lnTo>
                        <a:lnTo>
                          <a:pt x="5626" y="2376"/>
                        </a:lnTo>
                        <a:lnTo>
                          <a:pt x="5642" y="2368"/>
                        </a:lnTo>
                        <a:lnTo>
                          <a:pt x="5654" y="2348"/>
                        </a:lnTo>
                        <a:lnTo>
                          <a:pt x="5650" y="2340"/>
                        </a:lnTo>
                        <a:lnTo>
                          <a:pt x="5646" y="2336"/>
                        </a:lnTo>
                        <a:lnTo>
                          <a:pt x="5642" y="2334"/>
                        </a:lnTo>
                        <a:lnTo>
                          <a:pt x="5638" y="2330"/>
                        </a:lnTo>
                        <a:lnTo>
                          <a:pt x="5634" y="2316"/>
                        </a:lnTo>
                        <a:lnTo>
                          <a:pt x="5630" y="2308"/>
                        </a:lnTo>
                        <a:lnTo>
                          <a:pt x="5624" y="2298"/>
                        </a:lnTo>
                        <a:lnTo>
                          <a:pt x="5622" y="2288"/>
                        </a:lnTo>
                        <a:lnTo>
                          <a:pt x="5618" y="2276"/>
                        </a:lnTo>
                        <a:lnTo>
                          <a:pt x="5618" y="2268"/>
                        </a:lnTo>
                        <a:lnTo>
                          <a:pt x="5618" y="2260"/>
                        </a:lnTo>
                        <a:lnTo>
                          <a:pt x="5618" y="2254"/>
                        </a:lnTo>
                        <a:lnTo>
                          <a:pt x="5616" y="2250"/>
                        </a:lnTo>
                        <a:lnTo>
                          <a:pt x="5610" y="2248"/>
                        </a:lnTo>
                        <a:lnTo>
                          <a:pt x="5594" y="2248"/>
                        </a:lnTo>
                        <a:lnTo>
                          <a:pt x="5588" y="2246"/>
                        </a:lnTo>
                        <a:lnTo>
                          <a:pt x="5584" y="2244"/>
                        </a:lnTo>
                        <a:lnTo>
                          <a:pt x="5548" y="2216"/>
                        </a:lnTo>
                        <a:lnTo>
                          <a:pt x="5542" y="2214"/>
                        </a:lnTo>
                        <a:lnTo>
                          <a:pt x="5536" y="2212"/>
                        </a:lnTo>
                        <a:lnTo>
                          <a:pt x="5524" y="2210"/>
                        </a:lnTo>
                        <a:lnTo>
                          <a:pt x="5518" y="2208"/>
                        </a:lnTo>
                        <a:lnTo>
                          <a:pt x="5512" y="2204"/>
                        </a:lnTo>
                        <a:lnTo>
                          <a:pt x="5506" y="2200"/>
                        </a:lnTo>
                        <a:lnTo>
                          <a:pt x="5500" y="2192"/>
                        </a:lnTo>
                        <a:lnTo>
                          <a:pt x="5496" y="2184"/>
                        </a:lnTo>
                        <a:lnTo>
                          <a:pt x="5488" y="2152"/>
                        </a:lnTo>
                        <a:lnTo>
                          <a:pt x="5480" y="2140"/>
                        </a:lnTo>
                        <a:lnTo>
                          <a:pt x="5468" y="2122"/>
                        </a:lnTo>
                        <a:lnTo>
                          <a:pt x="5438" y="2088"/>
                        </a:lnTo>
                        <a:lnTo>
                          <a:pt x="5436" y="2082"/>
                        </a:lnTo>
                        <a:lnTo>
                          <a:pt x="5434" y="2074"/>
                        </a:lnTo>
                        <a:lnTo>
                          <a:pt x="5434" y="2062"/>
                        </a:lnTo>
                        <a:lnTo>
                          <a:pt x="5436" y="2054"/>
                        </a:lnTo>
                        <a:lnTo>
                          <a:pt x="5438" y="2050"/>
                        </a:lnTo>
                        <a:lnTo>
                          <a:pt x="5436" y="2046"/>
                        </a:lnTo>
                        <a:lnTo>
                          <a:pt x="5432" y="2040"/>
                        </a:lnTo>
                        <a:lnTo>
                          <a:pt x="5422" y="2034"/>
                        </a:lnTo>
                        <a:lnTo>
                          <a:pt x="5422" y="2032"/>
                        </a:lnTo>
                        <a:lnTo>
                          <a:pt x="5420" y="2026"/>
                        </a:lnTo>
                        <a:lnTo>
                          <a:pt x="5422" y="2020"/>
                        </a:lnTo>
                        <a:lnTo>
                          <a:pt x="5424" y="2018"/>
                        </a:lnTo>
                        <a:lnTo>
                          <a:pt x="5430" y="2012"/>
                        </a:lnTo>
                        <a:lnTo>
                          <a:pt x="5432" y="2008"/>
                        </a:lnTo>
                        <a:lnTo>
                          <a:pt x="5432" y="2004"/>
                        </a:lnTo>
                        <a:lnTo>
                          <a:pt x="5432" y="1990"/>
                        </a:lnTo>
                        <a:lnTo>
                          <a:pt x="5428" y="1974"/>
                        </a:lnTo>
                        <a:lnTo>
                          <a:pt x="5422" y="1966"/>
                        </a:lnTo>
                        <a:lnTo>
                          <a:pt x="5418" y="1962"/>
                        </a:lnTo>
                        <a:lnTo>
                          <a:pt x="5416" y="1960"/>
                        </a:lnTo>
                        <a:lnTo>
                          <a:pt x="5412" y="1958"/>
                        </a:lnTo>
                        <a:lnTo>
                          <a:pt x="5408" y="1958"/>
                        </a:lnTo>
                        <a:lnTo>
                          <a:pt x="5406" y="1956"/>
                        </a:lnTo>
                        <a:lnTo>
                          <a:pt x="5404" y="1950"/>
                        </a:lnTo>
                        <a:lnTo>
                          <a:pt x="5406" y="1932"/>
                        </a:lnTo>
                        <a:lnTo>
                          <a:pt x="5404" y="1914"/>
                        </a:lnTo>
                        <a:lnTo>
                          <a:pt x="5396" y="1884"/>
                        </a:lnTo>
                        <a:lnTo>
                          <a:pt x="5376" y="1880"/>
                        </a:lnTo>
                        <a:lnTo>
                          <a:pt x="5366" y="1892"/>
                        </a:lnTo>
                        <a:lnTo>
                          <a:pt x="5362" y="1896"/>
                        </a:lnTo>
                        <a:lnTo>
                          <a:pt x="5360" y="1896"/>
                        </a:lnTo>
                        <a:lnTo>
                          <a:pt x="5356" y="1894"/>
                        </a:lnTo>
                        <a:lnTo>
                          <a:pt x="5352" y="1888"/>
                        </a:lnTo>
                        <a:lnTo>
                          <a:pt x="5348" y="1880"/>
                        </a:lnTo>
                        <a:lnTo>
                          <a:pt x="5344" y="1876"/>
                        </a:lnTo>
                        <a:lnTo>
                          <a:pt x="5340" y="1878"/>
                        </a:lnTo>
                        <a:lnTo>
                          <a:pt x="5336" y="1888"/>
                        </a:lnTo>
                        <a:lnTo>
                          <a:pt x="5332" y="1892"/>
                        </a:lnTo>
                        <a:lnTo>
                          <a:pt x="5324" y="1890"/>
                        </a:lnTo>
                        <a:lnTo>
                          <a:pt x="5322" y="1886"/>
                        </a:lnTo>
                        <a:lnTo>
                          <a:pt x="5320" y="1880"/>
                        </a:lnTo>
                        <a:lnTo>
                          <a:pt x="5316" y="1876"/>
                        </a:lnTo>
                        <a:lnTo>
                          <a:pt x="5312" y="1876"/>
                        </a:lnTo>
                        <a:lnTo>
                          <a:pt x="5300" y="1890"/>
                        </a:lnTo>
                        <a:lnTo>
                          <a:pt x="5294" y="1896"/>
                        </a:lnTo>
                        <a:lnTo>
                          <a:pt x="5282" y="1896"/>
                        </a:lnTo>
                        <a:lnTo>
                          <a:pt x="5270" y="1892"/>
                        </a:lnTo>
                        <a:lnTo>
                          <a:pt x="5248" y="1884"/>
                        </a:lnTo>
                        <a:lnTo>
                          <a:pt x="5238" y="1882"/>
                        </a:lnTo>
                        <a:lnTo>
                          <a:pt x="5232" y="1884"/>
                        </a:lnTo>
                        <a:lnTo>
                          <a:pt x="5224" y="1896"/>
                        </a:lnTo>
                        <a:lnTo>
                          <a:pt x="5226" y="1904"/>
                        </a:lnTo>
                        <a:lnTo>
                          <a:pt x="5228" y="1910"/>
                        </a:lnTo>
                        <a:lnTo>
                          <a:pt x="5250" y="1920"/>
                        </a:lnTo>
                        <a:lnTo>
                          <a:pt x="5254" y="1926"/>
                        </a:lnTo>
                        <a:lnTo>
                          <a:pt x="5256" y="1930"/>
                        </a:lnTo>
                        <a:lnTo>
                          <a:pt x="5252" y="1936"/>
                        </a:lnTo>
                        <a:lnTo>
                          <a:pt x="5216" y="1938"/>
                        </a:lnTo>
                        <a:lnTo>
                          <a:pt x="5206" y="1944"/>
                        </a:lnTo>
                        <a:lnTo>
                          <a:pt x="5200" y="1954"/>
                        </a:lnTo>
                        <a:lnTo>
                          <a:pt x="5190" y="1976"/>
                        </a:lnTo>
                        <a:lnTo>
                          <a:pt x="5184" y="1984"/>
                        </a:lnTo>
                        <a:lnTo>
                          <a:pt x="5162" y="1982"/>
                        </a:lnTo>
                        <a:lnTo>
                          <a:pt x="5142" y="1990"/>
                        </a:lnTo>
                        <a:lnTo>
                          <a:pt x="5134" y="1986"/>
                        </a:lnTo>
                        <a:lnTo>
                          <a:pt x="5132" y="1984"/>
                        </a:lnTo>
                        <a:lnTo>
                          <a:pt x="5128" y="1978"/>
                        </a:lnTo>
                        <a:lnTo>
                          <a:pt x="5128" y="1976"/>
                        </a:lnTo>
                        <a:lnTo>
                          <a:pt x="5130" y="1970"/>
                        </a:lnTo>
                        <a:lnTo>
                          <a:pt x="5134" y="1968"/>
                        </a:lnTo>
                        <a:lnTo>
                          <a:pt x="5146" y="1964"/>
                        </a:lnTo>
                        <a:lnTo>
                          <a:pt x="5148" y="1962"/>
                        </a:lnTo>
                        <a:lnTo>
                          <a:pt x="5146" y="1958"/>
                        </a:lnTo>
                        <a:lnTo>
                          <a:pt x="5144" y="1952"/>
                        </a:lnTo>
                        <a:lnTo>
                          <a:pt x="5140" y="1950"/>
                        </a:lnTo>
                        <a:lnTo>
                          <a:pt x="5138" y="1944"/>
                        </a:lnTo>
                        <a:lnTo>
                          <a:pt x="5134" y="1940"/>
                        </a:lnTo>
                        <a:lnTo>
                          <a:pt x="5134" y="1932"/>
                        </a:lnTo>
                        <a:lnTo>
                          <a:pt x="5144" y="1878"/>
                        </a:lnTo>
                        <a:lnTo>
                          <a:pt x="5148" y="1872"/>
                        </a:lnTo>
                        <a:lnTo>
                          <a:pt x="5160" y="1856"/>
                        </a:lnTo>
                        <a:lnTo>
                          <a:pt x="5162" y="1850"/>
                        </a:lnTo>
                        <a:lnTo>
                          <a:pt x="5162" y="1846"/>
                        </a:lnTo>
                        <a:lnTo>
                          <a:pt x="5164" y="1840"/>
                        </a:lnTo>
                        <a:lnTo>
                          <a:pt x="5162" y="1814"/>
                        </a:lnTo>
                        <a:lnTo>
                          <a:pt x="5164" y="1802"/>
                        </a:lnTo>
                        <a:lnTo>
                          <a:pt x="5164" y="1796"/>
                        </a:lnTo>
                        <a:lnTo>
                          <a:pt x="5162" y="1788"/>
                        </a:lnTo>
                        <a:lnTo>
                          <a:pt x="5158" y="1776"/>
                        </a:lnTo>
                        <a:lnTo>
                          <a:pt x="5156" y="1768"/>
                        </a:lnTo>
                        <a:lnTo>
                          <a:pt x="5158" y="1762"/>
                        </a:lnTo>
                        <a:lnTo>
                          <a:pt x="5160" y="1756"/>
                        </a:lnTo>
                        <a:lnTo>
                          <a:pt x="5160" y="1752"/>
                        </a:lnTo>
                        <a:lnTo>
                          <a:pt x="5160" y="1746"/>
                        </a:lnTo>
                        <a:lnTo>
                          <a:pt x="5156" y="1738"/>
                        </a:lnTo>
                        <a:lnTo>
                          <a:pt x="5150" y="1724"/>
                        </a:lnTo>
                        <a:lnTo>
                          <a:pt x="5148" y="1712"/>
                        </a:lnTo>
                        <a:lnTo>
                          <a:pt x="5148" y="1698"/>
                        </a:lnTo>
                        <a:lnTo>
                          <a:pt x="5150" y="1686"/>
                        </a:lnTo>
                        <a:lnTo>
                          <a:pt x="5162" y="1642"/>
                        </a:lnTo>
                        <a:lnTo>
                          <a:pt x="5162" y="1634"/>
                        </a:lnTo>
                        <a:lnTo>
                          <a:pt x="5162" y="1626"/>
                        </a:lnTo>
                        <a:lnTo>
                          <a:pt x="5158" y="1616"/>
                        </a:lnTo>
                        <a:lnTo>
                          <a:pt x="5150" y="1610"/>
                        </a:lnTo>
                        <a:lnTo>
                          <a:pt x="5124" y="1588"/>
                        </a:lnTo>
                        <a:lnTo>
                          <a:pt x="5118" y="1582"/>
                        </a:lnTo>
                        <a:lnTo>
                          <a:pt x="5112" y="1570"/>
                        </a:lnTo>
                        <a:lnTo>
                          <a:pt x="5110" y="1566"/>
                        </a:lnTo>
                        <a:lnTo>
                          <a:pt x="5104" y="1562"/>
                        </a:lnTo>
                        <a:lnTo>
                          <a:pt x="5100" y="1558"/>
                        </a:lnTo>
                        <a:lnTo>
                          <a:pt x="5096" y="1558"/>
                        </a:lnTo>
                        <a:lnTo>
                          <a:pt x="5088" y="1558"/>
                        </a:lnTo>
                        <a:lnTo>
                          <a:pt x="5084" y="1560"/>
                        </a:lnTo>
                        <a:lnTo>
                          <a:pt x="5068" y="1568"/>
                        </a:lnTo>
                        <a:lnTo>
                          <a:pt x="5064" y="1574"/>
                        </a:lnTo>
                        <a:lnTo>
                          <a:pt x="5058" y="1582"/>
                        </a:lnTo>
                        <a:lnTo>
                          <a:pt x="5054" y="1594"/>
                        </a:lnTo>
                        <a:lnTo>
                          <a:pt x="5036" y="1614"/>
                        </a:lnTo>
                        <a:lnTo>
                          <a:pt x="5022" y="1624"/>
                        </a:lnTo>
                        <a:lnTo>
                          <a:pt x="5018" y="1628"/>
                        </a:lnTo>
                        <a:lnTo>
                          <a:pt x="5004" y="1638"/>
                        </a:lnTo>
                        <a:lnTo>
                          <a:pt x="4998" y="1642"/>
                        </a:lnTo>
                        <a:lnTo>
                          <a:pt x="4992" y="1646"/>
                        </a:lnTo>
                        <a:lnTo>
                          <a:pt x="4986" y="1654"/>
                        </a:lnTo>
                        <a:lnTo>
                          <a:pt x="4980" y="1658"/>
                        </a:lnTo>
                        <a:lnTo>
                          <a:pt x="4970" y="1662"/>
                        </a:lnTo>
                        <a:lnTo>
                          <a:pt x="4964" y="1668"/>
                        </a:lnTo>
                        <a:lnTo>
                          <a:pt x="4960" y="1672"/>
                        </a:lnTo>
                        <a:lnTo>
                          <a:pt x="4960" y="1676"/>
                        </a:lnTo>
                        <a:lnTo>
                          <a:pt x="4958" y="1680"/>
                        </a:lnTo>
                        <a:lnTo>
                          <a:pt x="4958" y="1686"/>
                        </a:lnTo>
                        <a:lnTo>
                          <a:pt x="4960" y="1692"/>
                        </a:lnTo>
                        <a:lnTo>
                          <a:pt x="4960" y="1698"/>
                        </a:lnTo>
                        <a:lnTo>
                          <a:pt x="4968" y="1714"/>
                        </a:lnTo>
                        <a:lnTo>
                          <a:pt x="4970" y="1722"/>
                        </a:lnTo>
                        <a:lnTo>
                          <a:pt x="4968" y="1724"/>
                        </a:lnTo>
                        <a:lnTo>
                          <a:pt x="4962" y="1728"/>
                        </a:lnTo>
                        <a:lnTo>
                          <a:pt x="4954" y="1728"/>
                        </a:lnTo>
                        <a:lnTo>
                          <a:pt x="4938" y="1730"/>
                        </a:lnTo>
                        <a:lnTo>
                          <a:pt x="4932" y="1732"/>
                        </a:lnTo>
                        <a:lnTo>
                          <a:pt x="4922" y="1736"/>
                        </a:lnTo>
                        <a:lnTo>
                          <a:pt x="4920" y="1738"/>
                        </a:lnTo>
                        <a:lnTo>
                          <a:pt x="4916" y="1742"/>
                        </a:lnTo>
                        <a:lnTo>
                          <a:pt x="4906" y="1754"/>
                        </a:lnTo>
                        <a:lnTo>
                          <a:pt x="4900" y="1760"/>
                        </a:lnTo>
                        <a:lnTo>
                          <a:pt x="4896" y="1760"/>
                        </a:lnTo>
                        <a:lnTo>
                          <a:pt x="4890" y="1754"/>
                        </a:lnTo>
                        <a:lnTo>
                          <a:pt x="4886" y="1748"/>
                        </a:lnTo>
                        <a:lnTo>
                          <a:pt x="4884" y="1742"/>
                        </a:lnTo>
                        <a:lnTo>
                          <a:pt x="4878" y="1714"/>
                        </a:lnTo>
                        <a:lnTo>
                          <a:pt x="4874" y="1708"/>
                        </a:lnTo>
                        <a:lnTo>
                          <a:pt x="4872" y="1704"/>
                        </a:lnTo>
                        <a:lnTo>
                          <a:pt x="4868" y="1704"/>
                        </a:lnTo>
                        <a:lnTo>
                          <a:pt x="4858" y="1704"/>
                        </a:lnTo>
                        <a:lnTo>
                          <a:pt x="4852" y="1704"/>
                        </a:lnTo>
                        <a:lnTo>
                          <a:pt x="4826" y="1692"/>
                        </a:lnTo>
                        <a:lnTo>
                          <a:pt x="4824" y="1688"/>
                        </a:lnTo>
                        <a:lnTo>
                          <a:pt x="4824" y="1682"/>
                        </a:lnTo>
                        <a:lnTo>
                          <a:pt x="4828" y="1680"/>
                        </a:lnTo>
                        <a:lnTo>
                          <a:pt x="4840" y="1676"/>
                        </a:lnTo>
                        <a:lnTo>
                          <a:pt x="4844" y="1674"/>
                        </a:lnTo>
                        <a:lnTo>
                          <a:pt x="4844" y="1672"/>
                        </a:lnTo>
                        <a:lnTo>
                          <a:pt x="4842" y="1668"/>
                        </a:lnTo>
                        <a:lnTo>
                          <a:pt x="4840" y="1668"/>
                        </a:lnTo>
                        <a:lnTo>
                          <a:pt x="4824" y="1658"/>
                        </a:lnTo>
                        <a:lnTo>
                          <a:pt x="4820" y="1652"/>
                        </a:lnTo>
                        <a:lnTo>
                          <a:pt x="4818" y="1646"/>
                        </a:lnTo>
                        <a:lnTo>
                          <a:pt x="4820" y="1644"/>
                        </a:lnTo>
                        <a:lnTo>
                          <a:pt x="4824" y="1642"/>
                        </a:lnTo>
                        <a:lnTo>
                          <a:pt x="4828" y="1642"/>
                        </a:lnTo>
                        <a:lnTo>
                          <a:pt x="4834" y="1646"/>
                        </a:lnTo>
                        <a:lnTo>
                          <a:pt x="4840" y="1646"/>
                        </a:lnTo>
                        <a:lnTo>
                          <a:pt x="4846" y="1648"/>
                        </a:lnTo>
                        <a:lnTo>
                          <a:pt x="4848" y="1646"/>
                        </a:lnTo>
                        <a:lnTo>
                          <a:pt x="4848" y="1644"/>
                        </a:lnTo>
                        <a:lnTo>
                          <a:pt x="4846" y="1638"/>
                        </a:lnTo>
                        <a:lnTo>
                          <a:pt x="4828" y="1612"/>
                        </a:lnTo>
                        <a:lnTo>
                          <a:pt x="4822" y="1608"/>
                        </a:lnTo>
                        <a:lnTo>
                          <a:pt x="4812" y="1608"/>
                        </a:lnTo>
                        <a:lnTo>
                          <a:pt x="4802" y="1612"/>
                        </a:lnTo>
                        <a:lnTo>
                          <a:pt x="4770" y="1618"/>
                        </a:lnTo>
                        <a:lnTo>
                          <a:pt x="4766" y="1616"/>
                        </a:lnTo>
                        <a:lnTo>
                          <a:pt x="4762" y="1614"/>
                        </a:lnTo>
                        <a:lnTo>
                          <a:pt x="4758" y="1610"/>
                        </a:lnTo>
                        <a:lnTo>
                          <a:pt x="4758" y="1606"/>
                        </a:lnTo>
                        <a:lnTo>
                          <a:pt x="4756" y="1600"/>
                        </a:lnTo>
                        <a:lnTo>
                          <a:pt x="4752" y="1596"/>
                        </a:lnTo>
                        <a:lnTo>
                          <a:pt x="4748" y="1592"/>
                        </a:lnTo>
                        <a:lnTo>
                          <a:pt x="4746" y="1590"/>
                        </a:lnTo>
                        <a:lnTo>
                          <a:pt x="4736" y="1586"/>
                        </a:lnTo>
                        <a:lnTo>
                          <a:pt x="4728" y="1582"/>
                        </a:lnTo>
                        <a:lnTo>
                          <a:pt x="4726" y="1584"/>
                        </a:lnTo>
                        <a:lnTo>
                          <a:pt x="4720" y="1590"/>
                        </a:lnTo>
                        <a:lnTo>
                          <a:pt x="4722" y="1602"/>
                        </a:lnTo>
                        <a:lnTo>
                          <a:pt x="4726" y="1608"/>
                        </a:lnTo>
                        <a:lnTo>
                          <a:pt x="4732" y="1614"/>
                        </a:lnTo>
                        <a:lnTo>
                          <a:pt x="4744" y="1620"/>
                        </a:lnTo>
                        <a:lnTo>
                          <a:pt x="4748" y="1626"/>
                        </a:lnTo>
                        <a:lnTo>
                          <a:pt x="4750" y="1630"/>
                        </a:lnTo>
                        <a:lnTo>
                          <a:pt x="4748" y="1634"/>
                        </a:lnTo>
                        <a:lnTo>
                          <a:pt x="4746" y="1638"/>
                        </a:lnTo>
                        <a:lnTo>
                          <a:pt x="4734" y="1640"/>
                        </a:lnTo>
                        <a:lnTo>
                          <a:pt x="4730" y="1642"/>
                        </a:lnTo>
                        <a:lnTo>
                          <a:pt x="4726" y="1646"/>
                        </a:lnTo>
                        <a:lnTo>
                          <a:pt x="4728" y="1654"/>
                        </a:lnTo>
                        <a:lnTo>
                          <a:pt x="4732" y="1658"/>
                        </a:lnTo>
                        <a:lnTo>
                          <a:pt x="4742" y="1662"/>
                        </a:lnTo>
                        <a:lnTo>
                          <a:pt x="4748" y="1666"/>
                        </a:lnTo>
                        <a:lnTo>
                          <a:pt x="4754" y="1672"/>
                        </a:lnTo>
                        <a:lnTo>
                          <a:pt x="4754" y="1680"/>
                        </a:lnTo>
                        <a:lnTo>
                          <a:pt x="4754" y="1688"/>
                        </a:lnTo>
                        <a:lnTo>
                          <a:pt x="4746" y="1698"/>
                        </a:lnTo>
                        <a:lnTo>
                          <a:pt x="4736" y="1700"/>
                        </a:lnTo>
                        <a:lnTo>
                          <a:pt x="4726" y="1700"/>
                        </a:lnTo>
                        <a:lnTo>
                          <a:pt x="4700" y="1678"/>
                        </a:lnTo>
                        <a:lnTo>
                          <a:pt x="4692" y="1674"/>
                        </a:lnTo>
                        <a:lnTo>
                          <a:pt x="4688" y="1676"/>
                        </a:lnTo>
                        <a:lnTo>
                          <a:pt x="4682" y="1678"/>
                        </a:lnTo>
                        <a:lnTo>
                          <a:pt x="4676" y="1682"/>
                        </a:lnTo>
                        <a:lnTo>
                          <a:pt x="4672" y="1684"/>
                        </a:lnTo>
                        <a:lnTo>
                          <a:pt x="4666" y="1684"/>
                        </a:lnTo>
                        <a:lnTo>
                          <a:pt x="4660" y="1684"/>
                        </a:lnTo>
                        <a:lnTo>
                          <a:pt x="4644" y="1680"/>
                        </a:lnTo>
                        <a:lnTo>
                          <a:pt x="4642" y="1680"/>
                        </a:lnTo>
                        <a:lnTo>
                          <a:pt x="4638" y="1680"/>
                        </a:lnTo>
                        <a:lnTo>
                          <a:pt x="4634" y="1684"/>
                        </a:lnTo>
                        <a:lnTo>
                          <a:pt x="4632" y="1688"/>
                        </a:lnTo>
                        <a:lnTo>
                          <a:pt x="4628" y="1694"/>
                        </a:lnTo>
                        <a:lnTo>
                          <a:pt x="4628" y="1702"/>
                        </a:lnTo>
                        <a:lnTo>
                          <a:pt x="4626" y="1712"/>
                        </a:lnTo>
                        <a:lnTo>
                          <a:pt x="4626" y="1722"/>
                        </a:lnTo>
                        <a:lnTo>
                          <a:pt x="4630" y="1744"/>
                        </a:lnTo>
                        <a:lnTo>
                          <a:pt x="4640" y="1768"/>
                        </a:lnTo>
                        <a:lnTo>
                          <a:pt x="4642" y="1780"/>
                        </a:lnTo>
                        <a:lnTo>
                          <a:pt x="4640" y="1796"/>
                        </a:lnTo>
                        <a:lnTo>
                          <a:pt x="4640" y="1806"/>
                        </a:lnTo>
                        <a:lnTo>
                          <a:pt x="4644" y="1816"/>
                        </a:lnTo>
                        <a:lnTo>
                          <a:pt x="4654" y="1822"/>
                        </a:lnTo>
                        <a:lnTo>
                          <a:pt x="4654" y="1824"/>
                        </a:lnTo>
                        <a:lnTo>
                          <a:pt x="4656" y="1830"/>
                        </a:lnTo>
                        <a:lnTo>
                          <a:pt x="4658" y="1842"/>
                        </a:lnTo>
                        <a:lnTo>
                          <a:pt x="4660" y="1850"/>
                        </a:lnTo>
                        <a:lnTo>
                          <a:pt x="4662" y="1854"/>
                        </a:lnTo>
                        <a:lnTo>
                          <a:pt x="4666" y="1858"/>
                        </a:lnTo>
                        <a:lnTo>
                          <a:pt x="4664" y="1864"/>
                        </a:lnTo>
                        <a:lnTo>
                          <a:pt x="4660" y="1870"/>
                        </a:lnTo>
                        <a:lnTo>
                          <a:pt x="4640" y="1884"/>
                        </a:lnTo>
                        <a:lnTo>
                          <a:pt x="4616" y="1866"/>
                        </a:lnTo>
                        <a:lnTo>
                          <a:pt x="4600" y="1850"/>
                        </a:lnTo>
                        <a:lnTo>
                          <a:pt x="4580" y="1850"/>
                        </a:lnTo>
                        <a:lnTo>
                          <a:pt x="4518" y="1856"/>
                        </a:lnTo>
                        <a:lnTo>
                          <a:pt x="4508" y="1854"/>
                        </a:lnTo>
                        <a:lnTo>
                          <a:pt x="4502" y="1848"/>
                        </a:lnTo>
                        <a:lnTo>
                          <a:pt x="4500" y="1836"/>
                        </a:lnTo>
                        <a:lnTo>
                          <a:pt x="4500" y="1830"/>
                        </a:lnTo>
                        <a:lnTo>
                          <a:pt x="4498" y="1822"/>
                        </a:lnTo>
                        <a:lnTo>
                          <a:pt x="4496" y="1818"/>
                        </a:lnTo>
                        <a:lnTo>
                          <a:pt x="4492" y="1814"/>
                        </a:lnTo>
                        <a:lnTo>
                          <a:pt x="4470" y="1800"/>
                        </a:lnTo>
                        <a:lnTo>
                          <a:pt x="4466" y="1784"/>
                        </a:lnTo>
                        <a:lnTo>
                          <a:pt x="4470" y="1772"/>
                        </a:lnTo>
                        <a:lnTo>
                          <a:pt x="4474" y="1770"/>
                        </a:lnTo>
                        <a:lnTo>
                          <a:pt x="4488" y="1774"/>
                        </a:lnTo>
                        <a:lnTo>
                          <a:pt x="4496" y="1772"/>
                        </a:lnTo>
                        <a:lnTo>
                          <a:pt x="4498" y="1768"/>
                        </a:lnTo>
                        <a:lnTo>
                          <a:pt x="4502" y="1766"/>
                        </a:lnTo>
                        <a:lnTo>
                          <a:pt x="4508" y="1760"/>
                        </a:lnTo>
                        <a:lnTo>
                          <a:pt x="4508" y="1754"/>
                        </a:lnTo>
                        <a:lnTo>
                          <a:pt x="4504" y="1746"/>
                        </a:lnTo>
                        <a:lnTo>
                          <a:pt x="4500" y="1742"/>
                        </a:lnTo>
                        <a:lnTo>
                          <a:pt x="4494" y="1736"/>
                        </a:lnTo>
                        <a:lnTo>
                          <a:pt x="4496" y="1734"/>
                        </a:lnTo>
                        <a:lnTo>
                          <a:pt x="4498" y="1728"/>
                        </a:lnTo>
                        <a:lnTo>
                          <a:pt x="4502" y="1726"/>
                        </a:lnTo>
                        <a:lnTo>
                          <a:pt x="4506" y="1722"/>
                        </a:lnTo>
                        <a:lnTo>
                          <a:pt x="4508" y="1716"/>
                        </a:lnTo>
                        <a:lnTo>
                          <a:pt x="4510" y="1704"/>
                        </a:lnTo>
                        <a:lnTo>
                          <a:pt x="4512" y="1698"/>
                        </a:lnTo>
                        <a:lnTo>
                          <a:pt x="4524" y="1688"/>
                        </a:lnTo>
                        <a:lnTo>
                          <a:pt x="4536" y="1674"/>
                        </a:lnTo>
                        <a:lnTo>
                          <a:pt x="4538" y="1666"/>
                        </a:lnTo>
                        <a:lnTo>
                          <a:pt x="4538" y="1660"/>
                        </a:lnTo>
                        <a:lnTo>
                          <a:pt x="4532" y="1654"/>
                        </a:lnTo>
                        <a:lnTo>
                          <a:pt x="4528" y="1652"/>
                        </a:lnTo>
                        <a:lnTo>
                          <a:pt x="4522" y="1654"/>
                        </a:lnTo>
                        <a:lnTo>
                          <a:pt x="4518" y="1656"/>
                        </a:lnTo>
                        <a:lnTo>
                          <a:pt x="4516" y="1660"/>
                        </a:lnTo>
                        <a:lnTo>
                          <a:pt x="4510" y="1668"/>
                        </a:lnTo>
                        <a:lnTo>
                          <a:pt x="4508" y="1670"/>
                        </a:lnTo>
                        <a:lnTo>
                          <a:pt x="4502" y="1672"/>
                        </a:lnTo>
                        <a:lnTo>
                          <a:pt x="4498" y="1670"/>
                        </a:lnTo>
                        <a:lnTo>
                          <a:pt x="4482" y="1658"/>
                        </a:lnTo>
                        <a:lnTo>
                          <a:pt x="4478" y="1654"/>
                        </a:lnTo>
                        <a:lnTo>
                          <a:pt x="4476" y="1646"/>
                        </a:lnTo>
                        <a:lnTo>
                          <a:pt x="4480" y="1640"/>
                        </a:lnTo>
                        <a:lnTo>
                          <a:pt x="4484" y="1634"/>
                        </a:lnTo>
                        <a:lnTo>
                          <a:pt x="4492" y="1630"/>
                        </a:lnTo>
                        <a:lnTo>
                          <a:pt x="4498" y="1626"/>
                        </a:lnTo>
                        <a:lnTo>
                          <a:pt x="4514" y="1620"/>
                        </a:lnTo>
                        <a:lnTo>
                          <a:pt x="4518" y="1618"/>
                        </a:lnTo>
                        <a:lnTo>
                          <a:pt x="4524" y="1614"/>
                        </a:lnTo>
                        <a:lnTo>
                          <a:pt x="4530" y="1600"/>
                        </a:lnTo>
                        <a:lnTo>
                          <a:pt x="4536" y="1594"/>
                        </a:lnTo>
                        <a:lnTo>
                          <a:pt x="4540" y="1592"/>
                        </a:lnTo>
                        <a:lnTo>
                          <a:pt x="4544" y="1594"/>
                        </a:lnTo>
                        <a:lnTo>
                          <a:pt x="4554" y="1606"/>
                        </a:lnTo>
                        <a:lnTo>
                          <a:pt x="4562" y="1614"/>
                        </a:lnTo>
                        <a:lnTo>
                          <a:pt x="4568" y="1616"/>
                        </a:lnTo>
                        <a:lnTo>
                          <a:pt x="4574" y="1612"/>
                        </a:lnTo>
                        <a:lnTo>
                          <a:pt x="4574" y="1604"/>
                        </a:lnTo>
                        <a:lnTo>
                          <a:pt x="4566" y="1586"/>
                        </a:lnTo>
                        <a:lnTo>
                          <a:pt x="4562" y="1580"/>
                        </a:lnTo>
                        <a:lnTo>
                          <a:pt x="4554" y="1572"/>
                        </a:lnTo>
                        <a:lnTo>
                          <a:pt x="4550" y="1566"/>
                        </a:lnTo>
                        <a:lnTo>
                          <a:pt x="4544" y="1552"/>
                        </a:lnTo>
                        <a:lnTo>
                          <a:pt x="4536" y="1536"/>
                        </a:lnTo>
                        <a:lnTo>
                          <a:pt x="4488" y="1474"/>
                        </a:lnTo>
                        <a:lnTo>
                          <a:pt x="4456" y="1442"/>
                        </a:lnTo>
                        <a:lnTo>
                          <a:pt x="4440" y="1428"/>
                        </a:lnTo>
                        <a:lnTo>
                          <a:pt x="4432" y="1424"/>
                        </a:lnTo>
                        <a:lnTo>
                          <a:pt x="4420" y="1422"/>
                        </a:lnTo>
                        <a:lnTo>
                          <a:pt x="4404" y="1416"/>
                        </a:lnTo>
                        <a:lnTo>
                          <a:pt x="4394" y="1406"/>
                        </a:lnTo>
                        <a:lnTo>
                          <a:pt x="4384" y="1404"/>
                        </a:lnTo>
                        <a:lnTo>
                          <a:pt x="4380" y="1404"/>
                        </a:lnTo>
                        <a:lnTo>
                          <a:pt x="4374" y="1408"/>
                        </a:lnTo>
                        <a:lnTo>
                          <a:pt x="4366" y="1410"/>
                        </a:lnTo>
                        <a:lnTo>
                          <a:pt x="4360" y="1404"/>
                        </a:lnTo>
                        <a:lnTo>
                          <a:pt x="4358" y="1396"/>
                        </a:lnTo>
                        <a:lnTo>
                          <a:pt x="4360" y="1388"/>
                        </a:lnTo>
                        <a:lnTo>
                          <a:pt x="4362" y="1382"/>
                        </a:lnTo>
                        <a:lnTo>
                          <a:pt x="4360" y="1376"/>
                        </a:lnTo>
                        <a:lnTo>
                          <a:pt x="4356" y="1370"/>
                        </a:lnTo>
                        <a:lnTo>
                          <a:pt x="4342" y="1364"/>
                        </a:lnTo>
                        <a:lnTo>
                          <a:pt x="4310" y="1338"/>
                        </a:lnTo>
                        <a:lnTo>
                          <a:pt x="4292" y="1310"/>
                        </a:lnTo>
                        <a:lnTo>
                          <a:pt x="4284" y="1304"/>
                        </a:lnTo>
                        <a:lnTo>
                          <a:pt x="4282" y="1302"/>
                        </a:lnTo>
                        <a:lnTo>
                          <a:pt x="4276" y="1296"/>
                        </a:lnTo>
                        <a:lnTo>
                          <a:pt x="4260" y="1270"/>
                        </a:lnTo>
                        <a:lnTo>
                          <a:pt x="4250" y="1262"/>
                        </a:lnTo>
                        <a:lnTo>
                          <a:pt x="4238" y="1244"/>
                        </a:lnTo>
                        <a:lnTo>
                          <a:pt x="4230" y="1224"/>
                        </a:lnTo>
                        <a:lnTo>
                          <a:pt x="4208" y="1160"/>
                        </a:lnTo>
                        <a:lnTo>
                          <a:pt x="4194" y="1130"/>
                        </a:lnTo>
                        <a:lnTo>
                          <a:pt x="4192" y="1120"/>
                        </a:lnTo>
                        <a:lnTo>
                          <a:pt x="4194" y="1108"/>
                        </a:lnTo>
                        <a:lnTo>
                          <a:pt x="4192" y="1098"/>
                        </a:lnTo>
                        <a:lnTo>
                          <a:pt x="4180" y="1078"/>
                        </a:lnTo>
                        <a:lnTo>
                          <a:pt x="4176" y="1064"/>
                        </a:lnTo>
                        <a:lnTo>
                          <a:pt x="4170" y="1042"/>
                        </a:lnTo>
                        <a:lnTo>
                          <a:pt x="4166" y="1026"/>
                        </a:lnTo>
                        <a:lnTo>
                          <a:pt x="4166" y="1022"/>
                        </a:lnTo>
                        <a:lnTo>
                          <a:pt x="4166" y="1018"/>
                        </a:lnTo>
                        <a:lnTo>
                          <a:pt x="4170" y="1012"/>
                        </a:lnTo>
                        <a:lnTo>
                          <a:pt x="4180" y="1008"/>
                        </a:lnTo>
                        <a:lnTo>
                          <a:pt x="4186" y="1004"/>
                        </a:lnTo>
                        <a:lnTo>
                          <a:pt x="4188" y="996"/>
                        </a:lnTo>
                        <a:lnTo>
                          <a:pt x="4188" y="986"/>
                        </a:lnTo>
                        <a:lnTo>
                          <a:pt x="4186" y="978"/>
                        </a:lnTo>
                        <a:lnTo>
                          <a:pt x="4184" y="972"/>
                        </a:lnTo>
                        <a:lnTo>
                          <a:pt x="4182" y="970"/>
                        </a:lnTo>
                        <a:lnTo>
                          <a:pt x="4176" y="968"/>
                        </a:lnTo>
                        <a:lnTo>
                          <a:pt x="4148" y="958"/>
                        </a:lnTo>
                        <a:lnTo>
                          <a:pt x="4142" y="952"/>
                        </a:lnTo>
                        <a:lnTo>
                          <a:pt x="4122" y="922"/>
                        </a:lnTo>
                        <a:lnTo>
                          <a:pt x="4110" y="906"/>
                        </a:lnTo>
                        <a:lnTo>
                          <a:pt x="4106" y="898"/>
                        </a:lnTo>
                        <a:lnTo>
                          <a:pt x="4100" y="890"/>
                        </a:lnTo>
                        <a:lnTo>
                          <a:pt x="4100" y="882"/>
                        </a:lnTo>
                        <a:lnTo>
                          <a:pt x="4100" y="876"/>
                        </a:lnTo>
                        <a:lnTo>
                          <a:pt x="4102" y="870"/>
                        </a:lnTo>
                        <a:lnTo>
                          <a:pt x="4100" y="866"/>
                        </a:lnTo>
                        <a:lnTo>
                          <a:pt x="4100" y="860"/>
                        </a:lnTo>
                        <a:lnTo>
                          <a:pt x="4094" y="852"/>
                        </a:lnTo>
                        <a:lnTo>
                          <a:pt x="4090" y="846"/>
                        </a:lnTo>
                        <a:lnTo>
                          <a:pt x="4088" y="840"/>
                        </a:lnTo>
                        <a:lnTo>
                          <a:pt x="4090" y="836"/>
                        </a:lnTo>
                        <a:lnTo>
                          <a:pt x="4092" y="832"/>
                        </a:lnTo>
                        <a:lnTo>
                          <a:pt x="4096" y="830"/>
                        </a:lnTo>
                        <a:lnTo>
                          <a:pt x="4106" y="828"/>
                        </a:lnTo>
                        <a:lnTo>
                          <a:pt x="4110" y="826"/>
                        </a:lnTo>
                        <a:lnTo>
                          <a:pt x="4110" y="824"/>
                        </a:lnTo>
                        <a:lnTo>
                          <a:pt x="4112" y="820"/>
                        </a:lnTo>
                        <a:lnTo>
                          <a:pt x="4112" y="816"/>
                        </a:lnTo>
                        <a:lnTo>
                          <a:pt x="4112" y="810"/>
                        </a:lnTo>
                        <a:lnTo>
                          <a:pt x="4110" y="806"/>
                        </a:lnTo>
                        <a:lnTo>
                          <a:pt x="4102" y="790"/>
                        </a:lnTo>
                        <a:lnTo>
                          <a:pt x="4100" y="776"/>
                        </a:lnTo>
                        <a:lnTo>
                          <a:pt x="4098" y="772"/>
                        </a:lnTo>
                        <a:lnTo>
                          <a:pt x="4094" y="772"/>
                        </a:lnTo>
                        <a:lnTo>
                          <a:pt x="4082" y="776"/>
                        </a:lnTo>
                        <a:lnTo>
                          <a:pt x="4076" y="782"/>
                        </a:lnTo>
                        <a:lnTo>
                          <a:pt x="4072" y="788"/>
                        </a:lnTo>
                        <a:lnTo>
                          <a:pt x="4066" y="790"/>
                        </a:lnTo>
                        <a:lnTo>
                          <a:pt x="4064" y="790"/>
                        </a:lnTo>
                        <a:lnTo>
                          <a:pt x="4056" y="786"/>
                        </a:lnTo>
                        <a:lnTo>
                          <a:pt x="4054" y="782"/>
                        </a:lnTo>
                        <a:lnTo>
                          <a:pt x="4052" y="776"/>
                        </a:lnTo>
                        <a:lnTo>
                          <a:pt x="4054" y="770"/>
                        </a:lnTo>
                        <a:lnTo>
                          <a:pt x="4058" y="754"/>
                        </a:lnTo>
                        <a:lnTo>
                          <a:pt x="4058" y="748"/>
                        </a:lnTo>
                        <a:lnTo>
                          <a:pt x="4056" y="742"/>
                        </a:lnTo>
                        <a:lnTo>
                          <a:pt x="4052" y="742"/>
                        </a:lnTo>
                        <a:lnTo>
                          <a:pt x="4046" y="742"/>
                        </a:lnTo>
                        <a:lnTo>
                          <a:pt x="4022" y="754"/>
                        </a:lnTo>
                        <a:lnTo>
                          <a:pt x="4018" y="756"/>
                        </a:lnTo>
                        <a:lnTo>
                          <a:pt x="4018" y="760"/>
                        </a:lnTo>
                        <a:lnTo>
                          <a:pt x="4016" y="764"/>
                        </a:lnTo>
                        <a:lnTo>
                          <a:pt x="4016" y="768"/>
                        </a:lnTo>
                        <a:lnTo>
                          <a:pt x="4012" y="770"/>
                        </a:lnTo>
                        <a:lnTo>
                          <a:pt x="4002" y="758"/>
                        </a:lnTo>
                        <a:lnTo>
                          <a:pt x="3988" y="760"/>
                        </a:lnTo>
                        <a:lnTo>
                          <a:pt x="3978" y="760"/>
                        </a:lnTo>
                        <a:lnTo>
                          <a:pt x="3968" y="752"/>
                        </a:lnTo>
                        <a:lnTo>
                          <a:pt x="3962" y="746"/>
                        </a:lnTo>
                        <a:lnTo>
                          <a:pt x="3956" y="746"/>
                        </a:lnTo>
                        <a:lnTo>
                          <a:pt x="3952" y="746"/>
                        </a:lnTo>
                        <a:lnTo>
                          <a:pt x="3942" y="756"/>
                        </a:lnTo>
                        <a:lnTo>
                          <a:pt x="3934" y="760"/>
                        </a:lnTo>
                        <a:lnTo>
                          <a:pt x="3920" y="762"/>
                        </a:lnTo>
                        <a:lnTo>
                          <a:pt x="3914" y="766"/>
                        </a:lnTo>
                        <a:lnTo>
                          <a:pt x="3904" y="772"/>
                        </a:lnTo>
                        <a:lnTo>
                          <a:pt x="3898" y="774"/>
                        </a:lnTo>
                        <a:lnTo>
                          <a:pt x="3892" y="774"/>
                        </a:lnTo>
                        <a:lnTo>
                          <a:pt x="3886" y="774"/>
                        </a:lnTo>
                        <a:lnTo>
                          <a:pt x="3882" y="770"/>
                        </a:lnTo>
                        <a:lnTo>
                          <a:pt x="3876" y="766"/>
                        </a:lnTo>
                        <a:lnTo>
                          <a:pt x="3870" y="748"/>
                        </a:lnTo>
                        <a:lnTo>
                          <a:pt x="3866" y="740"/>
                        </a:lnTo>
                        <a:lnTo>
                          <a:pt x="3860" y="734"/>
                        </a:lnTo>
                        <a:lnTo>
                          <a:pt x="3852" y="732"/>
                        </a:lnTo>
                        <a:lnTo>
                          <a:pt x="3844" y="732"/>
                        </a:lnTo>
                        <a:lnTo>
                          <a:pt x="3830" y="740"/>
                        </a:lnTo>
                        <a:lnTo>
                          <a:pt x="3828" y="740"/>
                        </a:lnTo>
                        <a:lnTo>
                          <a:pt x="3822" y="740"/>
                        </a:lnTo>
                        <a:lnTo>
                          <a:pt x="3816" y="738"/>
                        </a:lnTo>
                        <a:lnTo>
                          <a:pt x="3812" y="736"/>
                        </a:lnTo>
                        <a:lnTo>
                          <a:pt x="3806" y="732"/>
                        </a:lnTo>
                        <a:lnTo>
                          <a:pt x="3800" y="724"/>
                        </a:lnTo>
                        <a:lnTo>
                          <a:pt x="3794" y="706"/>
                        </a:lnTo>
                        <a:lnTo>
                          <a:pt x="3788" y="690"/>
                        </a:lnTo>
                        <a:lnTo>
                          <a:pt x="3786" y="684"/>
                        </a:lnTo>
                        <a:lnTo>
                          <a:pt x="3784" y="678"/>
                        </a:lnTo>
                        <a:lnTo>
                          <a:pt x="3780" y="674"/>
                        </a:lnTo>
                        <a:lnTo>
                          <a:pt x="3768" y="664"/>
                        </a:lnTo>
                        <a:lnTo>
                          <a:pt x="3762" y="660"/>
                        </a:lnTo>
                        <a:lnTo>
                          <a:pt x="3752" y="658"/>
                        </a:lnTo>
                        <a:lnTo>
                          <a:pt x="3740" y="654"/>
                        </a:lnTo>
                        <a:lnTo>
                          <a:pt x="3733" y="652"/>
                        </a:lnTo>
                        <a:lnTo>
                          <a:pt x="3723" y="644"/>
                        </a:lnTo>
                        <a:lnTo>
                          <a:pt x="3715" y="644"/>
                        </a:lnTo>
                        <a:lnTo>
                          <a:pt x="3707" y="644"/>
                        </a:lnTo>
                        <a:lnTo>
                          <a:pt x="3699" y="650"/>
                        </a:lnTo>
                        <a:lnTo>
                          <a:pt x="3693" y="654"/>
                        </a:lnTo>
                        <a:lnTo>
                          <a:pt x="3685" y="662"/>
                        </a:lnTo>
                        <a:lnTo>
                          <a:pt x="3677" y="670"/>
                        </a:lnTo>
                        <a:lnTo>
                          <a:pt x="3671" y="672"/>
                        </a:lnTo>
                        <a:lnTo>
                          <a:pt x="3665" y="674"/>
                        </a:lnTo>
                        <a:lnTo>
                          <a:pt x="3655" y="674"/>
                        </a:lnTo>
                        <a:lnTo>
                          <a:pt x="3631" y="670"/>
                        </a:lnTo>
                        <a:lnTo>
                          <a:pt x="3627" y="670"/>
                        </a:lnTo>
                        <a:lnTo>
                          <a:pt x="3609" y="672"/>
                        </a:lnTo>
                        <a:lnTo>
                          <a:pt x="3599" y="672"/>
                        </a:lnTo>
                        <a:lnTo>
                          <a:pt x="3595" y="674"/>
                        </a:lnTo>
                        <a:lnTo>
                          <a:pt x="3591" y="676"/>
                        </a:lnTo>
                        <a:lnTo>
                          <a:pt x="3587" y="678"/>
                        </a:lnTo>
                        <a:lnTo>
                          <a:pt x="3585" y="686"/>
                        </a:lnTo>
                        <a:lnTo>
                          <a:pt x="3583" y="694"/>
                        </a:lnTo>
                        <a:lnTo>
                          <a:pt x="3581" y="700"/>
                        </a:lnTo>
                        <a:lnTo>
                          <a:pt x="3577" y="700"/>
                        </a:lnTo>
                        <a:lnTo>
                          <a:pt x="3571" y="700"/>
                        </a:lnTo>
                        <a:lnTo>
                          <a:pt x="3565" y="700"/>
                        </a:lnTo>
                        <a:lnTo>
                          <a:pt x="3559" y="694"/>
                        </a:lnTo>
                        <a:lnTo>
                          <a:pt x="3555" y="688"/>
                        </a:lnTo>
                        <a:lnTo>
                          <a:pt x="3549" y="672"/>
                        </a:lnTo>
                        <a:lnTo>
                          <a:pt x="3543" y="666"/>
                        </a:lnTo>
                        <a:lnTo>
                          <a:pt x="3533" y="652"/>
                        </a:lnTo>
                        <a:lnTo>
                          <a:pt x="3531" y="644"/>
                        </a:lnTo>
                        <a:lnTo>
                          <a:pt x="3527" y="636"/>
                        </a:lnTo>
                        <a:lnTo>
                          <a:pt x="3517" y="624"/>
                        </a:lnTo>
                        <a:lnTo>
                          <a:pt x="3515" y="620"/>
                        </a:lnTo>
                        <a:lnTo>
                          <a:pt x="3513" y="616"/>
                        </a:lnTo>
                        <a:lnTo>
                          <a:pt x="3513" y="610"/>
                        </a:lnTo>
                        <a:lnTo>
                          <a:pt x="3517" y="602"/>
                        </a:lnTo>
                        <a:lnTo>
                          <a:pt x="3521" y="598"/>
                        </a:lnTo>
                        <a:lnTo>
                          <a:pt x="3527" y="596"/>
                        </a:lnTo>
                        <a:lnTo>
                          <a:pt x="3547" y="598"/>
                        </a:lnTo>
                        <a:lnTo>
                          <a:pt x="3553" y="596"/>
                        </a:lnTo>
                        <a:lnTo>
                          <a:pt x="3557" y="594"/>
                        </a:lnTo>
                        <a:lnTo>
                          <a:pt x="3561" y="588"/>
                        </a:lnTo>
                        <a:lnTo>
                          <a:pt x="3563" y="580"/>
                        </a:lnTo>
                        <a:lnTo>
                          <a:pt x="3565" y="556"/>
                        </a:lnTo>
                        <a:lnTo>
                          <a:pt x="3565" y="548"/>
                        </a:lnTo>
                        <a:lnTo>
                          <a:pt x="3559" y="536"/>
                        </a:lnTo>
                        <a:lnTo>
                          <a:pt x="3547" y="524"/>
                        </a:lnTo>
                        <a:lnTo>
                          <a:pt x="3541" y="516"/>
                        </a:lnTo>
                        <a:lnTo>
                          <a:pt x="3539" y="502"/>
                        </a:lnTo>
                        <a:lnTo>
                          <a:pt x="3545" y="436"/>
                        </a:lnTo>
                        <a:lnTo>
                          <a:pt x="3549" y="424"/>
                        </a:lnTo>
                        <a:lnTo>
                          <a:pt x="3559" y="398"/>
                        </a:lnTo>
                        <a:lnTo>
                          <a:pt x="3559" y="386"/>
                        </a:lnTo>
                        <a:lnTo>
                          <a:pt x="3559" y="374"/>
                        </a:lnTo>
                        <a:lnTo>
                          <a:pt x="3555" y="368"/>
                        </a:lnTo>
                        <a:lnTo>
                          <a:pt x="3551" y="364"/>
                        </a:lnTo>
                        <a:lnTo>
                          <a:pt x="3545" y="364"/>
                        </a:lnTo>
                        <a:lnTo>
                          <a:pt x="3543" y="366"/>
                        </a:lnTo>
                        <a:lnTo>
                          <a:pt x="3539" y="368"/>
                        </a:lnTo>
                        <a:lnTo>
                          <a:pt x="3535" y="374"/>
                        </a:lnTo>
                        <a:lnTo>
                          <a:pt x="3533" y="374"/>
                        </a:lnTo>
                        <a:lnTo>
                          <a:pt x="3529" y="374"/>
                        </a:lnTo>
                        <a:lnTo>
                          <a:pt x="3521" y="374"/>
                        </a:lnTo>
                        <a:lnTo>
                          <a:pt x="3517" y="376"/>
                        </a:lnTo>
                        <a:lnTo>
                          <a:pt x="3511" y="380"/>
                        </a:lnTo>
                        <a:lnTo>
                          <a:pt x="3503" y="384"/>
                        </a:lnTo>
                        <a:lnTo>
                          <a:pt x="3499" y="388"/>
                        </a:lnTo>
                        <a:lnTo>
                          <a:pt x="3493" y="388"/>
                        </a:lnTo>
                        <a:lnTo>
                          <a:pt x="3487" y="390"/>
                        </a:lnTo>
                        <a:lnTo>
                          <a:pt x="3479" y="388"/>
                        </a:lnTo>
                        <a:lnTo>
                          <a:pt x="3473" y="388"/>
                        </a:lnTo>
                        <a:lnTo>
                          <a:pt x="3467" y="384"/>
                        </a:lnTo>
                        <a:lnTo>
                          <a:pt x="3461" y="378"/>
                        </a:lnTo>
                        <a:lnTo>
                          <a:pt x="3461" y="368"/>
                        </a:lnTo>
                        <a:lnTo>
                          <a:pt x="3461" y="354"/>
                        </a:lnTo>
                        <a:lnTo>
                          <a:pt x="3465" y="342"/>
                        </a:lnTo>
                        <a:lnTo>
                          <a:pt x="3471" y="328"/>
                        </a:lnTo>
                        <a:lnTo>
                          <a:pt x="3475" y="322"/>
                        </a:lnTo>
                        <a:lnTo>
                          <a:pt x="3479" y="320"/>
                        </a:lnTo>
                        <a:lnTo>
                          <a:pt x="3483" y="320"/>
                        </a:lnTo>
                        <a:lnTo>
                          <a:pt x="3505" y="310"/>
                        </a:lnTo>
                        <a:lnTo>
                          <a:pt x="3511" y="306"/>
                        </a:lnTo>
                        <a:lnTo>
                          <a:pt x="3517" y="300"/>
                        </a:lnTo>
                        <a:lnTo>
                          <a:pt x="3521" y="294"/>
                        </a:lnTo>
                        <a:lnTo>
                          <a:pt x="3521" y="288"/>
                        </a:lnTo>
                        <a:lnTo>
                          <a:pt x="3521" y="280"/>
                        </a:lnTo>
                        <a:lnTo>
                          <a:pt x="3519" y="274"/>
                        </a:lnTo>
                        <a:lnTo>
                          <a:pt x="3511" y="266"/>
                        </a:lnTo>
                        <a:lnTo>
                          <a:pt x="3505" y="262"/>
                        </a:lnTo>
                        <a:lnTo>
                          <a:pt x="3499" y="256"/>
                        </a:lnTo>
                        <a:lnTo>
                          <a:pt x="3501" y="214"/>
                        </a:lnTo>
                        <a:lnTo>
                          <a:pt x="3501" y="204"/>
                        </a:lnTo>
                        <a:lnTo>
                          <a:pt x="3519" y="208"/>
                        </a:lnTo>
                        <a:lnTo>
                          <a:pt x="3477" y="198"/>
                        </a:lnTo>
                        <a:lnTo>
                          <a:pt x="3387" y="186"/>
                        </a:lnTo>
                        <a:lnTo>
                          <a:pt x="3321" y="186"/>
                        </a:lnTo>
                        <a:lnTo>
                          <a:pt x="3063" y="174"/>
                        </a:lnTo>
                        <a:lnTo>
                          <a:pt x="3043" y="168"/>
                        </a:lnTo>
                        <a:lnTo>
                          <a:pt x="3041" y="156"/>
                        </a:lnTo>
                        <a:lnTo>
                          <a:pt x="3043" y="150"/>
                        </a:lnTo>
                        <a:lnTo>
                          <a:pt x="3051" y="128"/>
                        </a:lnTo>
                        <a:lnTo>
                          <a:pt x="3099" y="46"/>
                        </a:lnTo>
                        <a:lnTo>
                          <a:pt x="3101" y="42"/>
                        </a:lnTo>
                        <a:lnTo>
                          <a:pt x="3105" y="26"/>
                        </a:lnTo>
                        <a:lnTo>
                          <a:pt x="3105" y="14"/>
                        </a:lnTo>
                        <a:lnTo>
                          <a:pt x="3101" y="0"/>
                        </a:lnTo>
                        <a:lnTo>
                          <a:pt x="2989" y="96"/>
                        </a:lnTo>
                        <a:lnTo>
                          <a:pt x="2709" y="188"/>
                        </a:lnTo>
                        <a:lnTo>
                          <a:pt x="2627" y="468"/>
                        </a:lnTo>
                        <a:lnTo>
                          <a:pt x="2387" y="930"/>
                        </a:lnTo>
                        <a:lnTo>
                          <a:pt x="2029" y="1112"/>
                        </a:lnTo>
                        <a:lnTo>
                          <a:pt x="1945" y="1200"/>
                        </a:lnTo>
                        <a:lnTo>
                          <a:pt x="1883" y="1422"/>
                        </a:lnTo>
                        <a:lnTo>
                          <a:pt x="1687" y="1630"/>
                        </a:lnTo>
                        <a:lnTo>
                          <a:pt x="1671" y="1764"/>
                        </a:lnTo>
                        <a:lnTo>
                          <a:pt x="1511" y="1826"/>
                        </a:lnTo>
                        <a:lnTo>
                          <a:pt x="1297" y="1830"/>
                        </a:lnTo>
                        <a:lnTo>
                          <a:pt x="1201" y="1862"/>
                        </a:lnTo>
                        <a:lnTo>
                          <a:pt x="985" y="1964"/>
                        </a:lnTo>
                        <a:lnTo>
                          <a:pt x="877" y="1946"/>
                        </a:lnTo>
                        <a:lnTo>
                          <a:pt x="825" y="1860"/>
                        </a:lnTo>
                        <a:lnTo>
                          <a:pt x="823" y="1788"/>
                        </a:lnTo>
                        <a:lnTo>
                          <a:pt x="731" y="1706"/>
                        </a:lnTo>
                        <a:lnTo>
                          <a:pt x="611" y="1722"/>
                        </a:lnTo>
                        <a:lnTo>
                          <a:pt x="459" y="1876"/>
                        </a:lnTo>
                        <a:lnTo>
                          <a:pt x="374" y="2068"/>
                        </a:lnTo>
                        <a:lnTo>
                          <a:pt x="70" y="2366"/>
                        </a:lnTo>
                        <a:lnTo>
                          <a:pt x="32" y="2456"/>
                        </a:lnTo>
                        <a:lnTo>
                          <a:pt x="0" y="2654"/>
                        </a:lnTo>
                        <a:lnTo>
                          <a:pt x="14" y="2696"/>
                        </a:lnTo>
                        <a:lnTo>
                          <a:pt x="208" y="2820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15" name="Freeform 177">
                    <a:extLst>
                      <a:ext uri="{FF2B5EF4-FFF2-40B4-BE49-F238E27FC236}">
                        <a16:creationId xmlns:a16="http://schemas.microsoft.com/office/drawing/2014/main" id="{ACC8B63E-3361-7491-995B-6400662B7E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4611723" y="3941959"/>
                    <a:ext cx="38308" cy="48824"/>
                  </a:xfrm>
                  <a:custGeom>
                    <a:avLst/>
                    <a:gdLst>
                      <a:gd name="T0" fmla="*/ 85 w 102"/>
                      <a:gd name="T1" fmla="*/ 91 h 130"/>
                      <a:gd name="T2" fmla="*/ 72 w 102"/>
                      <a:gd name="T3" fmla="*/ 85 h 130"/>
                      <a:gd name="T4" fmla="*/ 61 w 102"/>
                      <a:gd name="T5" fmla="*/ 88 h 130"/>
                      <a:gd name="T6" fmla="*/ 54 w 102"/>
                      <a:gd name="T7" fmla="*/ 83 h 130"/>
                      <a:gd name="T8" fmla="*/ 51 w 102"/>
                      <a:gd name="T9" fmla="*/ 61 h 130"/>
                      <a:gd name="T10" fmla="*/ 53 w 102"/>
                      <a:gd name="T11" fmla="*/ 58 h 130"/>
                      <a:gd name="T12" fmla="*/ 77 w 102"/>
                      <a:gd name="T13" fmla="*/ 31 h 130"/>
                      <a:gd name="T14" fmla="*/ 80 w 102"/>
                      <a:gd name="T15" fmla="*/ 27 h 130"/>
                      <a:gd name="T16" fmla="*/ 80 w 102"/>
                      <a:gd name="T17" fmla="*/ 20 h 130"/>
                      <a:gd name="T18" fmla="*/ 76 w 102"/>
                      <a:gd name="T19" fmla="*/ 19 h 130"/>
                      <a:gd name="T20" fmla="*/ 70 w 102"/>
                      <a:gd name="T21" fmla="*/ 20 h 130"/>
                      <a:gd name="T22" fmla="*/ 64 w 102"/>
                      <a:gd name="T23" fmla="*/ 17 h 130"/>
                      <a:gd name="T24" fmla="*/ 63 w 102"/>
                      <a:gd name="T25" fmla="*/ 12 h 130"/>
                      <a:gd name="T26" fmla="*/ 65 w 102"/>
                      <a:gd name="T27" fmla="*/ 3 h 130"/>
                      <a:gd name="T28" fmla="*/ 61 w 102"/>
                      <a:gd name="T29" fmla="*/ 0 h 130"/>
                      <a:gd name="T30" fmla="*/ 56 w 102"/>
                      <a:gd name="T31" fmla="*/ 3 h 130"/>
                      <a:gd name="T32" fmla="*/ 37 w 102"/>
                      <a:gd name="T33" fmla="*/ 16 h 130"/>
                      <a:gd name="T34" fmla="*/ 34 w 102"/>
                      <a:gd name="T35" fmla="*/ 16 h 130"/>
                      <a:gd name="T36" fmla="*/ 28 w 102"/>
                      <a:gd name="T37" fmla="*/ 15 h 130"/>
                      <a:gd name="T38" fmla="*/ 24 w 102"/>
                      <a:gd name="T39" fmla="*/ 19 h 130"/>
                      <a:gd name="T40" fmla="*/ 19 w 102"/>
                      <a:gd name="T41" fmla="*/ 31 h 130"/>
                      <a:gd name="T42" fmla="*/ 13 w 102"/>
                      <a:gd name="T43" fmla="*/ 31 h 130"/>
                      <a:gd name="T44" fmla="*/ 5 w 102"/>
                      <a:gd name="T45" fmla="*/ 30 h 130"/>
                      <a:gd name="T46" fmla="*/ 1 w 102"/>
                      <a:gd name="T47" fmla="*/ 32 h 130"/>
                      <a:gd name="T48" fmla="*/ 0 w 102"/>
                      <a:gd name="T49" fmla="*/ 38 h 130"/>
                      <a:gd name="T50" fmla="*/ 1 w 102"/>
                      <a:gd name="T51" fmla="*/ 41 h 130"/>
                      <a:gd name="T52" fmla="*/ 5 w 102"/>
                      <a:gd name="T53" fmla="*/ 46 h 130"/>
                      <a:gd name="T54" fmla="*/ 14 w 102"/>
                      <a:gd name="T55" fmla="*/ 53 h 130"/>
                      <a:gd name="T56" fmla="*/ 17 w 102"/>
                      <a:gd name="T57" fmla="*/ 58 h 130"/>
                      <a:gd name="T58" fmla="*/ 20 w 102"/>
                      <a:gd name="T59" fmla="*/ 76 h 130"/>
                      <a:gd name="T60" fmla="*/ 3 w 102"/>
                      <a:gd name="T61" fmla="*/ 87 h 130"/>
                      <a:gd name="T62" fmla="*/ 19 w 102"/>
                      <a:gd name="T63" fmla="*/ 85 h 130"/>
                      <a:gd name="T64" fmla="*/ 31 w 102"/>
                      <a:gd name="T65" fmla="*/ 107 h 130"/>
                      <a:gd name="T66" fmla="*/ 38 w 102"/>
                      <a:gd name="T67" fmla="*/ 122 h 130"/>
                      <a:gd name="T68" fmla="*/ 42 w 102"/>
                      <a:gd name="T69" fmla="*/ 125 h 130"/>
                      <a:gd name="T70" fmla="*/ 48 w 102"/>
                      <a:gd name="T71" fmla="*/ 119 h 130"/>
                      <a:gd name="T72" fmla="*/ 56 w 102"/>
                      <a:gd name="T73" fmla="*/ 117 h 130"/>
                      <a:gd name="T74" fmla="*/ 61 w 102"/>
                      <a:gd name="T75" fmla="*/ 120 h 130"/>
                      <a:gd name="T76" fmla="*/ 64 w 102"/>
                      <a:gd name="T77" fmla="*/ 124 h 130"/>
                      <a:gd name="T78" fmla="*/ 68 w 102"/>
                      <a:gd name="T79" fmla="*/ 123 h 130"/>
                      <a:gd name="T80" fmla="*/ 84 w 102"/>
                      <a:gd name="T81" fmla="*/ 126 h 130"/>
                      <a:gd name="T82" fmla="*/ 93 w 102"/>
                      <a:gd name="T83" fmla="*/ 130 h 130"/>
                      <a:gd name="T84" fmla="*/ 97 w 102"/>
                      <a:gd name="T85" fmla="*/ 127 h 130"/>
                      <a:gd name="T86" fmla="*/ 101 w 102"/>
                      <a:gd name="T87" fmla="*/ 116 h 130"/>
                      <a:gd name="T88" fmla="*/ 101 w 102"/>
                      <a:gd name="T89" fmla="*/ 97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102" h="130">
                        <a:moveTo>
                          <a:pt x="96" y="96"/>
                        </a:moveTo>
                        <a:cubicBezTo>
                          <a:pt x="85" y="91"/>
                          <a:pt x="85" y="91"/>
                          <a:pt x="85" y="91"/>
                        </a:cubicBezTo>
                        <a:cubicBezTo>
                          <a:pt x="85" y="80"/>
                          <a:pt x="85" y="80"/>
                          <a:pt x="85" y="80"/>
                        </a:cubicBezTo>
                        <a:cubicBezTo>
                          <a:pt x="72" y="85"/>
                          <a:pt x="72" y="85"/>
                          <a:pt x="72" y="85"/>
                        </a:cubicBezTo>
                        <a:cubicBezTo>
                          <a:pt x="68" y="87"/>
                          <a:pt x="68" y="87"/>
                          <a:pt x="68" y="87"/>
                        </a:cubicBezTo>
                        <a:cubicBezTo>
                          <a:pt x="61" y="88"/>
                          <a:pt x="61" y="88"/>
                          <a:pt x="61" y="88"/>
                        </a:cubicBezTo>
                        <a:cubicBezTo>
                          <a:pt x="57" y="86"/>
                          <a:pt x="57" y="86"/>
                          <a:pt x="57" y="86"/>
                        </a:cubicBezTo>
                        <a:cubicBezTo>
                          <a:pt x="54" y="83"/>
                          <a:pt x="54" y="83"/>
                          <a:pt x="54" y="83"/>
                        </a:cubicBezTo>
                        <a:cubicBezTo>
                          <a:pt x="53" y="80"/>
                          <a:pt x="53" y="80"/>
                          <a:pt x="53" y="80"/>
                        </a:cubicBezTo>
                        <a:cubicBezTo>
                          <a:pt x="51" y="61"/>
                          <a:pt x="51" y="61"/>
                          <a:pt x="51" y="61"/>
                        </a:cubicBezTo>
                        <a:cubicBezTo>
                          <a:pt x="51" y="59"/>
                          <a:pt x="51" y="59"/>
                          <a:pt x="51" y="59"/>
                        </a:cubicBezTo>
                        <a:cubicBezTo>
                          <a:pt x="53" y="58"/>
                          <a:pt x="53" y="58"/>
                          <a:pt x="53" y="58"/>
                        </a:cubicBezTo>
                        <a:cubicBezTo>
                          <a:pt x="54" y="56"/>
                          <a:pt x="54" y="56"/>
                          <a:pt x="54" y="56"/>
                        </a:cubicBezTo>
                        <a:cubicBezTo>
                          <a:pt x="77" y="31"/>
                          <a:pt x="77" y="31"/>
                          <a:pt x="77" y="31"/>
                        </a:cubicBezTo>
                        <a:cubicBezTo>
                          <a:pt x="79" y="29"/>
                          <a:pt x="79" y="29"/>
                          <a:pt x="79" y="29"/>
                        </a:cubicBezTo>
                        <a:cubicBezTo>
                          <a:pt x="80" y="27"/>
                          <a:pt x="80" y="27"/>
                          <a:pt x="80" y="27"/>
                        </a:cubicBezTo>
                        <a:cubicBezTo>
                          <a:pt x="81" y="22"/>
                          <a:pt x="81" y="22"/>
                          <a:pt x="81" y="22"/>
                        </a:cubicBezTo>
                        <a:cubicBezTo>
                          <a:pt x="80" y="20"/>
                          <a:pt x="80" y="20"/>
                          <a:pt x="80" y="20"/>
                        </a:cubicBezTo>
                        <a:cubicBezTo>
                          <a:pt x="79" y="19"/>
                          <a:pt x="79" y="19"/>
                          <a:pt x="79" y="19"/>
                        </a:cubicBezTo>
                        <a:cubicBezTo>
                          <a:pt x="76" y="19"/>
                          <a:pt x="76" y="19"/>
                          <a:pt x="76" y="19"/>
                        </a:cubicBezTo>
                        <a:cubicBezTo>
                          <a:pt x="73" y="19"/>
                          <a:pt x="73" y="19"/>
                          <a:pt x="73" y="19"/>
                        </a:cubicBezTo>
                        <a:cubicBezTo>
                          <a:pt x="70" y="20"/>
                          <a:pt x="70" y="20"/>
                          <a:pt x="70" y="20"/>
                        </a:cubicBezTo>
                        <a:cubicBezTo>
                          <a:pt x="67" y="19"/>
                          <a:pt x="67" y="19"/>
                          <a:pt x="67" y="19"/>
                        </a:cubicBezTo>
                        <a:cubicBezTo>
                          <a:pt x="64" y="17"/>
                          <a:pt x="64" y="17"/>
                          <a:pt x="64" y="17"/>
                        </a:cubicBezTo>
                        <a:cubicBezTo>
                          <a:pt x="63" y="15"/>
                          <a:pt x="63" y="15"/>
                          <a:pt x="63" y="15"/>
                        </a:cubicBezTo>
                        <a:cubicBezTo>
                          <a:pt x="63" y="12"/>
                          <a:pt x="63" y="12"/>
                          <a:pt x="63" y="12"/>
                        </a:cubicBezTo>
                        <a:cubicBezTo>
                          <a:pt x="64" y="9"/>
                          <a:pt x="64" y="9"/>
                          <a:pt x="64" y="9"/>
                        </a:cubicBezTo>
                        <a:cubicBezTo>
                          <a:pt x="65" y="3"/>
                          <a:pt x="65" y="3"/>
                          <a:pt x="65" y="3"/>
                        </a:cubicBezTo>
                        <a:cubicBezTo>
                          <a:pt x="63" y="1"/>
                          <a:pt x="63" y="1"/>
                          <a:pt x="63" y="1"/>
                        </a:cubicBezTo>
                        <a:cubicBezTo>
                          <a:pt x="61" y="0"/>
                          <a:pt x="61" y="0"/>
                          <a:pt x="61" y="0"/>
                        </a:cubicBezTo>
                        <a:cubicBezTo>
                          <a:pt x="58" y="1"/>
                          <a:pt x="58" y="1"/>
                          <a:pt x="58" y="1"/>
                        </a:cubicBezTo>
                        <a:cubicBezTo>
                          <a:pt x="56" y="3"/>
                          <a:pt x="56" y="3"/>
                          <a:pt x="56" y="3"/>
                        </a:cubicBezTo>
                        <a:cubicBezTo>
                          <a:pt x="45" y="12"/>
                          <a:pt x="45" y="12"/>
                          <a:pt x="45" y="12"/>
                        </a:cubicBezTo>
                        <a:cubicBezTo>
                          <a:pt x="37" y="16"/>
                          <a:pt x="37" y="16"/>
                          <a:pt x="37" y="16"/>
                        </a:cubicBezTo>
                        <a:cubicBezTo>
                          <a:pt x="36" y="17"/>
                          <a:pt x="36" y="17"/>
                          <a:pt x="36" y="17"/>
                        </a:cubicBezTo>
                        <a:cubicBezTo>
                          <a:pt x="34" y="16"/>
                          <a:pt x="34" y="16"/>
                          <a:pt x="34" y="16"/>
                        </a:cubicBezTo>
                        <a:cubicBezTo>
                          <a:pt x="30" y="15"/>
                          <a:pt x="30" y="15"/>
                          <a:pt x="30" y="15"/>
                        </a:cubicBezTo>
                        <a:cubicBezTo>
                          <a:pt x="28" y="15"/>
                          <a:pt x="28" y="15"/>
                          <a:pt x="28" y="15"/>
                        </a:cubicBezTo>
                        <a:cubicBezTo>
                          <a:pt x="25" y="16"/>
                          <a:pt x="25" y="16"/>
                          <a:pt x="25" y="16"/>
                        </a:cubicBezTo>
                        <a:cubicBezTo>
                          <a:pt x="24" y="19"/>
                          <a:pt x="24" y="19"/>
                          <a:pt x="24" y="19"/>
                        </a:cubicBezTo>
                        <a:cubicBezTo>
                          <a:pt x="20" y="31"/>
                          <a:pt x="20" y="31"/>
                          <a:pt x="20" y="31"/>
                        </a:cubicBezTo>
                        <a:cubicBezTo>
                          <a:pt x="19" y="31"/>
                          <a:pt x="19" y="31"/>
                          <a:pt x="19" y="31"/>
                        </a:cubicBezTo>
                        <a:cubicBezTo>
                          <a:pt x="17" y="32"/>
                          <a:pt x="17" y="32"/>
                          <a:pt x="17" y="32"/>
                        </a:cubicBezTo>
                        <a:cubicBezTo>
                          <a:pt x="13" y="31"/>
                          <a:pt x="13" y="31"/>
                          <a:pt x="13" y="31"/>
                        </a:cubicBezTo>
                        <a:cubicBezTo>
                          <a:pt x="8" y="30"/>
                          <a:pt x="8" y="30"/>
                          <a:pt x="8" y="30"/>
                        </a:cubicBezTo>
                        <a:cubicBezTo>
                          <a:pt x="5" y="30"/>
                          <a:pt x="5" y="30"/>
                          <a:pt x="5" y="30"/>
                        </a:cubicBezTo>
                        <a:cubicBezTo>
                          <a:pt x="3" y="31"/>
                          <a:pt x="3" y="31"/>
                          <a:pt x="3" y="31"/>
                        </a:cubicBezTo>
                        <a:cubicBezTo>
                          <a:pt x="1" y="32"/>
                          <a:pt x="1" y="32"/>
                          <a:pt x="1" y="32"/>
                        </a:cubicBezTo>
                        <a:cubicBezTo>
                          <a:pt x="0" y="35"/>
                          <a:pt x="0" y="35"/>
                          <a:pt x="0" y="35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1" y="41"/>
                          <a:pt x="1" y="41"/>
                          <a:pt x="1" y="41"/>
                        </a:cubicBezTo>
                        <a:cubicBezTo>
                          <a:pt x="3" y="44"/>
                          <a:pt x="3" y="44"/>
                          <a:pt x="3" y="44"/>
                        </a:cubicBezTo>
                        <a:cubicBezTo>
                          <a:pt x="5" y="46"/>
                          <a:pt x="5" y="46"/>
                          <a:pt x="5" y="46"/>
                        </a:cubicBezTo>
                        <a:cubicBezTo>
                          <a:pt x="11" y="50"/>
                          <a:pt x="11" y="50"/>
                          <a:pt x="11" y="50"/>
                        </a:cubicBezTo>
                        <a:cubicBezTo>
                          <a:pt x="14" y="53"/>
                          <a:pt x="14" y="53"/>
                          <a:pt x="14" y="53"/>
                        </a:cubicBezTo>
                        <a:cubicBezTo>
                          <a:pt x="16" y="55"/>
                          <a:pt x="16" y="55"/>
                          <a:pt x="16" y="55"/>
                        </a:cubicBezTo>
                        <a:cubicBezTo>
                          <a:pt x="17" y="58"/>
                          <a:pt x="17" y="58"/>
                          <a:pt x="17" y="58"/>
                        </a:cubicBezTo>
                        <a:cubicBezTo>
                          <a:pt x="18" y="60"/>
                          <a:pt x="18" y="60"/>
                          <a:pt x="18" y="60"/>
                        </a:cubicBezTo>
                        <a:cubicBezTo>
                          <a:pt x="20" y="76"/>
                          <a:pt x="20" y="76"/>
                          <a:pt x="20" y="76"/>
                        </a:cubicBezTo>
                        <a:cubicBezTo>
                          <a:pt x="20" y="79"/>
                          <a:pt x="20" y="79"/>
                          <a:pt x="20" y="79"/>
                        </a:cubicBezTo>
                        <a:cubicBezTo>
                          <a:pt x="3" y="87"/>
                          <a:pt x="3" y="87"/>
                          <a:pt x="3" y="87"/>
                        </a:cubicBezTo>
                        <a:cubicBezTo>
                          <a:pt x="16" y="81"/>
                          <a:pt x="16" y="81"/>
                          <a:pt x="16" y="81"/>
                        </a:cubicBezTo>
                        <a:cubicBezTo>
                          <a:pt x="19" y="85"/>
                          <a:pt x="19" y="85"/>
                          <a:pt x="19" y="85"/>
                        </a:cubicBezTo>
                        <a:cubicBezTo>
                          <a:pt x="23" y="91"/>
                          <a:pt x="23" y="91"/>
                          <a:pt x="23" y="91"/>
                        </a:cubicBezTo>
                        <a:cubicBezTo>
                          <a:pt x="31" y="107"/>
                          <a:pt x="31" y="107"/>
                          <a:pt x="31" y="107"/>
                        </a:cubicBezTo>
                        <a:cubicBezTo>
                          <a:pt x="34" y="116"/>
                          <a:pt x="34" y="116"/>
                          <a:pt x="34" y="116"/>
                        </a:cubicBezTo>
                        <a:cubicBezTo>
                          <a:pt x="38" y="122"/>
                          <a:pt x="38" y="122"/>
                          <a:pt x="38" y="122"/>
                        </a:cubicBezTo>
                        <a:cubicBezTo>
                          <a:pt x="41" y="125"/>
                          <a:pt x="41" y="125"/>
                          <a:pt x="41" y="125"/>
                        </a:cubicBezTo>
                        <a:cubicBezTo>
                          <a:pt x="42" y="125"/>
                          <a:pt x="42" y="125"/>
                          <a:pt x="42" y="125"/>
                        </a:cubicBezTo>
                        <a:cubicBezTo>
                          <a:pt x="44" y="124"/>
                          <a:pt x="44" y="124"/>
                          <a:pt x="44" y="124"/>
                        </a:cubicBezTo>
                        <a:cubicBezTo>
                          <a:pt x="48" y="119"/>
                          <a:pt x="48" y="119"/>
                          <a:pt x="48" y="119"/>
                        </a:cubicBezTo>
                        <a:cubicBezTo>
                          <a:pt x="48" y="119"/>
                          <a:pt x="47" y="115"/>
                          <a:pt x="49" y="114"/>
                        </a:cubicBezTo>
                        <a:cubicBezTo>
                          <a:pt x="51" y="113"/>
                          <a:pt x="56" y="117"/>
                          <a:pt x="56" y="117"/>
                        </a:cubicBezTo>
                        <a:cubicBezTo>
                          <a:pt x="58" y="118"/>
                          <a:pt x="58" y="118"/>
                          <a:pt x="58" y="118"/>
                        </a:cubicBezTo>
                        <a:cubicBezTo>
                          <a:pt x="61" y="120"/>
                          <a:pt x="61" y="120"/>
                          <a:pt x="61" y="120"/>
                        </a:cubicBezTo>
                        <a:cubicBezTo>
                          <a:pt x="63" y="123"/>
                          <a:pt x="63" y="123"/>
                          <a:pt x="63" y="123"/>
                        </a:cubicBezTo>
                        <a:cubicBezTo>
                          <a:pt x="64" y="124"/>
                          <a:pt x="64" y="124"/>
                          <a:pt x="64" y="124"/>
                        </a:cubicBezTo>
                        <a:cubicBezTo>
                          <a:pt x="66" y="124"/>
                          <a:pt x="66" y="124"/>
                          <a:pt x="66" y="124"/>
                        </a:cubicBezTo>
                        <a:cubicBezTo>
                          <a:pt x="68" y="123"/>
                          <a:pt x="68" y="123"/>
                          <a:pt x="68" y="123"/>
                        </a:cubicBezTo>
                        <a:cubicBezTo>
                          <a:pt x="73" y="124"/>
                          <a:pt x="73" y="124"/>
                          <a:pt x="73" y="124"/>
                        </a:cubicBezTo>
                        <a:cubicBezTo>
                          <a:pt x="84" y="126"/>
                          <a:pt x="84" y="126"/>
                          <a:pt x="84" y="126"/>
                        </a:cubicBezTo>
                        <a:cubicBezTo>
                          <a:pt x="91" y="130"/>
                          <a:pt x="91" y="130"/>
                          <a:pt x="91" y="130"/>
                        </a:cubicBezTo>
                        <a:cubicBezTo>
                          <a:pt x="93" y="130"/>
                          <a:pt x="93" y="130"/>
                          <a:pt x="93" y="130"/>
                        </a:cubicBezTo>
                        <a:cubicBezTo>
                          <a:pt x="95" y="129"/>
                          <a:pt x="95" y="129"/>
                          <a:pt x="95" y="129"/>
                        </a:cubicBezTo>
                        <a:cubicBezTo>
                          <a:pt x="97" y="127"/>
                          <a:pt x="97" y="127"/>
                          <a:pt x="97" y="127"/>
                        </a:cubicBezTo>
                        <a:cubicBezTo>
                          <a:pt x="100" y="122"/>
                          <a:pt x="100" y="122"/>
                          <a:pt x="100" y="122"/>
                        </a:cubicBezTo>
                        <a:cubicBezTo>
                          <a:pt x="101" y="116"/>
                          <a:pt x="101" y="116"/>
                          <a:pt x="101" y="116"/>
                        </a:cubicBezTo>
                        <a:cubicBezTo>
                          <a:pt x="102" y="110"/>
                          <a:pt x="102" y="110"/>
                          <a:pt x="102" y="110"/>
                        </a:cubicBezTo>
                        <a:cubicBezTo>
                          <a:pt x="101" y="97"/>
                          <a:pt x="101" y="97"/>
                          <a:pt x="101" y="97"/>
                        </a:cubicBezTo>
                        <a:lnTo>
                          <a:pt x="96" y="96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rgbClr val="C0C0C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16" name="Freeform 178">
                    <a:extLst>
                      <a:ext uri="{FF2B5EF4-FFF2-40B4-BE49-F238E27FC236}">
                        <a16:creationId xmlns:a16="http://schemas.microsoft.com/office/drawing/2014/main" id="{09AD114D-B160-8B27-EE21-92DE07E6AD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120429" y="2731130"/>
                    <a:ext cx="65349" cy="65724"/>
                  </a:xfrm>
                  <a:custGeom>
                    <a:avLst/>
                    <a:gdLst>
                      <a:gd name="T0" fmla="*/ 20 w 348"/>
                      <a:gd name="T1" fmla="*/ 264 h 350"/>
                      <a:gd name="T2" fmla="*/ 24 w 348"/>
                      <a:gd name="T3" fmla="*/ 272 h 350"/>
                      <a:gd name="T4" fmla="*/ 26 w 348"/>
                      <a:gd name="T5" fmla="*/ 282 h 350"/>
                      <a:gd name="T6" fmla="*/ 88 w 348"/>
                      <a:gd name="T7" fmla="*/ 274 h 350"/>
                      <a:gd name="T8" fmla="*/ 104 w 348"/>
                      <a:gd name="T9" fmla="*/ 268 h 350"/>
                      <a:gd name="T10" fmla="*/ 108 w 348"/>
                      <a:gd name="T11" fmla="*/ 252 h 350"/>
                      <a:gd name="T12" fmla="*/ 116 w 348"/>
                      <a:gd name="T13" fmla="*/ 252 h 350"/>
                      <a:gd name="T14" fmla="*/ 166 w 348"/>
                      <a:gd name="T15" fmla="*/ 280 h 350"/>
                      <a:gd name="T16" fmla="*/ 176 w 348"/>
                      <a:gd name="T17" fmla="*/ 306 h 350"/>
                      <a:gd name="T18" fmla="*/ 184 w 348"/>
                      <a:gd name="T19" fmla="*/ 318 h 350"/>
                      <a:gd name="T20" fmla="*/ 210 w 348"/>
                      <a:gd name="T21" fmla="*/ 332 h 350"/>
                      <a:gd name="T22" fmla="*/ 248 w 348"/>
                      <a:gd name="T23" fmla="*/ 350 h 350"/>
                      <a:gd name="T24" fmla="*/ 278 w 348"/>
                      <a:gd name="T25" fmla="*/ 342 h 350"/>
                      <a:gd name="T26" fmla="*/ 280 w 348"/>
                      <a:gd name="T27" fmla="*/ 334 h 350"/>
                      <a:gd name="T28" fmla="*/ 276 w 348"/>
                      <a:gd name="T29" fmla="*/ 326 h 350"/>
                      <a:gd name="T30" fmla="*/ 268 w 348"/>
                      <a:gd name="T31" fmla="*/ 316 h 350"/>
                      <a:gd name="T32" fmla="*/ 282 w 348"/>
                      <a:gd name="T33" fmla="*/ 300 h 350"/>
                      <a:gd name="T34" fmla="*/ 302 w 348"/>
                      <a:gd name="T35" fmla="*/ 290 h 350"/>
                      <a:gd name="T36" fmla="*/ 340 w 348"/>
                      <a:gd name="T37" fmla="*/ 282 h 350"/>
                      <a:gd name="T38" fmla="*/ 320 w 348"/>
                      <a:gd name="T39" fmla="*/ 244 h 350"/>
                      <a:gd name="T40" fmla="*/ 326 w 348"/>
                      <a:gd name="T41" fmla="*/ 230 h 350"/>
                      <a:gd name="T42" fmla="*/ 340 w 348"/>
                      <a:gd name="T43" fmla="*/ 216 h 350"/>
                      <a:gd name="T44" fmla="*/ 346 w 348"/>
                      <a:gd name="T45" fmla="*/ 206 h 350"/>
                      <a:gd name="T46" fmla="*/ 346 w 348"/>
                      <a:gd name="T47" fmla="*/ 196 h 350"/>
                      <a:gd name="T48" fmla="*/ 336 w 348"/>
                      <a:gd name="T49" fmla="*/ 160 h 350"/>
                      <a:gd name="T50" fmla="*/ 334 w 348"/>
                      <a:gd name="T51" fmla="*/ 148 h 350"/>
                      <a:gd name="T52" fmla="*/ 326 w 348"/>
                      <a:gd name="T53" fmla="*/ 128 h 350"/>
                      <a:gd name="T54" fmla="*/ 268 w 348"/>
                      <a:gd name="T55" fmla="*/ 64 h 350"/>
                      <a:gd name="T56" fmla="*/ 264 w 348"/>
                      <a:gd name="T57" fmla="*/ 34 h 350"/>
                      <a:gd name="T58" fmla="*/ 250 w 348"/>
                      <a:gd name="T59" fmla="*/ 6 h 350"/>
                      <a:gd name="T60" fmla="*/ 222 w 348"/>
                      <a:gd name="T61" fmla="*/ 16 h 350"/>
                      <a:gd name="T62" fmla="*/ 208 w 348"/>
                      <a:gd name="T63" fmla="*/ 12 h 350"/>
                      <a:gd name="T64" fmla="*/ 168 w 348"/>
                      <a:gd name="T65" fmla="*/ 0 h 350"/>
                      <a:gd name="T66" fmla="*/ 156 w 348"/>
                      <a:gd name="T67" fmla="*/ 6 h 350"/>
                      <a:gd name="T68" fmla="*/ 138 w 348"/>
                      <a:gd name="T69" fmla="*/ 22 h 350"/>
                      <a:gd name="T70" fmla="*/ 100 w 348"/>
                      <a:gd name="T71" fmla="*/ 26 h 350"/>
                      <a:gd name="T72" fmla="*/ 76 w 348"/>
                      <a:gd name="T73" fmla="*/ 44 h 350"/>
                      <a:gd name="T74" fmla="*/ 70 w 348"/>
                      <a:gd name="T75" fmla="*/ 60 h 350"/>
                      <a:gd name="T76" fmla="*/ 72 w 348"/>
                      <a:gd name="T77" fmla="*/ 110 h 350"/>
                      <a:gd name="T78" fmla="*/ 72 w 348"/>
                      <a:gd name="T79" fmla="*/ 126 h 350"/>
                      <a:gd name="T80" fmla="*/ 78 w 348"/>
                      <a:gd name="T81" fmla="*/ 144 h 350"/>
                      <a:gd name="T82" fmla="*/ 60 w 348"/>
                      <a:gd name="T83" fmla="*/ 164 h 350"/>
                      <a:gd name="T84" fmla="*/ 56 w 348"/>
                      <a:gd name="T85" fmla="*/ 186 h 350"/>
                      <a:gd name="T86" fmla="*/ 46 w 348"/>
                      <a:gd name="T87" fmla="*/ 192 h 350"/>
                      <a:gd name="T88" fmla="*/ 26 w 348"/>
                      <a:gd name="T89" fmla="*/ 198 h 350"/>
                      <a:gd name="T90" fmla="*/ 16 w 348"/>
                      <a:gd name="T91" fmla="*/ 214 h 350"/>
                      <a:gd name="T92" fmla="*/ 0 w 348"/>
                      <a:gd name="T93" fmla="*/ 236 h 350"/>
                      <a:gd name="T94" fmla="*/ 6 w 348"/>
                      <a:gd name="T95" fmla="*/ 250 h 3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348" h="350">
                        <a:moveTo>
                          <a:pt x="16" y="258"/>
                        </a:moveTo>
                        <a:lnTo>
                          <a:pt x="20" y="264"/>
                        </a:lnTo>
                        <a:lnTo>
                          <a:pt x="22" y="268"/>
                        </a:lnTo>
                        <a:lnTo>
                          <a:pt x="24" y="272"/>
                        </a:lnTo>
                        <a:lnTo>
                          <a:pt x="26" y="276"/>
                        </a:lnTo>
                        <a:lnTo>
                          <a:pt x="26" y="282"/>
                        </a:lnTo>
                        <a:lnTo>
                          <a:pt x="50" y="276"/>
                        </a:lnTo>
                        <a:lnTo>
                          <a:pt x="88" y="274"/>
                        </a:lnTo>
                        <a:lnTo>
                          <a:pt x="100" y="272"/>
                        </a:lnTo>
                        <a:lnTo>
                          <a:pt x="104" y="268"/>
                        </a:lnTo>
                        <a:lnTo>
                          <a:pt x="106" y="258"/>
                        </a:lnTo>
                        <a:lnTo>
                          <a:pt x="108" y="252"/>
                        </a:lnTo>
                        <a:lnTo>
                          <a:pt x="112" y="252"/>
                        </a:lnTo>
                        <a:lnTo>
                          <a:pt x="116" y="252"/>
                        </a:lnTo>
                        <a:lnTo>
                          <a:pt x="164" y="276"/>
                        </a:lnTo>
                        <a:lnTo>
                          <a:pt x="166" y="280"/>
                        </a:lnTo>
                        <a:lnTo>
                          <a:pt x="170" y="284"/>
                        </a:lnTo>
                        <a:lnTo>
                          <a:pt x="176" y="306"/>
                        </a:lnTo>
                        <a:lnTo>
                          <a:pt x="178" y="310"/>
                        </a:lnTo>
                        <a:lnTo>
                          <a:pt x="184" y="318"/>
                        </a:lnTo>
                        <a:lnTo>
                          <a:pt x="194" y="324"/>
                        </a:lnTo>
                        <a:lnTo>
                          <a:pt x="210" y="332"/>
                        </a:lnTo>
                        <a:lnTo>
                          <a:pt x="220" y="340"/>
                        </a:lnTo>
                        <a:lnTo>
                          <a:pt x="248" y="350"/>
                        </a:lnTo>
                        <a:lnTo>
                          <a:pt x="270" y="348"/>
                        </a:lnTo>
                        <a:lnTo>
                          <a:pt x="278" y="342"/>
                        </a:lnTo>
                        <a:lnTo>
                          <a:pt x="280" y="340"/>
                        </a:lnTo>
                        <a:lnTo>
                          <a:pt x="280" y="334"/>
                        </a:lnTo>
                        <a:lnTo>
                          <a:pt x="280" y="330"/>
                        </a:lnTo>
                        <a:lnTo>
                          <a:pt x="276" y="326"/>
                        </a:lnTo>
                        <a:lnTo>
                          <a:pt x="270" y="320"/>
                        </a:lnTo>
                        <a:lnTo>
                          <a:pt x="268" y="316"/>
                        </a:lnTo>
                        <a:lnTo>
                          <a:pt x="272" y="310"/>
                        </a:lnTo>
                        <a:lnTo>
                          <a:pt x="282" y="300"/>
                        </a:lnTo>
                        <a:lnTo>
                          <a:pt x="292" y="294"/>
                        </a:lnTo>
                        <a:lnTo>
                          <a:pt x="302" y="290"/>
                        </a:lnTo>
                        <a:lnTo>
                          <a:pt x="340" y="282"/>
                        </a:lnTo>
                        <a:lnTo>
                          <a:pt x="340" y="282"/>
                        </a:lnTo>
                        <a:lnTo>
                          <a:pt x="324" y="250"/>
                        </a:lnTo>
                        <a:lnTo>
                          <a:pt x="320" y="244"/>
                        </a:lnTo>
                        <a:lnTo>
                          <a:pt x="324" y="234"/>
                        </a:lnTo>
                        <a:lnTo>
                          <a:pt x="326" y="230"/>
                        </a:lnTo>
                        <a:lnTo>
                          <a:pt x="330" y="224"/>
                        </a:lnTo>
                        <a:lnTo>
                          <a:pt x="340" y="216"/>
                        </a:lnTo>
                        <a:lnTo>
                          <a:pt x="344" y="210"/>
                        </a:lnTo>
                        <a:lnTo>
                          <a:pt x="346" y="206"/>
                        </a:lnTo>
                        <a:lnTo>
                          <a:pt x="348" y="202"/>
                        </a:lnTo>
                        <a:lnTo>
                          <a:pt x="346" y="196"/>
                        </a:lnTo>
                        <a:lnTo>
                          <a:pt x="346" y="188"/>
                        </a:lnTo>
                        <a:lnTo>
                          <a:pt x="336" y="160"/>
                        </a:lnTo>
                        <a:lnTo>
                          <a:pt x="334" y="154"/>
                        </a:lnTo>
                        <a:lnTo>
                          <a:pt x="334" y="148"/>
                        </a:lnTo>
                        <a:lnTo>
                          <a:pt x="330" y="140"/>
                        </a:lnTo>
                        <a:lnTo>
                          <a:pt x="326" y="128"/>
                        </a:lnTo>
                        <a:lnTo>
                          <a:pt x="272" y="80"/>
                        </a:lnTo>
                        <a:lnTo>
                          <a:pt x="268" y="64"/>
                        </a:lnTo>
                        <a:lnTo>
                          <a:pt x="256" y="52"/>
                        </a:lnTo>
                        <a:lnTo>
                          <a:pt x="264" y="34"/>
                        </a:lnTo>
                        <a:lnTo>
                          <a:pt x="254" y="10"/>
                        </a:lnTo>
                        <a:lnTo>
                          <a:pt x="250" y="6"/>
                        </a:lnTo>
                        <a:lnTo>
                          <a:pt x="254" y="4"/>
                        </a:lnTo>
                        <a:lnTo>
                          <a:pt x="222" y="16"/>
                        </a:lnTo>
                        <a:lnTo>
                          <a:pt x="218" y="16"/>
                        </a:lnTo>
                        <a:lnTo>
                          <a:pt x="208" y="12"/>
                        </a:lnTo>
                        <a:lnTo>
                          <a:pt x="200" y="8"/>
                        </a:lnTo>
                        <a:lnTo>
                          <a:pt x="168" y="0"/>
                        </a:lnTo>
                        <a:lnTo>
                          <a:pt x="162" y="0"/>
                        </a:lnTo>
                        <a:lnTo>
                          <a:pt x="156" y="6"/>
                        </a:lnTo>
                        <a:lnTo>
                          <a:pt x="152" y="12"/>
                        </a:lnTo>
                        <a:lnTo>
                          <a:pt x="138" y="22"/>
                        </a:lnTo>
                        <a:lnTo>
                          <a:pt x="116" y="22"/>
                        </a:lnTo>
                        <a:lnTo>
                          <a:pt x="100" y="26"/>
                        </a:lnTo>
                        <a:lnTo>
                          <a:pt x="82" y="36"/>
                        </a:lnTo>
                        <a:lnTo>
                          <a:pt x="76" y="44"/>
                        </a:lnTo>
                        <a:lnTo>
                          <a:pt x="72" y="52"/>
                        </a:lnTo>
                        <a:lnTo>
                          <a:pt x="70" y="60"/>
                        </a:lnTo>
                        <a:lnTo>
                          <a:pt x="70" y="70"/>
                        </a:lnTo>
                        <a:lnTo>
                          <a:pt x="72" y="110"/>
                        </a:lnTo>
                        <a:lnTo>
                          <a:pt x="72" y="122"/>
                        </a:lnTo>
                        <a:lnTo>
                          <a:pt x="72" y="126"/>
                        </a:lnTo>
                        <a:lnTo>
                          <a:pt x="76" y="136"/>
                        </a:lnTo>
                        <a:lnTo>
                          <a:pt x="78" y="144"/>
                        </a:lnTo>
                        <a:lnTo>
                          <a:pt x="72" y="154"/>
                        </a:lnTo>
                        <a:lnTo>
                          <a:pt x="60" y="164"/>
                        </a:lnTo>
                        <a:lnTo>
                          <a:pt x="58" y="170"/>
                        </a:lnTo>
                        <a:lnTo>
                          <a:pt x="56" y="186"/>
                        </a:lnTo>
                        <a:lnTo>
                          <a:pt x="52" y="192"/>
                        </a:lnTo>
                        <a:lnTo>
                          <a:pt x="46" y="192"/>
                        </a:lnTo>
                        <a:lnTo>
                          <a:pt x="34" y="194"/>
                        </a:lnTo>
                        <a:lnTo>
                          <a:pt x="26" y="198"/>
                        </a:lnTo>
                        <a:lnTo>
                          <a:pt x="22" y="202"/>
                        </a:lnTo>
                        <a:lnTo>
                          <a:pt x="16" y="214"/>
                        </a:lnTo>
                        <a:lnTo>
                          <a:pt x="2" y="230"/>
                        </a:lnTo>
                        <a:lnTo>
                          <a:pt x="0" y="236"/>
                        </a:lnTo>
                        <a:lnTo>
                          <a:pt x="0" y="244"/>
                        </a:lnTo>
                        <a:lnTo>
                          <a:pt x="6" y="250"/>
                        </a:lnTo>
                        <a:lnTo>
                          <a:pt x="16" y="258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rgbClr val="C0C0C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17" name="Freeform 179">
                    <a:extLst>
                      <a:ext uri="{FF2B5EF4-FFF2-40B4-BE49-F238E27FC236}">
                        <a16:creationId xmlns:a16="http://schemas.microsoft.com/office/drawing/2014/main" id="{6166FAA4-1BCE-1D4A-F8BE-D45CC67645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149723" y="2499405"/>
                    <a:ext cx="980231" cy="953941"/>
                  </a:xfrm>
                  <a:custGeom>
                    <a:avLst/>
                    <a:gdLst>
                      <a:gd name="T0" fmla="*/ 50 w 5220"/>
                      <a:gd name="T1" fmla="*/ 1050 h 5080"/>
                      <a:gd name="T2" fmla="*/ 188 w 5220"/>
                      <a:gd name="T3" fmla="*/ 1444 h 5080"/>
                      <a:gd name="T4" fmla="*/ 302 w 5220"/>
                      <a:gd name="T5" fmla="*/ 1616 h 5080"/>
                      <a:gd name="T6" fmla="*/ 314 w 5220"/>
                      <a:gd name="T7" fmla="*/ 1922 h 5080"/>
                      <a:gd name="T8" fmla="*/ 170 w 5220"/>
                      <a:gd name="T9" fmla="*/ 2148 h 5080"/>
                      <a:gd name="T10" fmla="*/ 298 w 5220"/>
                      <a:gd name="T11" fmla="*/ 2402 h 5080"/>
                      <a:gd name="T12" fmla="*/ 308 w 5220"/>
                      <a:gd name="T13" fmla="*/ 2626 h 5080"/>
                      <a:gd name="T14" fmla="*/ 458 w 5220"/>
                      <a:gd name="T15" fmla="*/ 2682 h 5080"/>
                      <a:gd name="T16" fmla="*/ 468 w 5220"/>
                      <a:gd name="T17" fmla="*/ 2744 h 5080"/>
                      <a:gd name="T18" fmla="*/ 704 w 5220"/>
                      <a:gd name="T19" fmla="*/ 2748 h 5080"/>
                      <a:gd name="T20" fmla="*/ 800 w 5220"/>
                      <a:gd name="T21" fmla="*/ 2842 h 5080"/>
                      <a:gd name="T22" fmla="*/ 1156 w 5220"/>
                      <a:gd name="T23" fmla="*/ 2870 h 5080"/>
                      <a:gd name="T24" fmla="*/ 1382 w 5220"/>
                      <a:gd name="T25" fmla="*/ 3204 h 5080"/>
                      <a:gd name="T26" fmla="*/ 1262 w 5220"/>
                      <a:gd name="T27" fmla="*/ 3498 h 5080"/>
                      <a:gd name="T28" fmla="*/ 982 w 5220"/>
                      <a:gd name="T29" fmla="*/ 3798 h 5080"/>
                      <a:gd name="T30" fmla="*/ 766 w 5220"/>
                      <a:gd name="T31" fmla="*/ 4338 h 5080"/>
                      <a:gd name="T32" fmla="*/ 850 w 5220"/>
                      <a:gd name="T33" fmla="*/ 4672 h 5080"/>
                      <a:gd name="T34" fmla="*/ 1072 w 5220"/>
                      <a:gd name="T35" fmla="*/ 4756 h 5080"/>
                      <a:gd name="T36" fmla="*/ 1286 w 5220"/>
                      <a:gd name="T37" fmla="*/ 4640 h 5080"/>
                      <a:gd name="T38" fmla="*/ 1158 w 5220"/>
                      <a:gd name="T39" fmla="*/ 4444 h 5080"/>
                      <a:gd name="T40" fmla="*/ 1048 w 5220"/>
                      <a:gd name="T41" fmla="*/ 3936 h 5080"/>
                      <a:gd name="T42" fmla="*/ 1162 w 5220"/>
                      <a:gd name="T43" fmla="*/ 3854 h 5080"/>
                      <a:gd name="T44" fmla="*/ 1274 w 5220"/>
                      <a:gd name="T45" fmla="*/ 3900 h 5080"/>
                      <a:gd name="T46" fmla="*/ 1292 w 5220"/>
                      <a:gd name="T47" fmla="*/ 4078 h 5080"/>
                      <a:gd name="T48" fmla="*/ 1416 w 5220"/>
                      <a:gd name="T49" fmla="*/ 4092 h 5080"/>
                      <a:gd name="T50" fmla="*/ 1564 w 5220"/>
                      <a:gd name="T51" fmla="*/ 3974 h 5080"/>
                      <a:gd name="T52" fmla="*/ 1578 w 5220"/>
                      <a:gd name="T53" fmla="*/ 4124 h 5080"/>
                      <a:gd name="T54" fmla="*/ 1706 w 5220"/>
                      <a:gd name="T55" fmla="*/ 4114 h 5080"/>
                      <a:gd name="T56" fmla="*/ 1929 w 5220"/>
                      <a:gd name="T57" fmla="*/ 4052 h 5080"/>
                      <a:gd name="T58" fmla="*/ 2251 w 5220"/>
                      <a:gd name="T59" fmla="*/ 4014 h 5080"/>
                      <a:gd name="T60" fmla="*/ 2267 w 5220"/>
                      <a:gd name="T61" fmla="*/ 4148 h 5080"/>
                      <a:gd name="T62" fmla="*/ 2329 w 5220"/>
                      <a:gd name="T63" fmla="*/ 4208 h 5080"/>
                      <a:gd name="T64" fmla="*/ 2421 w 5220"/>
                      <a:gd name="T65" fmla="*/ 4126 h 5080"/>
                      <a:gd name="T66" fmla="*/ 2583 w 5220"/>
                      <a:gd name="T67" fmla="*/ 4086 h 5080"/>
                      <a:gd name="T68" fmla="*/ 2589 w 5220"/>
                      <a:gd name="T69" fmla="*/ 4266 h 5080"/>
                      <a:gd name="T70" fmla="*/ 2843 w 5220"/>
                      <a:gd name="T71" fmla="*/ 4234 h 5080"/>
                      <a:gd name="T72" fmla="*/ 3031 w 5220"/>
                      <a:gd name="T73" fmla="*/ 4160 h 5080"/>
                      <a:gd name="T74" fmla="*/ 3243 w 5220"/>
                      <a:gd name="T75" fmla="*/ 4228 h 5080"/>
                      <a:gd name="T76" fmla="*/ 3503 w 5220"/>
                      <a:gd name="T77" fmla="*/ 4392 h 5080"/>
                      <a:gd name="T78" fmla="*/ 3611 w 5220"/>
                      <a:gd name="T79" fmla="*/ 4468 h 5080"/>
                      <a:gd name="T80" fmla="*/ 3911 w 5220"/>
                      <a:gd name="T81" fmla="*/ 4466 h 5080"/>
                      <a:gd name="T82" fmla="*/ 3941 w 5220"/>
                      <a:gd name="T83" fmla="*/ 4706 h 5080"/>
                      <a:gd name="T84" fmla="*/ 4081 w 5220"/>
                      <a:gd name="T85" fmla="*/ 5078 h 5080"/>
                      <a:gd name="T86" fmla="*/ 4393 w 5220"/>
                      <a:gd name="T87" fmla="*/ 4782 h 5080"/>
                      <a:gd name="T88" fmla="*/ 4473 w 5220"/>
                      <a:gd name="T89" fmla="*/ 4462 h 5080"/>
                      <a:gd name="T90" fmla="*/ 4339 w 5220"/>
                      <a:gd name="T91" fmla="*/ 4102 h 5080"/>
                      <a:gd name="T92" fmla="*/ 4943 w 5220"/>
                      <a:gd name="T93" fmla="*/ 3714 h 5080"/>
                      <a:gd name="T94" fmla="*/ 5117 w 5220"/>
                      <a:gd name="T95" fmla="*/ 3696 h 5080"/>
                      <a:gd name="T96" fmla="*/ 4955 w 5220"/>
                      <a:gd name="T97" fmla="*/ 3508 h 5080"/>
                      <a:gd name="T98" fmla="*/ 4863 w 5220"/>
                      <a:gd name="T99" fmla="*/ 3270 h 5080"/>
                      <a:gd name="T100" fmla="*/ 4775 w 5220"/>
                      <a:gd name="T101" fmla="*/ 3126 h 5080"/>
                      <a:gd name="T102" fmla="*/ 4845 w 5220"/>
                      <a:gd name="T103" fmla="*/ 3020 h 5080"/>
                      <a:gd name="T104" fmla="*/ 4939 w 5220"/>
                      <a:gd name="T105" fmla="*/ 2786 h 5080"/>
                      <a:gd name="T106" fmla="*/ 4737 w 5220"/>
                      <a:gd name="T107" fmla="*/ 2508 h 5080"/>
                      <a:gd name="T108" fmla="*/ 3347 w 5220"/>
                      <a:gd name="T109" fmla="*/ 2054 h 5080"/>
                      <a:gd name="T110" fmla="*/ 2087 w 5220"/>
                      <a:gd name="T111" fmla="*/ 1340 h 5080"/>
                      <a:gd name="T112" fmla="*/ 1857 w 5220"/>
                      <a:gd name="T113" fmla="*/ 1260 h 5080"/>
                      <a:gd name="T114" fmla="*/ 1380 w 5220"/>
                      <a:gd name="T115" fmla="*/ 1030 h 5080"/>
                      <a:gd name="T116" fmla="*/ 1274 w 5220"/>
                      <a:gd name="T117" fmla="*/ 834 h 5080"/>
                      <a:gd name="T118" fmla="*/ 712 w 5220"/>
                      <a:gd name="T119" fmla="*/ 614 h 5080"/>
                      <a:gd name="T120" fmla="*/ 332 w 5220"/>
                      <a:gd name="T121" fmla="*/ 26 h 5080"/>
                      <a:gd name="T122" fmla="*/ 150 w 5220"/>
                      <a:gd name="T123" fmla="*/ 346 h 50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5220" h="5080">
                        <a:moveTo>
                          <a:pt x="6" y="722"/>
                        </a:moveTo>
                        <a:lnTo>
                          <a:pt x="8" y="728"/>
                        </a:lnTo>
                        <a:lnTo>
                          <a:pt x="8" y="740"/>
                        </a:lnTo>
                        <a:lnTo>
                          <a:pt x="6" y="748"/>
                        </a:lnTo>
                        <a:lnTo>
                          <a:pt x="4" y="748"/>
                        </a:lnTo>
                        <a:lnTo>
                          <a:pt x="12" y="756"/>
                        </a:lnTo>
                        <a:lnTo>
                          <a:pt x="32" y="754"/>
                        </a:lnTo>
                        <a:lnTo>
                          <a:pt x="42" y="762"/>
                        </a:lnTo>
                        <a:lnTo>
                          <a:pt x="34" y="774"/>
                        </a:lnTo>
                        <a:lnTo>
                          <a:pt x="10" y="798"/>
                        </a:lnTo>
                        <a:lnTo>
                          <a:pt x="4" y="808"/>
                        </a:lnTo>
                        <a:lnTo>
                          <a:pt x="12" y="810"/>
                        </a:lnTo>
                        <a:lnTo>
                          <a:pt x="30" y="806"/>
                        </a:lnTo>
                        <a:lnTo>
                          <a:pt x="50" y="808"/>
                        </a:lnTo>
                        <a:lnTo>
                          <a:pt x="62" y="816"/>
                        </a:lnTo>
                        <a:lnTo>
                          <a:pt x="62" y="826"/>
                        </a:lnTo>
                        <a:lnTo>
                          <a:pt x="60" y="832"/>
                        </a:lnTo>
                        <a:lnTo>
                          <a:pt x="56" y="836"/>
                        </a:lnTo>
                        <a:lnTo>
                          <a:pt x="50" y="844"/>
                        </a:lnTo>
                        <a:lnTo>
                          <a:pt x="50" y="850"/>
                        </a:lnTo>
                        <a:lnTo>
                          <a:pt x="50" y="874"/>
                        </a:lnTo>
                        <a:lnTo>
                          <a:pt x="54" y="880"/>
                        </a:lnTo>
                        <a:lnTo>
                          <a:pt x="60" y="888"/>
                        </a:lnTo>
                        <a:lnTo>
                          <a:pt x="62" y="896"/>
                        </a:lnTo>
                        <a:lnTo>
                          <a:pt x="58" y="906"/>
                        </a:lnTo>
                        <a:lnTo>
                          <a:pt x="50" y="916"/>
                        </a:lnTo>
                        <a:lnTo>
                          <a:pt x="50" y="922"/>
                        </a:lnTo>
                        <a:lnTo>
                          <a:pt x="56" y="1040"/>
                        </a:lnTo>
                        <a:lnTo>
                          <a:pt x="56" y="1044"/>
                        </a:lnTo>
                        <a:lnTo>
                          <a:pt x="54" y="1046"/>
                        </a:lnTo>
                        <a:lnTo>
                          <a:pt x="52" y="1048"/>
                        </a:lnTo>
                        <a:lnTo>
                          <a:pt x="50" y="1050"/>
                        </a:lnTo>
                        <a:lnTo>
                          <a:pt x="52" y="1058"/>
                        </a:lnTo>
                        <a:lnTo>
                          <a:pt x="56" y="1058"/>
                        </a:lnTo>
                        <a:lnTo>
                          <a:pt x="58" y="1060"/>
                        </a:lnTo>
                        <a:lnTo>
                          <a:pt x="62" y="1064"/>
                        </a:lnTo>
                        <a:lnTo>
                          <a:pt x="76" y="1112"/>
                        </a:lnTo>
                        <a:lnTo>
                          <a:pt x="94" y="1144"/>
                        </a:lnTo>
                        <a:lnTo>
                          <a:pt x="90" y="1150"/>
                        </a:lnTo>
                        <a:lnTo>
                          <a:pt x="82" y="1156"/>
                        </a:lnTo>
                        <a:lnTo>
                          <a:pt x="80" y="1170"/>
                        </a:lnTo>
                        <a:lnTo>
                          <a:pt x="98" y="1186"/>
                        </a:lnTo>
                        <a:lnTo>
                          <a:pt x="104" y="1192"/>
                        </a:lnTo>
                        <a:lnTo>
                          <a:pt x="108" y="1200"/>
                        </a:lnTo>
                        <a:lnTo>
                          <a:pt x="112" y="1208"/>
                        </a:lnTo>
                        <a:lnTo>
                          <a:pt x="112" y="1214"/>
                        </a:lnTo>
                        <a:lnTo>
                          <a:pt x="106" y="1220"/>
                        </a:lnTo>
                        <a:lnTo>
                          <a:pt x="98" y="1238"/>
                        </a:lnTo>
                        <a:lnTo>
                          <a:pt x="94" y="1240"/>
                        </a:lnTo>
                        <a:lnTo>
                          <a:pt x="98" y="1244"/>
                        </a:lnTo>
                        <a:lnTo>
                          <a:pt x="108" y="1268"/>
                        </a:lnTo>
                        <a:lnTo>
                          <a:pt x="100" y="1286"/>
                        </a:lnTo>
                        <a:lnTo>
                          <a:pt x="112" y="1298"/>
                        </a:lnTo>
                        <a:lnTo>
                          <a:pt x="116" y="1314"/>
                        </a:lnTo>
                        <a:lnTo>
                          <a:pt x="170" y="1362"/>
                        </a:lnTo>
                        <a:lnTo>
                          <a:pt x="174" y="1374"/>
                        </a:lnTo>
                        <a:lnTo>
                          <a:pt x="178" y="1382"/>
                        </a:lnTo>
                        <a:lnTo>
                          <a:pt x="178" y="1388"/>
                        </a:lnTo>
                        <a:lnTo>
                          <a:pt x="180" y="1394"/>
                        </a:lnTo>
                        <a:lnTo>
                          <a:pt x="190" y="1422"/>
                        </a:lnTo>
                        <a:lnTo>
                          <a:pt x="190" y="1430"/>
                        </a:lnTo>
                        <a:lnTo>
                          <a:pt x="192" y="1436"/>
                        </a:lnTo>
                        <a:lnTo>
                          <a:pt x="190" y="1440"/>
                        </a:lnTo>
                        <a:lnTo>
                          <a:pt x="188" y="1444"/>
                        </a:lnTo>
                        <a:lnTo>
                          <a:pt x="184" y="1450"/>
                        </a:lnTo>
                        <a:lnTo>
                          <a:pt x="174" y="1458"/>
                        </a:lnTo>
                        <a:lnTo>
                          <a:pt x="170" y="1464"/>
                        </a:lnTo>
                        <a:lnTo>
                          <a:pt x="168" y="1468"/>
                        </a:lnTo>
                        <a:lnTo>
                          <a:pt x="164" y="1478"/>
                        </a:lnTo>
                        <a:lnTo>
                          <a:pt x="168" y="1484"/>
                        </a:lnTo>
                        <a:lnTo>
                          <a:pt x="184" y="1516"/>
                        </a:lnTo>
                        <a:lnTo>
                          <a:pt x="184" y="1516"/>
                        </a:lnTo>
                        <a:lnTo>
                          <a:pt x="190" y="1526"/>
                        </a:lnTo>
                        <a:lnTo>
                          <a:pt x="196" y="1534"/>
                        </a:lnTo>
                        <a:lnTo>
                          <a:pt x="202" y="1538"/>
                        </a:lnTo>
                        <a:lnTo>
                          <a:pt x="210" y="1540"/>
                        </a:lnTo>
                        <a:lnTo>
                          <a:pt x="218" y="1544"/>
                        </a:lnTo>
                        <a:lnTo>
                          <a:pt x="220" y="1554"/>
                        </a:lnTo>
                        <a:lnTo>
                          <a:pt x="218" y="1562"/>
                        </a:lnTo>
                        <a:lnTo>
                          <a:pt x="218" y="1566"/>
                        </a:lnTo>
                        <a:lnTo>
                          <a:pt x="224" y="1566"/>
                        </a:lnTo>
                        <a:lnTo>
                          <a:pt x="236" y="1558"/>
                        </a:lnTo>
                        <a:lnTo>
                          <a:pt x="240" y="1556"/>
                        </a:lnTo>
                        <a:lnTo>
                          <a:pt x="246" y="1560"/>
                        </a:lnTo>
                        <a:lnTo>
                          <a:pt x="246" y="1564"/>
                        </a:lnTo>
                        <a:lnTo>
                          <a:pt x="246" y="1568"/>
                        </a:lnTo>
                        <a:lnTo>
                          <a:pt x="252" y="1578"/>
                        </a:lnTo>
                        <a:lnTo>
                          <a:pt x="252" y="1582"/>
                        </a:lnTo>
                        <a:lnTo>
                          <a:pt x="254" y="1586"/>
                        </a:lnTo>
                        <a:lnTo>
                          <a:pt x="262" y="1588"/>
                        </a:lnTo>
                        <a:lnTo>
                          <a:pt x="274" y="1582"/>
                        </a:lnTo>
                        <a:lnTo>
                          <a:pt x="280" y="1584"/>
                        </a:lnTo>
                        <a:lnTo>
                          <a:pt x="284" y="1590"/>
                        </a:lnTo>
                        <a:lnTo>
                          <a:pt x="282" y="1612"/>
                        </a:lnTo>
                        <a:lnTo>
                          <a:pt x="286" y="1618"/>
                        </a:lnTo>
                        <a:lnTo>
                          <a:pt x="302" y="1616"/>
                        </a:lnTo>
                        <a:lnTo>
                          <a:pt x="286" y="1656"/>
                        </a:lnTo>
                        <a:lnTo>
                          <a:pt x="280" y="1678"/>
                        </a:lnTo>
                        <a:lnTo>
                          <a:pt x="296" y="1690"/>
                        </a:lnTo>
                        <a:lnTo>
                          <a:pt x="296" y="1700"/>
                        </a:lnTo>
                        <a:lnTo>
                          <a:pt x="296" y="1710"/>
                        </a:lnTo>
                        <a:lnTo>
                          <a:pt x="298" y="1716"/>
                        </a:lnTo>
                        <a:lnTo>
                          <a:pt x="308" y="1722"/>
                        </a:lnTo>
                        <a:lnTo>
                          <a:pt x="324" y="1724"/>
                        </a:lnTo>
                        <a:lnTo>
                          <a:pt x="330" y="1734"/>
                        </a:lnTo>
                        <a:lnTo>
                          <a:pt x="326" y="1734"/>
                        </a:lnTo>
                        <a:lnTo>
                          <a:pt x="324" y="1736"/>
                        </a:lnTo>
                        <a:lnTo>
                          <a:pt x="322" y="1742"/>
                        </a:lnTo>
                        <a:lnTo>
                          <a:pt x="322" y="1746"/>
                        </a:lnTo>
                        <a:lnTo>
                          <a:pt x="320" y="1752"/>
                        </a:lnTo>
                        <a:lnTo>
                          <a:pt x="312" y="1756"/>
                        </a:lnTo>
                        <a:lnTo>
                          <a:pt x="306" y="1758"/>
                        </a:lnTo>
                        <a:lnTo>
                          <a:pt x="302" y="1760"/>
                        </a:lnTo>
                        <a:lnTo>
                          <a:pt x="306" y="1770"/>
                        </a:lnTo>
                        <a:lnTo>
                          <a:pt x="324" y="1772"/>
                        </a:lnTo>
                        <a:lnTo>
                          <a:pt x="330" y="1780"/>
                        </a:lnTo>
                        <a:lnTo>
                          <a:pt x="308" y="1790"/>
                        </a:lnTo>
                        <a:lnTo>
                          <a:pt x="302" y="1804"/>
                        </a:lnTo>
                        <a:lnTo>
                          <a:pt x="302" y="1826"/>
                        </a:lnTo>
                        <a:lnTo>
                          <a:pt x="308" y="1850"/>
                        </a:lnTo>
                        <a:lnTo>
                          <a:pt x="284" y="1834"/>
                        </a:lnTo>
                        <a:lnTo>
                          <a:pt x="284" y="1846"/>
                        </a:lnTo>
                        <a:lnTo>
                          <a:pt x="288" y="1868"/>
                        </a:lnTo>
                        <a:lnTo>
                          <a:pt x="282" y="1886"/>
                        </a:lnTo>
                        <a:lnTo>
                          <a:pt x="290" y="1894"/>
                        </a:lnTo>
                        <a:lnTo>
                          <a:pt x="302" y="1900"/>
                        </a:lnTo>
                        <a:lnTo>
                          <a:pt x="308" y="1906"/>
                        </a:lnTo>
                        <a:lnTo>
                          <a:pt x="314" y="1922"/>
                        </a:lnTo>
                        <a:lnTo>
                          <a:pt x="322" y="1944"/>
                        </a:lnTo>
                        <a:lnTo>
                          <a:pt x="324" y="1960"/>
                        </a:lnTo>
                        <a:lnTo>
                          <a:pt x="310" y="1966"/>
                        </a:lnTo>
                        <a:lnTo>
                          <a:pt x="300" y="1980"/>
                        </a:lnTo>
                        <a:lnTo>
                          <a:pt x="296" y="1986"/>
                        </a:lnTo>
                        <a:lnTo>
                          <a:pt x="290" y="2002"/>
                        </a:lnTo>
                        <a:lnTo>
                          <a:pt x="284" y="2010"/>
                        </a:lnTo>
                        <a:lnTo>
                          <a:pt x="276" y="2012"/>
                        </a:lnTo>
                        <a:lnTo>
                          <a:pt x="268" y="2010"/>
                        </a:lnTo>
                        <a:lnTo>
                          <a:pt x="260" y="2008"/>
                        </a:lnTo>
                        <a:lnTo>
                          <a:pt x="252" y="2010"/>
                        </a:lnTo>
                        <a:lnTo>
                          <a:pt x="234" y="2030"/>
                        </a:lnTo>
                        <a:lnTo>
                          <a:pt x="228" y="2032"/>
                        </a:lnTo>
                        <a:lnTo>
                          <a:pt x="202" y="2038"/>
                        </a:lnTo>
                        <a:lnTo>
                          <a:pt x="196" y="2044"/>
                        </a:lnTo>
                        <a:lnTo>
                          <a:pt x="190" y="2046"/>
                        </a:lnTo>
                        <a:lnTo>
                          <a:pt x="184" y="2048"/>
                        </a:lnTo>
                        <a:lnTo>
                          <a:pt x="180" y="2048"/>
                        </a:lnTo>
                        <a:lnTo>
                          <a:pt x="174" y="2052"/>
                        </a:lnTo>
                        <a:lnTo>
                          <a:pt x="170" y="2054"/>
                        </a:lnTo>
                        <a:lnTo>
                          <a:pt x="152" y="2072"/>
                        </a:lnTo>
                        <a:lnTo>
                          <a:pt x="134" y="2068"/>
                        </a:lnTo>
                        <a:lnTo>
                          <a:pt x="124" y="2086"/>
                        </a:lnTo>
                        <a:lnTo>
                          <a:pt x="124" y="2086"/>
                        </a:lnTo>
                        <a:lnTo>
                          <a:pt x="128" y="2082"/>
                        </a:lnTo>
                        <a:lnTo>
                          <a:pt x="138" y="2070"/>
                        </a:lnTo>
                        <a:lnTo>
                          <a:pt x="158" y="2074"/>
                        </a:lnTo>
                        <a:lnTo>
                          <a:pt x="166" y="2104"/>
                        </a:lnTo>
                        <a:lnTo>
                          <a:pt x="168" y="2122"/>
                        </a:lnTo>
                        <a:lnTo>
                          <a:pt x="166" y="2140"/>
                        </a:lnTo>
                        <a:lnTo>
                          <a:pt x="168" y="2146"/>
                        </a:lnTo>
                        <a:lnTo>
                          <a:pt x="170" y="2148"/>
                        </a:lnTo>
                        <a:lnTo>
                          <a:pt x="174" y="2148"/>
                        </a:lnTo>
                        <a:lnTo>
                          <a:pt x="178" y="2150"/>
                        </a:lnTo>
                        <a:lnTo>
                          <a:pt x="180" y="2152"/>
                        </a:lnTo>
                        <a:lnTo>
                          <a:pt x="184" y="2156"/>
                        </a:lnTo>
                        <a:lnTo>
                          <a:pt x="190" y="2164"/>
                        </a:lnTo>
                        <a:lnTo>
                          <a:pt x="194" y="2180"/>
                        </a:lnTo>
                        <a:lnTo>
                          <a:pt x="194" y="2194"/>
                        </a:lnTo>
                        <a:lnTo>
                          <a:pt x="194" y="2198"/>
                        </a:lnTo>
                        <a:lnTo>
                          <a:pt x="192" y="2202"/>
                        </a:lnTo>
                        <a:lnTo>
                          <a:pt x="186" y="2208"/>
                        </a:lnTo>
                        <a:lnTo>
                          <a:pt x="184" y="2210"/>
                        </a:lnTo>
                        <a:lnTo>
                          <a:pt x="182" y="2216"/>
                        </a:lnTo>
                        <a:lnTo>
                          <a:pt x="184" y="2222"/>
                        </a:lnTo>
                        <a:lnTo>
                          <a:pt x="184" y="2224"/>
                        </a:lnTo>
                        <a:lnTo>
                          <a:pt x="194" y="2230"/>
                        </a:lnTo>
                        <a:lnTo>
                          <a:pt x="198" y="2236"/>
                        </a:lnTo>
                        <a:lnTo>
                          <a:pt x="200" y="2240"/>
                        </a:lnTo>
                        <a:lnTo>
                          <a:pt x="198" y="2244"/>
                        </a:lnTo>
                        <a:lnTo>
                          <a:pt x="196" y="2252"/>
                        </a:lnTo>
                        <a:lnTo>
                          <a:pt x="196" y="2264"/>
                        </a:lnTo>
                        <a:lnTo>
                          <a:pt x="198" y="2272"/>
                        </a:lnTo>
                        <a:lnTo>
                          <a:pt x="200" y="2278"/>
                        </a:lnTo>
                        <a:lnTo>
                          <a:pt x="230" y="2312"/>
                        </a:lnTo>
                        <a:lnTo>
                          <a:pt x="242" y="2330"/>
                        </a:lnTo>
                        <a:lnTo>
                          <a:pt x="250" y="2342"/>
                        </a:lnTo>
                        <a:lnTo>
                          <a:pt x="258" y="2374"/>
                        </a:lnTo>
                        <a:lnTo>
                          <a:pt x="262" y="2382"/>
                        </a:lnTo>
                        <a:lnTo>
                          <a:pt x="268" y="2390"/>
                        </a:lnTo>
                        <a:lnTo>
                          <a:pt x="274" y="2394"/>
                        </a:lnTo>
                        <a:lnTo>
                          <a:pt x="280" y="2398"/>
                        </a:lnTo>
                        <a:lnTo>
                          <a:pt x="286" y="2400"/>
                        </a:lnTo>
                        <a:lnTo>
                          <a:pt x="298" y="2402"/>
                        </a:lnTo>
                        <a:lnTo>
                          <a:pt x="304" y="2404"/>
                        </a:lnTo>
                        <a:lnTo>
                          <a:pt x="310" y="2406"/>
                        </a:lnTo>
                        <a:lnTo>
                          <a:pt x="346" y="2434"/>
                        </a:lnTo>
                        <a:lnTo>
                          <a:pt x="350" y="2436"/>
                        </a:lnTo>
                        <a:lnTo>
                          <a:pt x="356" y="2438"/>
                        </a:lnTo>
                        <a:lnTo>
                          <a:pt x="372" y="2438"/>
                        </a:lnTo>
                        <a:lnTo>
                          <a:pt x="378" y="2440"/>
                        </a:lnTo>
                        <a:lnTo>
                          <a:pt x="380" y="2444"/>
                        </a:lnTo>
                        <a:lnTo>
                          <a:pt x="380" y="2450"/>
                        </a:lnTo>
                        <a:lnTo>
                          <a:pt x="380" y="2458"/>
                        </a:lnTo>
                        <a:lnTo>
                          <a:pt x="380" y="2466"/>
                        </a:lnTo>
                        <a:lnTo>
                          <a:pt x="384" y="2478"/>
                        </a:lnTo>
                        <a:lnTo>
                          <a:pt x="386" y="2488"/>
                        </a:lnTo>
                        <a:lnTo>
                          <a:pt x="392" y="2498"/>
                        </a:lnTo>
                        <a:lnTo>
                          <a:pt x="396" y="2506"/>
                        </a:lnTo>
                        <a:lnTo>
                          <a:pt x="400" y="2520"/>
                        </a:lnTo>
                        <a:lnTo>
                          <a:pt x="404" y="2524"/>
                        </a:lnTo>
                        <a:lnTo>
                          <a:pt x="408" y="2526"/>
                        </a:lnTo>
                        <a:lnTo>
                          <a:pt x="412" y="2530"/>
                        </a:lnTo>
                        <a:lnTo>
                          <a:pt x="416" y="2538"/>
                        </a:lnTo>
                        <a:lnTo>
                          <a:pt x="404" y="2558"/>
                        </a:lnTo>
                        <a:lnTo>
                          <a:pt x="388" y="2566"/>
                        </a:lnTo>
                        <a:lnTo>
                          <a:pt x="380" y="2570"/>
                        </a:lnTo>
                        <a:lnTo>
                          <a:pt x="376" y="2578"/>
                        </a:lnTo>
                        <a:lnTo>
                          <a:pt x="376" y="2584"/>
                        </a:lnTo>
                        <a:lnTo>
                          <a:pt x="370" y="2594"/>
                        </a:lnTo>
                        <a:lnTo>
                          <a:pt x="358" y="2600"/>
                        </a:lnTo>
                        <a:lnTo>
                          <a:pt x="316" y="2610"/>
                        </a:lnTo>
                        <a:lnTo>
                          <a:pt x="310" y="2614"/>
                        </a:lnTo>
                        <a:lnTo>
                          <a:pt x="308" y="2618"/>
                        </a:lnTo>
                        <a:lnTo>
                          <a:pt x="308" y="2620"/>
                        </a:lnTo>
                        <a:lnTo>
                          <a:pt x="308" y="2626"/>
                        </a:lnTo>
                        <a:lnTo>
                          <a:pt x="308" y="2628"/>
                        </a:lnTo>
                        <a:lnTo>
                          <a:pt x="310" y="2632"/>
                        </a:lnTo>
                        <a:lnTo>
                          <a:pt x="312" y="2636"/>
                        </a:lnTo>
                        <a:lnTo>
                          <a:pt x="316" y="2638"/>
                        </a:lnTo>
                        <a:lnTo>
                          <a:pt x="320" y="2640"/>
                        </a:lnTo>
                        <a:lnTo>
                          <a:pt x="326" y="2640"/>
                        </a:lnTo>
                        <a:lnTo>
                          <a:pt x="330" y="2640"/>
                        </a:lnTo>
                        <a:lnTo>
                          <a:pt x="332" y="2642"/>
                        </a:lnTo>
                        <a:lnTo>
                          <a:pt x="336" y="2654"/>
                        </a:lnTo>
                        <a:lnTo>
                          <a:pt x="338" y="2660"/>
                        </a:lnTo>
                        <a:lnTo>
                          <a:pt x="342" y="2662"/>
                        </a:lnTo>
                        <a:lnTo>
                          <a:pt x="348" y="2666"/>
                        </a:lnTo>
                        <a:lnTo>
                          <a:pt x="372" y="2670"/>
                        </a:lnTo>
                        <a:lnTo>
                          <a:pt x="390" y="2670"/>
                        </a:lnTo>
                        <a:lnTo>
                          <a:pt x="392" y="2670"/>
                        </a:lnTo>
                        <a:lnTo>
                          <a:pt x="396" y="2668"/>
                        </a:lnTo>
                        <a:lnTo>
                          <a:pt x="396" y="2662"/>
                        </a:lnTo>
                        <a:lnTo>
                          <a:pt x="400" y="2660"/>
                        </a:lnTo>
                        <a:lnTo>
                          <a:pt x="402" y="2658"/>
                        </a:lnTo>
                        <a:lnTo>
                          <a:pt x="406" y="2658"/>
                        </a:lnTo>
                        <a:lnTo>
                          <a:pt x="408" y="2660"/>
                        </a:lnTo>
                        <a:lnTo>
                          <a:pt x="412" y="2664"/>
                        </a:lnTo>
                        <a:lnTo>
                          <a:pt x="424" y="2684"/>
                        </a:lnTo>
                        <a:lnTo>
                          <a:pt x="426" y="2688"/>
                        </a:lnTo>
                        <a:lnTo>
                          <a:pt x="430" y="2690"/>
                        </a:lnTo>
                        <a:lnTo>
                          <a:pt x="434" y="2688"/>
                        </a:lnTo>
                        <a:lnTo>
                          <a:pt x="440" y="2680"/>
                        </a:lnTo>
                        <a:lnTo>
                          <a:pt x="442" y="2676"/>
                        </a:lnTo>
                        <a:lnTo>
                          <a:pt x="446" y="2674"/>
                        </a:lnTo>
                        <a:lnTo>
                          <a:pt x="450" y="2674"/>
                        </a:lnTo>
                        <a:lnTo>
                          <a:pt x="454" y="2676"/>
                        </a:lnTo>
                        <a:lnTo>
                          <a:pt x="458" y="2682"/>
                        </a:lnTo>
                        <a:lnTo>
                          <a:pt x="458" y="2692"/>
                        </a:lnTo>
                        <a:lnTo>
                          <a:pt x="452" y="2698"/>
                        </a:lnTo>
                        <a:lnTo>
                          <a:pt x="446" y="2702"/>
                        </a:lnTo>
                        <a:lnTo>
                          <a:pt x="410" y="2710"/>
                        </a:lnTo>
                        <a:lnTo>
                          <a:pt x="396" y="2714"/>
                        </a:lnTo>
                        <a:lnTo>
                          <a:pt x="282" y="2768"/>
                        </a:lnTo>
                        <a:lnTo>
                          <a:pt x="256" y="2782"/>
                        </a:lnTo>
                        <a:lnTo>
                          <a:pt x="244" y="2790"/>
                        </a:lnTo>
                        <a:lnTo>
                          <a:pt x="240" y="2798"/>
                        </a:lnTo>
                        <a:lnTo>
                          <a:pt x="238" y="2804"/>
                        </a:lnTo>
                        <a:lnTo>
                          <a:pt x="238" y="2810"/>
                        </a:lnTo>
                        <a:lnTo>
                          <a:pt x="238" y="2822"/>
                        </a:lnTo>
                        <a:lnTo>
                          <a:pt x="238" y="2838"/>
                        </a:lnTo>
                        <a:lnTo>
                          <a:pt x="236" y="2856"/>
                        </a:lnTo>
                        <a:lnTo>
                          <a:pt x="236" y="2860"/>
                        </a:lnTo>
                        <a:lnTo>
                          <a:pt x="238" y="2864"/>
                        </a:lnTo>
                        <a:lnTo>
                          <a:pt x="244" y="2866"/>
                        </a:lnTo>
                        <a:lnTo>
                          <a:pt x="260" y="2862"/>
                        </a:lnTo>
                        <a:lnTo>
                          <a:pt x="272" y="2850"/>
                        </a:lnTo>
                        <a:lnTo>
                          <a:pt x="276" y="2842"/>
                        </a:lnTo>
                        <a:lnTo>
                          <a:pt x="284" y="2822"/>
                        </a:lnTo>
                        <a:lnTo>
                          <a:pt x="288" y="2818"/>
                        </a:lnTo>
                        <a:lnTo>
                          <a:pt x="294" y="2820"/>
                        </a:lnTo>
                        <a:lnTo>
                          <a:pt x="302" y="2822"/>
                        </a:lnTo>
                        <a:lnTo>
                          <a:pt x="308" y="2822"/>
                        </a:lnTo>
                        <a:lnTo>
                          <a:pt x="316" y="2822"/>
                        </a:lnTo>
                        <a:lnTo>
                          <a:pt x="404" y="2782"/>
                        </a:lnTo>
                        <a:lnTo>
                          <a:pt x="420" y="2772"/>
                        </a:lnTo>
                        <a:lnTo>
                          <a:pt x="440" y="2754"/>
                        </a:lnTo>
                        <a:lnTo>
                          <a:pt x="448" y="2748"/>
                        </a:lnTo>
                        <a:lnTo>
                          <a:pt x="458" y="2744"/>
                        </a:lnTo>
                        <a:lnTo>
                          <a:pt x="468" y="2744"/>
                        </a:lnTo>
                        <a:lnTo>
                          <a:pt x="486" y="2750"/>
                        </a:lnTo>
                        <a:lnTo>
                          <a:pt x="528" y="2756"/>
                        </a:lnTo>
                        <a:lnTo>
                          <a:pt x="536" y="2758"/>
                        </a:lnTo>
                        <a:lnTo>
                          <a:pt x="540" y="2760"/>
                        </a:lnTo>
                        <a:lnTo>
                          <a:pt x="544" y="2762"/>
                        </a:lnTo>
                        <a:lnTo>
                          <a:pt x="546" y="2766"/>
                        </a:lnTo>
                        <a:lnTo>
                          <a:pt x="550" y="2768"/>
                        </a:lnTo>
                        <a:lnTo>
                          <a:pt x="552" y="2766"/>
                        </a:lnTo>
                        <a:lnTo>
                          <a:pt x="560" y="2760"/>
                        </a:lnTo>
                        <a:lnTo>
                          <a:pt x="568" y="2758"/>
                        </a:lnTo>
                        <a:lnTo>
                          <a:pt x="574" y="2758"/>
                        </a:lnTo>
                        <a:lnTo>
                          <a:pt x="594" y="2764"/>
                        </a:lnTo>
                        <a:lnTo>
                          <a:pt x="634" y="2768"/>
                        </a:lnTo>
                        <a:lnTo>
                          <a:pt x="642" y="2768"/>
                        </a:lnTo>
                        <a:lnTo>
                          <a:pt x="648" y="2774"/>
                        </a:lnTo>
                        <a:lnTo>
                          <a:pt x="652" y="2778"/>
                        </a:lnTo>
                        <a:lnTo>
                          <a:pt x="652" y="2784"/>
                        </a:lnTo>
                        <a:lnTo>
                          <a:pt x="654" y="2790"/>
                        </a:lnTo>
                        <a:lnTo>
                          <a:pt x="658" y="2794"/>
                        </a:lnTo>
                        <a:lnTo>
                          <a:pt x="662" y="2796"/>
                        </a:lnTo>
                        <a:lnTo>
                          <a:pt x="664" y="2796"/>
                        </a:lnTo>
                        <a:lnTo>
                          <a:pt x="664" y="2790"/>
                        </a:lnTo>
                        <a:lnTo>
                          <a:pt x="664" y="2776"/>
                        </a:lnTo>
                        <a:lnTo>
                          <a:pt x="664" y="2770"/>
                        </a:lnTo>
                        <a:lnTo>
                          <a:pt x="666" y="2766"/>
                        </a:lnTo>
                        <a:lnTo>
                          <a:pt x="670" y="2762"/>
                        </a:lnTo>
                        <a:lnTo>
                          <a:pt x="676" y="2762"/>
                        </a:lnTo>
                        <a:lnTo>
                          <a:pt x="690" y="2762"/>
                        </a:lnTo>
                        <a:lnTo>
                          <a:pt x="696" y="2762"/>
                        </a:lnTo>
                        <a:lnTo>
                          <a:pt x="700" y="2756"/>
                        </a:lnTo>
                        <a:lnTo>
                          <a:pt x="702" y="2752"/>
                        </a:lnTo>
                        <a:lnTo>
                          <a:pt x="704" y="2748"/>
                        </a:lnTo>
                        <a:lnTo>
                          <a:pt x="712" y="2744"/>
                        </a:lnTo>
                        <a:lnTo>
                          <a:pt x="714" y="2740"/>
                        </a:lnTo>
                        <a:lnTo>
                          <a:pt x="724" y="2734"/>
                        </a:lnTo>
                        <a:lnTo>
                          <a:pt x="734" y="2732"/>
                        </a:lnTo>
                        <a:lnTo>
                          <a:pt x="754" y="2732"/>
                        </a:lnTo>
                        <a:lnTo>
                          <a:pt x="766" y="2734"/>
                        </a:lnTo>
                        <a:lnTo>
                          <a:pt x="774" y="2736"/>
                        </a:lnTo>
                        <a:lnTo>
                          <a:pt x="782" y="2738"/>
                        </a:lnTo>
                        <a:lnTo>
                          <a:pt x="788" y="2740"/>
                        </a:lnTo>
                        <a:lnTo>
                          <a:pt x="804" y="2742"/>
                        </a:lnTo>
                        <a:lnTo>
                          <a:pt x="810" y="2744"/>
                        </a:lnTo>
                        <a:lnTo>
                          <a:pt x="812" y="2746"/>
                        </a:lnTo>
                        <a:lnTo>
                          <a:pt x="816" y="2748"/>
                        </a:lnTo>
                        <a:lnTo>
                          <a:pt x="820" y="2752"/>
                        </a:lnTo>
                        <a:lnTo>
                          <a:pt x="820" y="2756"/>
                        </a:lnTo>
                        <a:lnTo>
                          <a:pt x="816" y="2762"/>
                        </a:lnTo>
                        <a:lnTo>
                          <a:pt x="794" y="2784"/>
                        </a:lnTo>
                        <a:lnTo>
                          <a:pt x="786" y="2790"/>
                        </a:lnTo>
                        <a:lnTo>
                          <a:pt x="780" y="2790"/>
                        </a:lnTo>
                        <a:lnTo>
                          <a:pt x="774" y="2790"/>
                        </a:lnTo>
                        <a:lnTo>
                          <a:pt x="770" y="2790"/>
                        </a:lnTo>
                        <a:lnTo>
                          <a:pt x="768" y="2794"/>
                        </a:lnTo>
                        <a:lnTo>
                          <a:pt x="770" y="2798"/>
                        </a:lnTo>
                        <a:lnTo>
                          <a:pt x="772" y="2802"/>
                        </a:lnTo>
                        <a:lnTo>
                          <a:pt x="778" y="2810"/>
                        </a:lnTo>
                        <a:lnTo>
                          <a:pt x="784" y="2816"/>
                        </a:lnTo>
                        <a:lnTo>
                          <a:pt x="786" y="2822"/>
                        </a:lnTo>
                        <a:lnTo>
                          <a:pt x="788" y="2830"/>
                        </a:lnTo>
                        <a:lnTo>
                          <a:pt x="784" y="2830"/>
                        </a:lnTo>
                        <a:lnTo>
                          <a:pt x="786" y="2836"/>
                        </a:lnTo>
                        <a:lnTo>
                          <a:pt x="788" y="2842"/>
                        </a:lnTo>
                        <a:lnTo>
                          <a:pt x="800" y="2842"/>
                        </a:lnTo>
                        <a:lnTo>
                          <a:pt x="810" y="2844"/>
                        </a:lnTo>
                        <a:lnTo>
                          <a:pt x="826" y="2846"/>
                        </a:lnTo>
                        <a:lnTo>
                          <a:pt x="826" y="2842"/>
                        </a:lnTo>
                        <a:lnTo>
                          <a:pt x="838" y="2824"/>
                        </a:lnTo>
                        <a:lnTo>
                          <a:pt x="844" y="2820"/>
                        </a:lnTo>
                        <a:lnTo>
                          <a:pt x="846" y="2816"/>
                        </a:lnTo>
                        <a:lnTo>
                          <a:pt x="874" y="2814"/>
                        </a:lnTo>
                        <a:lnTo>
                          <a:pt x="892" y="2814"/>
                        </a:lnTo>
                        <a:lnTo>
                          <a:pt x="904" y="2820"/>
                        </a:lnTo>
                        <a:lnTo>
                          <a:pt x="916" y="2838"/>
                        </a:lnTo>
                        <a:lnTo>
                          <a:pt x="922" y="2842"/>
                        </a:lnTo>
                        <a:lnTo>
                          <a:pt x="938" y="2840"/>
                        </a:lnTo>
                        <a:lnTo>
                          <a:pt x="944" y="2842"/>
                        </a:lnTo>
                        <a:lnTo>
                          <a:pt x="948" y="2846"/>
                        </a:lnTo>
                        <a:lnTo>
                          <a:pt x="952" y="2852"/>
                        </a:lnTo>
                        <a:lnTo>
                          <a:pt x="956" y="2860"/>
                        </a:lnTo>
                        <a:lnTo>
                          <a:pt x="968" y="2864"/>
                        </a:lnTo>
                        <a:lnTo>
                          <a:pt x="994" y="2868"/>
                        </a:lnTo>
                        <a:lnTo>
                          <a:pt x="1006" y="2872"/>
                        </a:lnTo>
                        <a:lnTo>
                          <a:pt x="1038" y="2890"/>
                        </a:lnTo>
                        <a:lnTo>
                          <a:pt x="1052" y="2892"/>
                        </a:lnTo>
                        <a:lnTo>
                          <a:pt x="1060" y="2890"/>
                        </a:lnTo>
                        <a:lnTo>
                          <a:pt x="1064" y="2886"/>
                        </a:lnTo>
                        <a:lnTo>
                          <a:pt x="1068" y="2882"/>
                        </a:lnTo>
                        <a:lnTo>
                          <a:pt x="1074" y="2876"/>
                        </a:lnTo>
                        <a:lnTo>
                          <a:pt x="1078" y="2876"/>
                        </a:lnTo>
                        <a:lnTo>
                          <a:pt x="1092" y="2878"/>
                        </a:lnTo>
                        <a:lnTo>
                          <a:pt x="1102" y="2876"/>
                        </a:lnTo>
                        <a:lnTo>
                          <a:pt x="1128" y="2862"/>
                        </a:lnTo>
                        <a:lnTo>
                          <a:pt x="1140" y="2860"/>
                        </a:lnTo>
                        <a:lnTo>
                          <a:pt x="1150" y="2876"/>
                        </a:lnTo>
                        <a:lnTo>
                          <a:pt x="1156" y="2870"/>
                        </a:lnTo>
                        <a:lnTo>
                          <a:pt x="1164" y="2868"/>
                        </a:lnTo>
                        <a:lnTo>
                          <a:pt x="1170" y="2870"/>
                        </a:lnTo>
                        <a:lnTo>
                          <a:pt x="1174" y="2880"/>
                        </a:lnTo>
                        <a:lnTo>
                          <a:pt x="1174" y="2886"/>
                        </a:lnTo>
                        <a:lnTo>
                          <a:pt x="1182" y="2888"/>
                        </a:lnTo>
                        <a:lnTo>
                          <a:pt x="1190" y="2888"/>
                        </a:lnTo>
                        <a:lnTo>
                          <a:pt x="1196" y="2888"/>
                        </a:lnTo>
                        <a:lnTo>
                          <a:pt x="1210" y="2900"/>
                        </a:lnTo>
                        <a:lnTo>
                          <a:pt x="1230" y="2926"/>
                        </a:lnTo>
                        <a:lnTo>
                          <a:pt x="1244" y="2936"/>
                        </a:lnTo>
                        <a:lnTo>
                          <a:pt x="1252" y="2936"/>
                        </a:lnTo>
                        <a:lnTo>
                          <a:pt x="1274" y="2930"/>
                        </a:lnTo>
                        <a:lnTo>
                          <a:pt x="1284" y="2930"/>
                        </a:lnTo>
                        <a:lnTo>
                          <a:pt x="1288" y="2930"/>
                        </a:lnTo>
                        <a:lnTo>
                          <a:pt x="1296" y="2940"/>
                        </a:lnTo>
                        <a:lnTo>
                          <a:pt x="1298" y="2946"/>
                        </a:lnTo>
                        <a:lnTo>
                          <a:pt x="1298" y="2952"/>
                        </a:lnTo>
                        <a:lnTo>
                          <a:pt x="1298" y="2954"/>
                        </a:lnTo>
                        <a:lnTo>
                          <a:pt x="1298" y="2960"/>
                        </a:lnTo>
                        <a:lnTo>
                          <a:pt x="1304" y="2986"/>
                        </a:lnTo>
                        <a:lnTo>
                          <a:pt x="1312" y="3016"/>
                        </a:lnTo>
                        <a:lnTo>
                          <a:pt x="1322" y="3034"/>
                        </a:lnTo>
                        <a:lnTo>
                          <a:pt x="1360" y="3092"/>
                        </a:lnTo>
                        <a:lnTo>
                          <a:pt x="1368" y="3116"/>
                        </a:lnTo>
                        <a:lnTo>
                          <a:pt x="1374" y="3136"/>
                        </a:lnTo>
                        <a:lnTo>
                          <a:pt x="1376" y="3158"/>
                        </a:lnTo>
                        <a:lnTo>
                          <a:pt x="1368" y="3186"/>
                        </a:lnTo>
                        <a:lnTo>
                          <a:pt x="1374" y="3194"/>
                        </a:lnTo>
                        <a:lnTo>
                          <a:pt x="1376" y="3196"/>
                        </a:lnTo>
                        <a:lnTo>
                          <a:pt x="1380" y="3198"/>
                        </a:lnTo>
                        <a:lnTo>
                          <a:pt x="1382" y="3202"/>
                        </a:lnTo>
                        <a:lnTo>
                          <a:pt x="1382" y="3204"/>
                        </a:lnTo>
                        <a:lnTo>
                          <a:pt x="1380" y="3210"/>
                        </a:lnTo>
                        <a:lnTo>
                          <a:pt x="1364" y="3236"/>
                        </a:lnTo>
                        <a:lnTo>
                          <a:pt x="1360" y="3242"/>
                        </a:lnTo>
                        <a:lnTo>
                          <a:pt x="1354" y="3248"/>
                        </a:lnTo>
                        <a:lnTo>
                          <a:pt x="1346" y="3252"/>
                        </a:lnTo>
                        <a:lnTo>
                          <a:pt x="1326" y="3256"/>
                        </a:lnTo>
                        <a:lnTo>
                          <a:pt x="1320" y="3258"/>
                        </a:lnTo>
                        <a:lnTo>
                          <a:pt x="1314" y="3260"/>
                        </a:lnTo>
                        <a:lnTo>
                          <a:pt x="1308" y="3264"/>
                        </a:lnTo>
                        <a:lnTo>
                          <a:pt x="1300" y="3272"/>
                        </a:lnTo>
                        <a:lnTo>
                          <a:pt x="1298" y="3280"/>
                        </a:lnTo>
                        <a:lnTo>
                          <a:pt x="1296" y="3286"/>
                        </a:lnTo>
                        <a:lnTo>
                          <a:pt x="1298" y="3298"/>
                        </a:lnTo>
                        <a:lnTo>
                          <a:pt x="1302" y="3306"/>
                        </a:lnTo>
                        <a:lnTo>
                          <a:pt x="1308" y="3318"/>
                        </a:lnTo>
                        <a:lnTo>
                          <a:pt x="1310" y="3322"/>
                        </a:lnTo>
                        <a:lnTo>
                          <a:pt x="1308" y="3328"/>
                        </a:lnTo>
                        <a:lnTo>
                          <a:pt x="1302" y="3332"/>
                        </a:lnTo>
                        <a:lnTo>
                          <a:pt x="1290" y="3338"/>
                        </a:lnTo>
                        <a:lnTo>
                          <a:pt x="1286" y="3340"/>
                        </a:lnTo>
                        <a:lnTo>
                          <a:pt x="1284" y="3348"/>
                        </a:lnTo>
                        <a:lnTo>
                          <a:pt x="1284" y="3362"/>
                        </a:lnTo>
                        <a:lnTo>
                          <a:pt x="1288" y="3372"/>
                        </a:lnTo>
                        <a:lnTo>
                          <a:pt x="1292" y="3378"/>
                        </a:lnTo>
                        <a:lnTo>
                          <a:pt x="1304" y="3386"/>
                        </a:lnTo>
                        <a:lnTo>
                          <a:pt x="1308" y="3388"/>
                        </a:lnTo>
                        <a:lnTo>
                          <a:pt x="1308" y="3396"/>
                        </a:lnTo>
                        <a:lnTo>
                          <a:pt x="1304" y="3406"/>
                        </a:lnTo>
                        <a:lnTo>
                          <a:pt x="1280" y="3442"/>
                        </a:lnTo>
                        <a:lnTo>
                          <a:pt x="1266" y="3474"/>
                        </a:lnTo>
                        <a:lnTo>
                          <a:pt x="1264" y="3492"/>
                        </a:lnTo>
                        <a:lnTo>
                          <a:pt x="1262" y="3498"/>
                        </a:lnTo>
                        <a:lnTo>
                          <a:pt x="1258" y="3508"/>
                        </a:lnTo>
                        <a:lnTo>
                          <a:pt x="1226" y="3546"/>
                        </a:lnTo>
                        <a:lnTo>
                          <a:pt x="1218" y="3568"/>
                        </a:lnTo>
                        <a:lnTo>
                          <a:pt x="1208" y="3596"/>
                        </a:lnTo>
                        <a:lnTo>
                          <a:pt x="1196" y="3608"/>
                        </a:lnTo>
                        <a:lnTo>
                          <a:pt x="1184" y="3616"/>
                        </a:lnTo>
                        <a:lnTo>
                          <a:pt x="1174" y="3620"/>
                        </a:lnTo>
                        <a:lnTo>
                          <a:pt x="1166" y="3628"/>
                        </a:lnTo>
                        <a:lnTo>
                          <a:pt x="1160" y="3636"/>
                        </a:lnTo>
                        <a:lnTo>
                          <a:pt x="1156" y="3648"/>
                        </a:lnTo>
                        <a:lnTo>
                          <a:pt x="1152" y="3658"/>
                        </a:lnTo>
                        <a:lnTo>
                          <a:pt x="1152" y="3666"/>
                        </a:lnTo>
                        <a:lnTo>
                          <a:pt x="1152" y="3674"/>
                        </a:lnTo>
                        <a:lnTo>
                          <a:pt x="1152" y="3682"/>
                        </a:lnTo>
                        <a:lnTo>
                          <a:pt x="1154" y="3690"/>
                        </a:lnTo>
                        <a:lnTo>
                          <a:pt x="1162" y="3706"/>
                        </a:lnTo>
                        <a:lnTo>
                          <a:pt x="1168" y="3716"/>
                        </a:lnTo>
                        <a:lnTo>
                          <a:pt x="1168" y="3724"/>
                        </a:lnTo>
                        <a:lnTo>
                          <a:pt x="1170" y="3730"/>
                        </a:lnTo>
                        <a:lnTo>
                          <a:pt x="1170" y="3738"/>
                        </a:lnTo>
                        <a:lnTo>
                          <a:pt x="1168" y="3740"/>
                        </a:lnTo>
                        <a:lnTo>
                          <a:pt x="1168" y="3744"/>
                        </a:lnTo>
                        <a:lnTo>
                          <a:pt x="1166" y="3750"/>
                        </a:lnTo>
                        <a:lnTo>
                          <a:pt x="1142" y="3762"/>
                        </a:lnTo>
                        <a:lnTo>
                          <a:pt x="1074" y="3776"/>
                        </a:lnTo>
                        <a:lnTo>
                          <a:pt x="1050" y="3790"/>
                        </a:lnTo>
                        <a:lnTo>
                          <a:pt x="1044" y="3796"/>
                        </a:lnTo>
                        <a:lnTo>
                          <a:pt x="1034" y="3800"/>
                        </a:lnTo>
                        <a:lnTo>
                          <a:pt x="1026" y="3802"/>
                        </a:lnTo>
                        <a:lnTo>
                          <a:pt x="1012" y="3802"/>
                        </a:lnTo>
                        <a:lnTo>
                          <a:pt x="992" y="3798"/>
                        </a:lnTo>
                        <a:lnTo>
                          <a:pt x="982" y="3798"/>
                        </a:lnTo>
                        <a:lnTo>
                          <a:pt x="966" y="3800"/>
                        </a:lnTo>
                        <a:lnTo>
                          <a:pt x="904" y="3818"/>
                        </a:lnTo>
                        <a:lnTo>
                          <a:pt x="894" y="3828"/>
                        </a:lnTo>
                        <a:lnTo>
                          <a:pt x="888" y="3868"/>
                        </a:lnTo>
                        <a:lnTo>
                          <a:pt x="876" y="3886"/>
                        </a:lnTo>
                        <a:lnTo>
                          <a:pt x="830" y="3926"/>
                        </a:lnTo>
                        <a:lnTo>
                          <a:pt x="826" y="3932"/>
                        </a:lnTo>
                        <a:lnTo>
                          <a:pt x="822" y="3936"/>
                        </a:lnTo>
                        <a:lnTo>
                          <a:pt x="822" y="3944"/>
                        </a:lnTo>
                        <a:lnTo>
                          <a:pt x="826" y="3954"/>
                        </a:lnTo>
                        <a:lnTo>
                          <a:pt x="838" y="3970"/>
                        </a:lnTo>
                        <a:lnTo>
                          <a:pt x="844" y="3978"/>
                        </a:lnTo>
                        <a:lnTo>
                          <a:pt x="854" y="3990"/>
                        </a:lnTo>
                        <a:lnTo>
                          <a:pt x="888" y="4068"/>
                        </a:lnTo>
                        <a:lnTo>
                          <a:pt x="898" y="4080"/>
                        </a:lnTo>
                        <a:lnTo>
                          <a:pt x="900" y="4092"/>
                        </a:lnTo>
                        <a:lnTo>
                          <a:pt x="902" y="4100"/>
                        </a:lnTo>
                        <a:lnTo>
                          <a:pt x="898" y="4120"/>
                        </a:lnTo>
                        <a:lnTo>
                          <a:pt x="888" y="4136"/>
                        </a:lnTo>
                        <a:lnTo>
                          <a:pt x="886" y="4142"/>
                        </a:lnTo>
                        <a:lnTo>
                          <a:pt x="882" y="4154"/>
                        </a:lnTo>
                        <a:lnTo>
                          <a:pt x="880" y="4174"/>
                        </a:lnTo>
                        <a:lnTo>
                          <a:pt x="876" y="4180"/>
                        </a:lnTo>
                        <a:lnTo>
                          <a:pt x="876" y="4192"/>
                        </a:lnTo>
                        <a:lnTo>
                          <a:pt x="884" y="4208"/>
                        </a:lnTo>
                        <a:lnTo>
                          <a:pt x="882" y="4226"/>
                        </a:lnTo>
                        <a:lnTo>
                          <a:pt x="874" y="4242"/>
                        </a:lnTo>
                        <a:lnTo>
                          <a:pt x="866" y="4252"/>
                        </a:lnTo>
                        <a:lnTo>
                          <a:pt x="826" y="4290"/>
                        </a:lnTo>
                        <a:lnTo>
                          <a:pt x="804" y="4300"/>
                        </a:lnTo>
                        <a:lnTo>
                          <a:pt x="774" y="4324"/>
                        </a:lnTo>
                        <a:lnTo>
                          <a:pt x="766" y="4338"/>
                        </a:lnTo>
                        <a:lnTo>
                          <a:pt x="766" y="4346"/>
                        </a:lnTo>
                        <a:lnTo>
                          <a:pt x="770" y="4354"/>
                        </a:lnTo>
                        <a:lnTo>
                          <a:pt x="776" y="4360"/>
                        </a:lnTo>
                        <a:lnTo>
                          <a:pt x="782" y="4364"/>
                        </a:lnTo>
                        <a:lnTo>
                          <a:pt x="786" y="4366"/>
                        </a:lnTo>
                        <a:lnTo>
                          <a:pt x="804" y="4400"/>
                        </a:lnTo>
                        <a:lnTo>
                          <a:pt x="806" y="4418"/>
                        </a:lnTo>
                        <a:lnTo>
                          <a:pt x="806" y="4434"/>
                        </a:lnTo>
                        <a:lnTo>
                          <a:pt x="808" y="4448"/>
                        </a:lnTo>
                        <a:lnTo>
                          <a:pt x="816" y="4460"/>
                        </a:lnTo>
                        <a:lnTo>
                          <a:pt x="824" y="4468"/>
                        </a:lnTo>
                        <a:lnTo>
                          <a:pt x="830" y="4480"/>
                        </a:lnTo>
                        <a:lnTo>
                          <a:pt x="832" y="4496"/>
                        </a:lnTo>
                        <a:lnTo>
                          <a:pt x="832" y="4502"/>
                        </a:lnTo>
                        <a:lnTo>
                          <a:pt x="826" y="4516"/>
                        </a:lnTo>
                        <a:lnTo>
                          <a:pt x="828" y="4520"/>
                        </a:lnTo>
                        <a:lnTo>
                          <a:pt x="836" y="4528"/>
                        </a:lnTo>
                        <a:lnTo>
                          <a:pt x="838" y="4532"/>
                        </a:lnTo>
                        <a:lnTo>
                          <a:pt x="836" y="4548"/>
                        </a:lnTo>
                        <a:lnTo>
                          <a:pt x="832" y="4564"/>
                        </a:lnTo>
                        <a:lnTo>
                          <a:pt x="824" y="4578"/>
                        </a:lnTo>
                        <a:lnTo>
                          <a:pt x="808" y="4602"/>
                        </a:lnTo>
                        <a:lnTo>
                          <a:pt x="804" y="4612"/>
                        </a:lnTo>
                        <a:lnTo>
                          <a:pt x="806" y="4612"/>
                        </a:lnTo>
                        <a:lnTo>
                          <a:pt x="816" y="4632"/>
                        </a:lnTo>
                        <a:lnTo>
                          <a:pt x="818" y="4636"/>
                        </a:lnTo>
                        <a:lnTo>
                          <a:pt x="824" y="4640"/>
                        </a:lnTo>
                        <a:lnTo>
                          <a:pt x="832" y="4642"/>
                        </a:lnTo>
                        <a:lnTo>
                          <a:pt x="836" y="4644"/>
                        </a:lnTo>
                        <a:lnTo>
                          <a:pt x="838" y="4652"/>
                        </a:lnTo>
                        <a:lnTo>
                          <a:pt x="840" y="4664"/>
                        </a:lnTo>
                        <a:lnTo>
                          <a:pt x="850" y="4672"/>
                        </a:lnTo>
                        <a:lnTo>
                          <a:pt x="862" y="4680"/>
                        </a:lnTo>
                        <a:lnTo>
                          <a:pt x="880" y="4688"/>
                        </a:lnTo>
                        <a:lnTo>
                          <a:pt x="888" y="4694"/>
                        </a:lnTo>
                        <a:lnTo>
                          <a:pt x="892" y="4698"/>
                        </a:lnTo>
                        <a:lnTo>
                          <a:pt x="892" y="4704"/>
                        </a:lnTo>
                        <a:lnTo>
                          <a:pt x="890" y="4710"/>
                        </a:lnTo>
                        <a:lnTo>
                          <a:pt x="878" y="4732"/>
                        </a:lnTo>
                        <a:lnTo>
                          <a:pt x="876" y="4740"/>
                        </a:lnTo>
                        <a:lnTo>
                          <a:pt x="876" y="4748"/>
                        </a:lnTo>
                        <a:lnTo>
                          <a:pt x="882" y="4756"/>
                        </a:lnTo>
                        <a:lnTo>
                          <a:pt x="888" y="4766"/>
                        </a:lnTo>
                        <a:lnTo>
                          <a:pt x="894" y="4774"/>
                        </a:lnTo>
                        <a:lnTo>
                          <a:pt x="904" y="4780"/>
                        </a:lnTo>
                        <a:lnTo>
                          <a:pt x="916" y="4780"/>
                        </a:lnTo>
                        <a:lnTo>
                          <a:pt x="932" y="4776"/>
                        </a:lnTo>
                        <a:lnTo>
                          <a:pt x="942" y="4768"/>
                        </a:lnTo>
                        <a:lnTo>
                          <a:pt x="950" y="4760"/>
                        </a:lnTo>
                        <a:lnTo>
                          <a:pt x="956" y="4752"/>
                        </a:lnTo>
                        <a:lnTo>
                          <a:pt x="956" y="4746"/>
                        </a:lnTo>
                        <a:lnTo>
                          <a:pt x="958" y="4740"/>
                        </a:lnTo>
                        <a:lnTo>
                          <a:pt x="958" y="4732"/>
                        </a:lnTo>
                        <a:lnTo>
                          <a:pt x="960" y="4724"/>
                        </a:lnTo>
                        <a:lnTo>
                          <a:pt x="960" y="4716"/>
                        </a:lnTo>
                        <a:lnTo>
                          <a:pt x="966" y="4708"/>
                        </a:lnTo>
                        <a:lnTo>
                          <a:pt x="968" y="4702"/>
                        </a:lnTo>
                        <a:lnTo>
                          <a:pt x="972" y="4698"/>
                        </a:lnTo>
                        <a:lnTo>
                          <a:pt x="978" y="4694"/>
                        </a:lnTo>
                        <a:lnTo>
                          <a:pt x="988" y="4696"/>
                        </a:lnTo>
                        <a:lnTo>
                          <a:pt x="1000" y="4702"/>
                        </a:lnTo>
                        <a:lnTo>
                          <a:pt x="1018" y="4714"/>
                        </a:lnTo>
                        <a:lnTo>
                          <a:pt x="1056" y="4746"/>
                        </a:lnTo>
                        <a:lnTo>
                          <a:pt x="1072" y="4756"/>
                        </a:lnTo>
                        <a:lnTo>
                          <a:pt x="1090" y="4776"/>
                        </a:lnTo>
                        <a:lnTo>
                          <a:pt x="1102" y="4784"/>
                        </a:lnTo>
                        <a:lnTo>
                          <a:pt x="1114" y="4790"/>
                        </a:lnTo>
                        <a:lnTo>
                          <a:pt x="1124" y="4794"/>
                        </a:lnTo>
                        <a:lnTo>
                          <a:pt x="1146" y="4796"/>
                        </a:lnTo>
                        <a:lnTo>
                          <a:pt x="1158" y="4796"/>
                        </a:lnTo>
                        <a:lnTo>
                          <a:pt x="1164" y="4796"/>
                        </a:lnTo>
                        <a:lnTo>
                          <a:pt x="1168" y="4798"/>
                        </a:lnTo>
                        <a:lnTo>
                          <a:pt x="1170" y="4804"/>
                        </a:lnTo>
                        <a:lnTo>
                          <a:pt x="1170" y="4810"/>
                        </a:lnTo>
                        <a:lnTo>
                          <a:pt x="1172" y="4820"/>
                        </a:lnTo>
                        <a:lnTo>
                          <a:pt x="1176" y="4830"/>
                        </a:lnTo>
                        <a:lnTo>
                          <a:pt x="1186" y="4838"/>
                        </a:lnTo>
                        <a:lnTo>
                          <a:pt x="1196" y="4844"/>
                        </a:lnTo>
                        <a:lnTo>
                          <a:pt x="1208" y="4842"/>
                        </a:lnTo>
                        <a:lnTo>
                          <a:pt x="1218" y="4834"/>
                        </a:lnTo>
                        <a:lnTo>
                          <a:pt x="1236" y="4816"/>
                        </a:lnTo>
                        <a:lnTo>
                          <a:pt x="1248" y="4804"/>
                        </a:lnTo>
                        <a:lnTo>
                          <a:pt x="1258" y="4784"/>
                        </a:lnTo>
                        <a:lnTo>
                          <a:pt x="1264" y="4762"/>
                        </a:lnTo>
                        <a:lnTo>
                          <a:pt x="1272" y="4746"/>
                        </a:lnTo>
                        <a:lnTo>
                          <a:pt x="1296" y="4722"/>
                        </a:lnTo>
                        <a:lnTo>
                          <a:pt x="1304" y="4716"/>
                        </a:lnTo>
                        <a:lnTo>
                          <a:pt x="1308" y="4710"/>
                        </a:lnTo>
                        <a:lnTo>
                          <a:pt x="1314" y="4700"/>
                        </a:lnTo>
                        <a:lnTo>
                          <a:pt x="1320" y="4686"/>
                        </a:lnTo>
                        <a:lnTo>
                          <a:pt x="1326" y="4674"/>
                        </a:lnTo>
                        <a:lnTo>
                          <a:pt x="1326" y="4652"/>
                        </a:lnTo>
                        <a:lnTo>
                          <a:pt x="1312" y="4646"/>
                        </a:lnTo>
                        <a:lnTo>
                          <a:pt x="1298" y="4642"/>
                        </a:lnTo>
                        <a:lnTo>
                          <a:pt x="1292" y="4642"/>
                        </a:lnTo>
                        <a:lnTo>
                          <a:pt x="1286" y="4640"/>
                        </a:lnTo>
                        <a:lnTo>
                          <a:pt x="1282" y="4638"/>
                        </a:lnTo>
                        <a:lnTo>
                          <a:pt x="1280" y="4632"/>
                        </a:lnTo>
                        <a:lnTo>
                          <a:pt x="1280" y="4628"/>
                        </a:lnTo>
                        <a:lnTo>
                          <a:pt x="1280" y="4626"/>
                        </a:lnTo>
                        <a:lnTo>
                          <a:pt x="1280" y="4626"/>
                        </a:lnTo>
                        <a:lnTo>
                          <a:pt x="1280" y="4620"/>
                        </a:lnTo>
                        <a:lnTo>
                          <a:pt x="1286" y="4610"/>
                        </a:lnTo>
                        <a:lnTo>
                          <a:pt x="1286" y="4602"/>
                        </a:lnTo>
                        <a:lnTo>
                          <a:pt x="1280" y="4592"/>
                        </a:lnTo>
                        <a:lnTo>
                          <a:pt x="1266" y="4572"/>
                        </a:lnTo>
                        <a:lnTo>
                          <a:pt x="1262" y="4564"/>
                        </a:lnTo>
                        <a:lnTo>
                          <a:pt x="1260" y="4550"/>
                        </a:lnTo>
                        <a:lnTo>
                          <a:pt x="1256" y="4540"/>
                        </a:lnTo>
                        <a:lnTo>
                          <a:pt x="1252" y="4530"/>
                        </a:lnTo>
                        <a:lnTo>
                          <a:pt x="1242" y="4522"/>
                        </a:lnTo>
                        <a:lnTo>
                          <a:pt x="1230" y="4516"/>
                        </a:lnTo>
                        <a:lnTo>
                          <a:pt x="1220" y="4514"/>
                        </a:lnTo>
                        <a:lnTo>
                          <a:pt x="1212" y="4516"/>
                        </a:lnTo>
                        <a:lnTo>
                          <a:pt x="1196" y="4518"/>
                        </a:lnTo>
                        <a:lnTo>
                          <a:pt x="1176" y="4526"/>
                        </a:lnTo>
                        <a:lnTo>
                          <a:pt x="1168" y="4528"/>
                        </a:lnTo>
                        <a:lnTo>
                          <a:pt x="1160" y="4526"/>
                        </a:lnTo>
                        <a:lnTo>
                          <a:pt x="1156" y="4522"/>
                        </a:lnTo>
                        <a:lnTo>
                          <a:pt x="1152" y="4516"/>
                        </a:lnTo>
                        <a:lnTo>
                          <a:pt x="1146" y="4508"/>
                        </a:lnTo>
                        <a:lnTo>
                          <a:pt x="1142" y="4498"/>
                        </a:lnTo>
                        <a:lnTo>
                          <a:pt x="1144" y="4484"/>
                        </a:lnTo>
                        <a:lnTo>
                          <a:pt x="1146" y="4478"/>
                        </a:lnTo>
                        <a:lnTo>
                          <a:pt x="1154" y="4468"/>
                        </a:lnTo>
                        <a:lnTo>
                          <a:pt x="1156" y="4462"/>
                        </a:lnTo>
                        <a:lnTo>
                          <a:pt x="1158" y="4454"/>
                        </a:lnTo>
                        <a:lnTo>
                          <a:pt x="1158" y="4444"/>
                        </a:lnTo>
                        <a:lnTo>
                          <a:pt x="1154" y="4420"/>
                        </a:lnTo>
                        <a:lnTo>
                          <a:pt x="1154" y="4386"/>
                        </a:lnTo>
                        <a:lnTo>
                          <a:pt x="1152" y="4372"/>
                        </a:lnTo>
                        <a:lnTo>
                          <a:pt x="1148" y="4358"/>
                        </a:lnTo>
                        <a:lnTo>
                          <a:pt x="1140" y="4340"/>
                        </a:lnTo>
                        <a:lnTo>
                          <a:pt x="1130" y="4328"/>
                        </a:lnTo>
                        <a:lnTo>
                          <a:pt x="1104" y="4302"/>
                        </a:lnTo>
                        <a:lnTo>
                          <a:pt x="1096" y="4288"/>
                        </a:lnTo>
                        <a:lnTo>
                          <a:pt x="1090" y="4270"/>
                        </a:lnTo>
                        <a:lnTo>
                          <a:pt x="1078" y="4194"/>
                        </a:lnTo>
                        <a:lnTo>
                          <a:pt x="1076" y="4160"/>
                        </a:lnTo>
                        <a:lnTo>
                          <a:pt x="1070" y="4138"/>
                        </a:lnTo>
                        <a:lnTo>
                          <a:pt x="1046" y="4080"/>
                        </a:lnTo>
                        <a:lnTo>
                          <a:pt x="1038" y="4070"/>
                        </a:lnTo>
                        <a:lnTo>
                          <a:pt x="1028" y="4060"/>
                        </a:lnTo>
                        <a:lnTo>
                          <a:pt x="1014" y="4050"/>
                        </a:lnTo>
                        <a:lnTo>
                          <a:pt x="1010" y="4044"/>
                        </a:lnTo>
                        <a:lnTo>
                          <a:pt x="1006" y="4038"/>
                        </a:lnTo>
                        <a:lnTo>
                          <a:pt x="1004" y="4032"/>
                        </a:lnTo>
                        <a:lnTo>
                          <a:pt x="1004" y="4026"/>
                        </a:lnTo>
                        <a:lnTo>
                          <a:pt x="1006" y="4020"/>
                        </a:lnTo>
                        <a:lnTo>
                          <a:pt x="1008" y="4012"/>
                        </a:lnTo>
                        <a:lnTo>
                          <a:pt x="1016" y="4000"/>
                        </a:lnTo>
                        <a:lnTo>
                          <a:pt x="1032" y="3976"/>
                        </a:lnTo>
                        <a:lnTo>
                          <a:pt x="1038" y="3970"/>
                        </a:lnTo>
                        <a:lnTo>
                          <a:pt x="1046" y="3962"/>
                        </a:lnTo>
                        <a:lnTo>
                          <a:pt x="1050" y="3958"/>
                        </a:lnTo>
                        <a:lnTo>
                          <a:pt x="1050" y="3956"/>
                        </a:lnTo>
                        <a:lnTo>
                          <a:pt x="1050" y="3950"/>
                        </a:lnTo>
                        <a:lnTo>
                          <a:pt x="1048" y="3944"/>
                        </a:lnTo>
                        <a:lnTo>
                          <a:pt x="1046" y="3940"/>
                        </a:lnTo>
                        <a:lnTo>
                          <a:pt x="1048" y="3936"/>
                        </a:lnTo>
                        <a:lnTo>
                          <a:pt x="1050" y="3930"/>
                        </a:lnTo>
                        <a:lnTo>
                          <a:pt x="1056" y="3928"/>
                        </a:lnTo>
                        <a:lnTo>
                          <a:pt x="1062" y="3924"/>
                        </a:lnTo>
                        <a:lnTo>
                          <a:pt x="1072" y="3924"/>
                        </a:lnTo>
                        <a:lnTo>
                          <a:pt x="1084" y="3922"/>
                        </a:lnTo>
                        <a:lnTo>
                          <a:pt x="1100" y="3928"/>
                        </a:lnTo>
                        <a:lnTo>
                          <a:pt x="1106" y="3930"/>
                        </a:lnTo>
                        <a:lnTo>
                          <a:pt x="1108" y="3934"/>
                        </a:lnTo>
                        <a:lnTo>
                          <a:pt x="1112" y="3944"/>
                        </a:lnTo>
                        <a:lnTo>
                          <a:pt x="1116" y="3950"/>
                        </a:lnTo>
                        <a:lnTo>
                          <a:pt x="1126" y="3956"/>
                        </a:lnTo>
                        <a:lnTo>
                          <a:pt x="1132" y="3962"/>
                        </a:lnTo>
                        <a:lnTo>
                          <a:pt x="1140" y="3970"/>
                        </a:lnTo>
                        <a:lnTo>
                          <a:pt x="1146" y="3976"/>
                        </a:lnTo>
                        <a:lnTo>
                          <a:pt x="1152" y="3976"/>
                        </a:lnTo>
                        <a:lnTo>
                          <a:pt x="1158" y="3972"/>
                        </a:lnTo>
                        <a:lnTo>
                          <a:pt x="1158" y="3966"/>
                        </a:lnTo>
                        <a:lnTo>
                          <a:pt x="1158" y="3960"/>
                        </a:lnTo>
                        <a:lnTo>
                          <a:pt x="1154" y="3950"/>
                        </a:lnTo>
                        <a:lnTo>
                          <a:pt x="1154" y="3944"/>
                        </a:lnTo>
                        <a:lnTo>
                          <a:pt x="1154" y="3938"/>
                        </a:lnTo>
                        <a:lnTo>
                          <a:pt x="1158" y="3934"/>
                        </a:lnTo>
                        <a:lnTo>
                          <a:pt x="1164" y="3922"/>
                        </a:lnTo>
                        <a:lnTo>
                          <a:pt x="1166" y="3914"/>
                        </a:lnTo>
                        <a:lnTo>
                          <a:pt x="1166" y="3908"/>
                        </a:lnTo>
                        <a:lnTo>
                          <a:pt x="1164" y="3906"/>
                        </a:lnTo>
                        <a:lnTo>
                          <a:pt x="1152" y="3894"/>
                        </a:lnTo>
                        <a:lnTo>
                          <a:pt x="1148" y="3888"/>
                        </a:lnTo>
                        <a:lnTo>
                          <a:pt x="1150" y="3870"/>
                        </a:lnTo>
                        <a:lnTo>
                          <a:pt x="1152" y="3862"/>
                        </a:lnTo>
                        <a:lnTo>
                          <a:pt x="1156" y="3858"/>
                        </a:lnTo>
                        <a:lnTo>
                          <a:pt x="1162" y="3854"/>
                        </a:lnTo>
                        <a:lnTo>
                          <a:pt x="1170" y="3852"/>
                        </a:lnTo>
                        <a:lnTo>
                          <a:pt x="1176" y="3850"/>
                        </a:lnTo>
                        <a:lnTo>
                          <a:pt x="1190" y="3840"/>
                        </a:lnTo>
                        <a:lnTo>
                          <a:pt x="1196" y="3852"/>
                        </a:lnTo>
                        <a:lnTo>
                          <a:pt x="1198" y="3856"/>
                        </a:lnTo>
                        <a:lnTo>
                          <a:pt x="1200" y="3860"/>
                        </a:lnTo>
                        <a:lnTo>
                          <a:pt x="1202" y="3876"/>
                        </a:lnTo>
                        <a:lnTo>
                          <a:pt x="1202" y="3906"/>
                        </a:lnTo>
                        <a:lnTo>
                          <a:pt x="1202" y="3914"/>
                        </a:lnTo>
                        <a:lnTo>
                          <a:pt x="1206" y="3920"/>
                        </a:lnTo>
                        <a:lnTo>
                          <a:pt x="1214" y="3922"/>
                        </a:lnTo>
                        <a:lnTo>
                          <a:pt x="1226" y="3920"/>
                        </a:lnTo>
                        <a:lnTo>
                          <a:pt x="1234" y="3914"/>
                        </a:lnTo>
                        <a:lnTo>
                          <a:pt x="1238" y="3908"/>
                        </a:lnTo>
                        <a:lnTo>
                          <a:pt x="1240" y="3902"/>
                        </a:lnTo>
                        <a:lnTo>
                          <a:pt x="1238" y="3874"/>
                        </a:lnTo>
                        <a:lnTo>
                          <a:pt x="1238" y="3866"/>
                        </a:lnTo>
                        <a:lnTo>
                          <a:pt x="1238" y="3860"/>
                        </a:lnTo>
                        <a:lnTo>
                          <a:pt x="1240" y="3856"/>
                        </a:lnTo>
                        <a:lnTo>
                          <a:pt x="1244" y="3846"/>
                        </a:lnTo>
                        <a:lnTo>
                          <a:pt x="1250" y="3840"/>
                        </a:lnTo>
                        <a:lnTo>
                          <a:pt x="1256" y="3832"/>
                        </a:lnTo>
                        <a:lnTo>
                          <a:pt x="1264" y="3830"/>
                        </a:lnTo>
                        <a:lnTo>
                          <a:pt x="1272" y="3832"/>
                        </a:lnTo>
                        <a:lnTo>
                          <a:pt x="1280" y="3840"/>
                        </a:lnTo>
                        <a:lnTo>
                          <a:pt x="1282" y="3846"/>
                        </a:lnTo>
                        <a:lnTo>
                          <a:pt x="1284" y="3854"/>
                        </a:lnTo>
                        <a:lnTo>
                          <a:pt x="1284" y="3870"/>
                        </a:lnTo>
                        <a:lnTo>
                          <a:pt x="1282" y="3878"/>
                        </a:lnTo>
                        <a:lnTo>
                          <a:pt x="1280" y="3888"/>
                        </a:lnTo>
                        <a:lnTo>
                          <a:pt x="1276" y="3894"/>
                        </a:lnTo>
                        <a:lnTo>
                          <a:pt x="1274" y="3900"/>
                        </a:lnTo>
                        <a:lnTo>
                          <a:pt x="1276" y="3904"/>
                        </a:lnTo>
                        <a:lnTo>
                          <a:pt x="1282" y="3906"/>
                        </a:lnTo>
                        <a:lnTo>
                          <a:pt x="1292" y="3906"/>
                        </a:lnTo>
                        <a:lnTo>
                          <a:pt x="1298" y="3902"/>
                        </a:lnTo>
                        <a:lnTo>
                          <a:pt x="1304" y="3902"/>
                        </a:lnTo>
                        <a:lnTo>
                          <a:pt x="1308" y="3902"/>
                        </a:lnTo>
                        <a:lnTo>
                          <a:pt x="1310" y="3906"/>
                        </a:lnTo>
                        <a:lnTo>
                          <a:pt x="1312" y="3910"/>
                        </a:lnTo>
                        <a:lnTo>
                          <a:pt x="1312" y="3914"/>
                        </a:lnTo>
                        <a:lnTo>
                          <a:pt x="1310" y="3936"/>
                        </a:lnTo>
                        <a:lnTo>
                          <a:pt x="1308" y="3946"/>
                        </a:lnTo>
                        <a:lnTo>
                          <a:pt x="1296" y="3968"/>
                        </a:lnTo>
                        <a:lnTo>
                          <a:pt x="1294" y="3976"/>
                        </a:lnTo>
                        <a:lnTo>
                          <a:pt x="1294" y="3984"/>
                        </a:lnTo>
                        <a:lnTo>
                          <a:pt x="1298" y="3996"/>
                        </a:lnTo>
                        <a:lnTo>
                          <a:pt x="1298" y="4004"/>
                        </a:lnTo>
                        <a:lnTo>
                          <a:pt x="1296" y="4010"/>
                        </a:lnTo>
                        <a:lnTo>
                          <a:pt x="1292" y="4016"/>
                        </a:lnTo>
                        <a:lnTo>
                          <a:pt x="1286" y="4018"/>
                        </a:lnTo>
                        <a:lnTo>
                          <a:pt x="1270" y="4030"/>
                        </a:lnTo>
                        <a:lnTo>
                          <a:pt x="1260" y="4038"/>
                        </a:lnTo>
                        <a:lnTo>
                          <a:pt x="1252" y="4050"/>
                        </a:lnTo>
                        <a:lnTo>
                          <a:pt x="1248" y="4060"/>
                        </a:lnTo>
                        <a:lnTo>
                          <a:pt x="1246" y="4072"/>
                        </a:lnTo>
                        <a:lnTo>
                          <a:pt x="1244" y="4084"/>
                        </a:lnTo>
                        <a:lnTo>
                          <a:pt x="1246" y="4096"/>
                        </a:lnTo>
                        <a:lnTo>
                          <a:pt x="1250" y="4104"/>
                        </a:lnTo>
                        <a:lnTo>
                          <a:pt x="1256" y="4108"/>
                        </a:lnTo>
                        <a:lnTo>
                          <a:pt x="1264" y="4108"/>
                        </a:lnTo>
                        <a:lnTo>
                          <a:pt x="1276" y="4100"/>
                        </a:lnTo>
                        <a:lnTo>
                          <a:pt x="1282" y="4092"/>
                        </a:lnTo>
                        <a:lnTo>
                          <a:pt x="1292" y="4078"/>
                        </a:lnTo>
                        <a:lnTo>
                          <a:pt x="1298" y="4074"/>
                        </a:lnTo>
                        <a:lnTo>
                          <a:pt x="1304" y="4072"/>
                        </a:lnTo>
                        <a:lnTo>
                          <a:pt x="1314" y="4070"/>
                        </a:lnTo>
                        <a:lnTo>
                          <a:pt x="1320" y="4068"/>
                        </a:lnTo>
                        <a:lnTo>
                          <a:pt x="1328" y="4060"/>
                        </a:lnTo>
                        <a:lnTo>
                          <a:pt x="1330" y="4052"/>
                        </a:lnTo>
                        <a:lnTo>
                          <a:pt x="1332" y="4044"/>
                        </a:lnTo>
                        <a:lnTo>
                          <a:pt x="1330" y="4038"/>
                        </a:lnTo>
                        <a:lnTo>
                          <a:pt x="1332" y="4032"/>
                        </a:lnTo>
                        <a:lnTo>
                          <a:pt x="1334" y="4026"/>
                        </a:lnTo>
                        <a:lnTo>
                          <a:pt x="1338" y="4024"/>
                        </a:lnTo>
                        <a:lnTo>
                          <a:pt x="1350" y="4026"/>
                        </a:lnTo>
                        <a:lnTo>
                          <a:pt x="1354" y="4030"/>
                        </a:lnTo>
                        <a:lnTo>
                          <a:pt x="1358" y="4032"/>
                        </a:lnTo>
                        <a:lnTo>
                          <a:pt x="1360" y="4034"/>
                        </a:lnTo>
                        <a:lnTo>
                          <a:pt x="1362" y="4038"/>
                        </a:lnTo>
                        <a:lnTo>
                          <a:pt x="1370" y="4040"/>
                        </a:lnTo>
                        <a:lnTo>
                          <a:pt x="1370" y="4044"/>
                        </a:lnTo>
                        <a:lnTo>
                          <a:pt x="1372" y="4044"/>
                        </a:lnTo>
                        <a:lnTo>
                          <a:pt x="1370" y="4050"/>
                        </a:lnTo>
                        <a:lnTo>
                          <a:pt x="1352" y="4070"/>
                        </a:lnTo>
                        <a:lnTo>
                          <a:pt x="1348" y="4078"/>
                        </a:lnTo>
                        <a:lnTo>
                          <a:pt x="1346" y="4086"/>
                        </a:lnTo>
                        <a:lnTo>
                          <a:pt x="1346" y="4096"/>
                        </a:lnTo>
                        <a:lnTo>
                          <a:pt x="1348" y="4100"/>
                        </a:lnTo>
                        <a:lnTo>
                          <a:pt x="1352" y="4106"/>
                        </a:lnTo>
                        <a:lnTo>
                          <a:pt x="1356" y="4108"/>
                        </a:lnTo>
                        <a:lnTo>
                          <a:pt x="1364" y="4106"/>
                        </a:lnTo>
                        <a:lnTo>
                          <a:pt x="1376" y="4104"/>
                        </a:lnTo>
                        <a:lnTo>
                          <a:pt x="1398" y="4092"/>
                        </a:lnTo>
                        <a:lnTo>
                          <a:pt x="1410" y="4092"/>
                        </a:lnTo>
                        <a:lnTo>
                          <a:pt x="1416" y="4092"/>
                        </a:lnTo>
                        <a:lnTo>
                          <a:pt x="1416" y="4100"/>
                        </a:lnTo>
                        <a:lnTo>
                          <a:pt x="1420" y="4126"/>
                        </a:lnTo>
                        <a:lnTo>
                          <a:pt x="1422" y="4128"/>
                        </a:lnTo>
                        <a:lnTo>
                          <a:pt x="1426" y="4132"/>
                        </a:lnTo>
                        <a:lnTo>
                          <a:pt x="1432" y="4132"/>
                        </a:lnTo>
                        <a:lnTo>
                          <a:pt x="1438" y="4126"/>
                        </a:lnTo>
                        <a:lnTo>
                          <a:pt x="1444" y="4114"/>
                        </a:lnTo>
                        <a:lnTo>
                          <a:pt x="1450" y="4108"/>
                        </a:lnTo>
                        <a:lnTo>
                          <a:pt x="1458" y="4104"/>
                        </a:lnTo>
                        <a:lnTo>
                          <a:pt x="1466" y="4102"/>
                        </a:lnTo>
                        <a:lnTo>
                          <a:pt x="1472" y="4104"/>
                        </a:lnTo>
                        <a:lnTo>
                          <a:pt x="1484" y="4110"/>
                        </a:lnTo>
                        <a:lnTo>
                          <a:pt x="1490" y="4108"/>
                        </a:lnTo>
                        <a:lnTo>
                          <a:pt x="1496" y="4108"/>
                        </a:lnTo>
                        <a:lnTo>
                          <a:pt x="1502" y="4108"/>
                        </a:lnTo>
                        <a:lnTo>
                          <a:pt x="1510" y="4110"/>
                        </a:lnTo>
                        <a:lnTo>
                          <a:pt x="1526" y="4116"/>
                        </a:lnTo>
                        <a:lnTo>
                          <a:pt x="1532" y="4116"/>
                        </a:lnTo>
                        <a:lnTo>
                          <a:pt x="1538" y="4112"/>
                        </a:lnTo>
                        <a:lnTo>
                          <a:pt x="1540" y="4106"/>
                        </a:lnTo>
                        <a:lnTo>
                          <a:pt x="1540" y="4098"/>
                        </a:lnTo>
                        <a:lnTo>
                          <a:pt x="1538" y="4086"/>
                        </a:lnTo>
                        <a:lnTo>
                          <a:pt x="1522" y="4030"/>
                        </a:lnTo>
                        <a:lnTo>
                          <a:pt x="1522" y="4022"/>
                        </a:lnTo>
                        <a:lnTo>
                          <a:pt x="1522" y="4016"/>
                        </a:lnTo>
                        <a:lnTo>
                          <a:pt x="1522" y="4004"/>
                        </a:lnTo>
                        <a:lnTo>
                          <a:pt x="1530" y="3986"/>
                        </a:lnTo>
                        <a:lnTo>
                          <a:pt x="1550" y="3962"/>
                        </a:lnTo>
                        <a:lnTo>
                          <a:pt x="1556" y="3962"/>
                        </a:lnTo>
                        <a:lnTo>
                          <a:pt x="1560" y="3964"/>
                        </a:lnTo>
                        <a:lnTo>
                          <a:pt x="1564" y="3970"/>
                        </a:lnTo>
                        <a:lnTo>
                          <a:pt x="1564" y="3974"/>
                        </a:lnTo>
                        <a:lnTo>
                          <a:pt x="1562" y="3982"/>
                        </a:lnTo>
                        <a:lnTo>
                          <a:pt x="1544" y="4010"/>
                        </a:lnTo>
                        <a:lnTo>
                          <a:pt x="1542" y="4018"/>
                        </a:lnTo>
                        <a:lnTo>
                          <a:pt x="1540" y="4022"/>
                        </a:lnTo>
                        <a:lnTo>
                          <a:pt x="1540" y="4028"/>
                        </a:lnTo>
                        <a:lnTo>
                          <a:pt x="1540" y="4036"/>
                        </a:lnTo>
                        <a:lnTo>
                          <a:pt x="1544" y="4044"/>
                        </a:lnTo>
                        <a:lnTo>
                          <a:pt x="1550" y="4052"/>
                        </a:lnTo>
                        <a:lnTo>
                          <a:pt x="1554" y="4056"/>
                        </a:lnTo>
                        <a:lnTo>
                          <a:pt x="1560" y="4058"/>
                        </a:lnTo>
                        <a:lnTo>
                          <a:pt x="1564" y="4054"/>
                        </a:lnTo>
                        <a:lnTo>
                          <a:pt x="1566" y="4052"/>
                        </a:lnTo>
                        <a:lnTo>
                          <a:pt x="1570" y="4048"/>
                        </a:lnTo>
                        <a:lnTo>
                          <a:pt x="1572" y="4044"/>
                        </a:lnTo>
                        <a:lnTo>
                          <a:pt x="1576" y="4038"/>
                        </a:lnTo>
                        <a:lnTo>
                          <a:pt x="1580" y="4032"/>
                        </a:lnTo>
                        <a:lnTo>
                          <a:pt x="1588" y="4028"/>
                        </a:lnTo>
                        <a:lnTo>
                          <a:pt x="1594" y="4026"/>
                        </a:lnTo>
                        <a:lnTo>
                          <a:pt x="1602" y="4028"/>
                        </a:lnTo>
                        <a:lnTo>
                          <a:pt x="1608" y="4032"/>
                        </a:lnTo>
                        <a:lnTo>
                          <a:pt x="1614" y="4032"/>
                        </a:lnTo>
                        <a:lnTo>
                          <a:pt x="1620" y="4030"/>
                        </a:lnTo>
                        <a:lnTo>
                          <a:pt x="1632" y="4018"/>
                        </a:lnTo>
                        <a:lnTo>
                          <a:pt x="1638" y="4012"/>
                        </a:lnTo>
                        <a:lnTo>
                          <a:pt x="1642" y="4010"/>
                        </a:lnTo>
                        <a:lnTo>
                          <a:pt x="1646" y="4014"/>
                        </a:lnTo>
                        <a:lnTo>
                          <a:pt x="1644" y="4024"/>
                        </a:lnTo>
                        <a:lnTo>
                          <a:pt x="1634" y="4044"/>
                        </a:lnTo>
                        <a:lnTo>
                          <a:pt x="1610" y="4078"/>
                        </a:lnTo>
                        <a:lnTo>
                          <a:pt x="1600" y="4100"/>
                        </a:lnTo>
                        <a:lnTo>
                          <a:pt x="1594" y="4108"/>
                        </a:lnTo>
                        <a:lnTo>
                          <a:pt x="1578" y="4124"/>
                        </a:lnTo>
                        <a:lnTo>
                          <a:pt x="1574" y="4130"/>
                        </a:lnTo>
                        <a:lnTo>
                          <a:pt x="1572" y="4136"/>
                        </a:lnTo>
                        <a:lnTo>
                          <a:pt x="1570" y="4146"/>
                        </a:lnTo>
                        <a:lnTo>
                          <a:pt x="1568" y="4156"/>
                        </a:lnTo>
                        <a:lnTo>
                          <a:pt x="1568" y="4168"/>
                        </a:lnTo>
                        <a:lnTo>
                          <a:pt x="1570" y="4174"/>
                        </a:lnTo>
                        <a:lnTo>
                          <a:pt x="1572" y="4182"/>
                        </a:lnTo>
                        <a:lnTo>
                          <a:pt x="1580" y="4186"/>
                        </a:lnTo>
                        <a:lnTo>
                          <a:pt x="1588" y="4188"/>
                        </a:lnTo>
                        <a:lnTo>
                          <a:pt x="1612" y="4186"/>
                        </a:lnTo>
                        <a:lnTo>
                          <a:pt x="1614" y="4176"/>
                        </a:lnTo>
                        <a:lnTo>
                          <a:pt x="1614" y="4168"/>
                        </a:lnTo>
                        <a:lnTo>
                          <a:pt x="1612" y="4154"/>
                        </a:lnTo>
                        <a:lnTo>
                          <a:pt x="1612" y="4142"/>
                        </a:lnTo>
                        <a:lnTo>
                          <a:pt x="1612" y="4138"/>
                        </a:lnTo>
                        <a:lnTo>
                          <a:pt x="1616" y="4134"/>
                        </a:lnTo>
                        <a:lnTo>
                          <a:pt x="1622" y="4132"/>
                        </a:lnTo>
                        <a:lnTo>
                          <a:pt x="1634" y="4132"/>
                        </a:lnTo>
                        <a:lnTo>
                          <a:pt x="1642" y="4134"/>
                        </a:lnTo>
                        <a:lnTo>
                          <a:pt x="1648" y="4138"/>
                        </a:lnTo>
                        <a:lnTo>
                          <a:pt x="1650" y="4142"/>
                        </a:lnTo>
                        <a:lnTo>
                          <a:pt x="1650" y="4148"/>
                        </a:lnTo>
                        <a:lnTo>
                          <a:pt x="1650" y="4154"/>
                        </a:lnTo>
                        <a:lnTo>
                          <a:pt x="1652" y="4158"/>
                        </a:lnTo>
                        <a:lnTo>
                          <a:pt x="1656" y="4160"/>
                        </a:lnTo>
                        <a:lnTo>
                          <a:pt x="1662" y="4162"/>
                        </a:lnTo>
                        <a:lnTo>
                          <a:pt x="1672" y="4160"/>
                        </a:lnTo>
                        <a:lnTo>
                          <a:pt x="1680" y="4154"/>
                        </a:lnTo>
                        <a:lnTo>
                          <a:pt x="1686" y="4150"/>
                        </a:lnTo>
                        <a:lnTo>
                          <a:pt x="1690" y="4146"/>
                        </a:lnTo>
                        <a:lnTo>
                          <a:pt x="1700" y="4120"/>
                        </a:lnTo>
                        <a:lnTo>
                          <a:pt x="1706" y="4114"/>
                        </a:lnTo>
                        <a:lnTo>
                          <a:pt x="1714" y="4106"/>
                        </a:lnTo>
                        <a:lnTo>
                          <a:pt x="1724" y="4106"/>
                        </a:lnTo>
                        <a:lnTo>
                          <a:pt x="1728" y="4106"/>
                        </a:lnTo>
                        <a:lnTo>
                          <a:pt x="1730" y="4106"/>
                        </a:lnTo>
                        <a:lnTo>
                          <a:pt x="1740" y="4108"/>
                        </a:lnTo>
                        <a:lnTo>
                          <a:pt x="1766" y="4122"/>
                        </a:lnTo>
                        <a:lnTo>
                          <a:pt x="1788" y="4128"/>
                        </a:lnTo>
                        <a:lnTo>
                          <a:pt x="1796" y="4128"/>
                        </a:lnTo>
                        <a:lnTo>
                          <a:pt x="1849" y="4126"/>
                        </a:lnTo>
                        <a:lnTo>
                          <a:pt x="1867" y="4122"/>
                        </a:lnTo>
                        <a:lnTo>
                          <a:pt x="1871" y="4122"/>
                        </a:lnTo>
                        <a:lnTo>
                          <a:pt x="1875" y="4126"/>
                        </a:lnTo>
                        <a:lnTo>
                          <a:pt x="1879" y="4128"/>
                        </a:lnTo>
                        <a:lnTo>
                          <a:pt x="1887" y="4140"/>
                        </a:lnTo>
                        <a:lnTo>
                          <a:pt x="1895" y="4140"/>
                        </a:lnTo>
                        <a:lnTo>
                          <a:pt x="1905" y="4140"/>
                        </a:lnTo>
                        <a:lnTo>
                          <a:pt x="1921" y="4130"/>
                        </a:lnTo>
                        <a:lnTo>
                          <a:pt x="1929" y="4126"/>
                        </a:lnTo>
                        <a:lnTo>
                          <a:pt x="1937" y="4126"/>
                        </a:lnTo>
                        <a:lnTo>
                          <a:pt x="1939" y="4124"/>
                        </a:lnTo>
                        <a:lnTo>
                          <a:pt x="1941" y="4118"/>
                        </a:lnTo>
                        <a:lnTo>
                          <a:pt x="1941" y="4112"/>
                        </a:lnTo>
                        <a:lnTo>
                          <a:pt x="1937" y="4106"/>
                        </a:lnTo>
                        <a:lnTo>
                          <a:pt x="1927" y="4092"/>
                        </a:lnTo>
                        <a:lnTo>
                          <a:pt x="1921" y="4086"/>
                        </a:lnTo>
                        <a:lnTo>
                          <a:pt x="1919" y="4080"/>
                        </a:lnTo>
                        <a:lnTo>
                          <a:pt x="1917" y="4076"/>
                        </a:lnTo>
                        <a:lnTo>
                          <a:pt x="1917" y="4072"/>
                        </a:lnTo>
                        <a:lnTo>
                          <a:pt x="1917" y="4066"/>
                        </a:lnTo>
                        <a:lnTo>
                          <a:pt x="1917" y="4064"/>
                        </a:lnTo>
                        <a:lnTo>
                          <a:pt x="1921" y="4058"/>
                        </a:lnTo>
                        <a:lnTo>
                          <a:pt x="1929" y="4052"/>
                        </a:lnTo>
                        <a:lnTo>
                          <a:pt x="1947" y="4046"/>
                        </a:lnTo>
                        <a:lnTo>
                          <a:pt x="1963" y="4046"/>
                        </a:lnTo>
                        <a:lnTo>
                          <a:pt x="1973" y="4044"/>
                        </a:lnTo>
                        <a:lnTo>
                          <a:pt x="1987" y="4036"/>
                        </a:lnTo>
                        <a:lnTo>
                          <a:pt x="2013" y="4014"/>
                        </a:lnTo>
                        <a:lnTo>
                          <a:pt x="2031" y="3996"/>
                        </a:lnTo>
                        <a:lnTo>
                          <a:pt x="2043" y="3990"/>
                        </a:lnTo>
                        <a:lnTo>
                          <a:pt x="2093" y="3964"/>
                        </a:lnTo>
                        <a:lnTo>
                          <a:pt x="2109" y="3972"/>
                        </a:lnTo>
                        <a:lnTo>
                          <a:pt x="2111" y="3974"/>
                        </a:lnTo>
                        <a:lnTo>
                          <a:pt x="2117" y="3974"/>
                        </a:lnTo>
                        <a:lnTo>
                          <a:pt x="2117" y="3974"/>
                        </a:lnTo>
                        <a:lnTo>
                          <a:pt x="2147" y="3950"/>
                        </a:lnTo>
                        <a:lnTo>
                          <a:pt x="2153" y="3946"/>
                        </a:lnTo>
                        <a:lnTo>
                          <a:pt x="2157" y="3940"/>
                        </a:lnTo>
                        <a:lnTo>
                          <a:pt x="2163" y="3928"/>
                        </a:lnTo>
                        <a:lnTo>
                          <a:pt x="2163" y="3926"/>
                        </a:lnTo>
                        <a:lnTo>
                          <a:pt x="2169" y="3922"/>
                        </a:lnTo>
                        <a:lnTo>
                          <a:pt x="2173" y="3922"/>
                        </a:lnTo>
                        <a:lnTo>
                          <a:pt x="2185" y="3928"/>
                        </a:lnTo>
                        <a:lnTo>
                          <a:pt x="2191" y="3928"/>
                        </a:lnTo>
                        <a:lnTo>
                          <a:pt x="2195" y="3928"/>
                        </a:lnTo>
                        <a:lnTo>
                          <a:pt x="2207" y="3924"/>
                        </a:lnTo>
                        <a:lnTo>
                          <a:pt x="2217" y="3922"/>
                        </a:lnTo>
                        <a:lnTo>
                          <a:pt x="2223" y="3922"/>
                        </a:lnTo>
                        <a:lnTo>
                          <a:pt x="2229" y="3924"/>
                        </a:lnTo>
                        <a:lnTo>
                          <a:pt x="2233" y="3932"/>
                        </a:lnTo>
                        <a:lnTo>
                          <a:pt x="2243" y="3948"/>
                        </a:lnTo>
                        <a:lnTo>
                          <a:pt x="2247" y="3952"/>
                        </a:lnTo>
                        <a:lnTo>
                          <a:pt x="2247" y="3960"/>
                        </a:lnTo>
                        <a:lnTo>
                          <a:pt x="2251" y="3984"/>
                        </a:lnTo>
                        <a:lnTo>
                          <a:pt x="2251" y="4014"/>
                        </a:lnTo>
                        <a:lnTo>
                          <a:pt x="2255" y="4022"/>
                        </a:lnTo>
                        <a:lnTo>
                          <a:pt x="2257" y="4026"/>
                        </a:lnTo>
                        <a:lnTo>
                          <a:pt x="2269" y="4030"/>
                        </a:lnTo>
                        <a:lnTo>
                          <a:pt x="2279" y="4036"/>
                        </a:lnTo>
                        <a:lnTo>
                          <a:pt x="2279" y="4038"/>
                        </a:lnTo>
                        <a:lnTo>
                          <a:pt x="2283" y="4042"/>
                        </a:lnTo>
                        <a:lnTo>
                          <a:pt x="2289" y="4052"/>
                        </a:lnTo>
                        <a:lnTo>
                          <a:pt x="2291" y="4056"/>
                        </a:lnTo>
                        <a:lnTo>
                          <a:pt x="2295" y="4056"/>
                        </a:lnTo>
                        <a:lnTo>
                          <a:pt x="2297" y="4054"/>
                        </a:lnTo>
                        <a:lnTo>
                          <a:pt x="2303" y="4052"/>
                        </a:lnTo>
                        <a:lnTo>
                          <a:pt x="2305" y="4052"/>
                        </a:lnTo>
                        <a:lnTo>
                          <a:pt x="2307" y="4056"/>
                        </a:lnTo>
                        <a:lnTo>
                          <a:pt x="2311" y="4058"/>
                        </a:lnTo>
                        <a:lnTo>
                          <a:pt x="2313" y="4062"/>
                        </a:lnTo>
                        <a:lnTo>
                          <a:pt x="2313" y="4066"/>
                        </a:lnTo>
                        <a:lnTo>
                          <a:pt x="2315" y="4080"/>
                        </a:lnTo>
                        <a:lnTo>
                          <a:pt x="2317" y="4084"/>
                        </a:lnTo>
                        <a:lnTo>
                          <a:pt x="2323" y="4096"/>
                        </a:lnTo>
                        <a:lnTo>
                          <a:pt x="2325" y="4100"/>
                        </a:lnTo>
                        <a:lnTo>
                          <a:pt x="2325" y="4104"/>
                        </a:lnTo>
                        <a:lnTo>
                          <a:pt x="2321" y="4108"/>
                        </a:lnTo>
                        <a:lnTo>
                          <a:pt x="2317" y="4112"/>
                        </a:lnTo>
                        <a:lnTo>
                          <a:pt x="2309" y="4116"/>
                        </a:lnTo>
                        <a:lnTo>
                          <a:pt x="2299" y="4120"/>
                        </a:lnTo>
                        <a:lnTo>
                          <a:pt x="2289" y="4126"/>
                        </a:lnTo>
                        <a:lnTo>
                          <a:pt x="2285" y="4128"/>
                        </a:lnTo>
                        <a:lnTo>
                          <a:pt x="2281" y="4130"/>
                        </a:lnTo>
                        <a:lnTo>
                          <a:pt x="2277" y="4132"/>
                        </a:lnTo>
                        <a:lnTo>
                          <a:pt x="2275" y="4136"/>
                        </a:lnTo>
                        <a:lnTo>
                          <a:pt x="2271" y="4142"/>
                        </a:lnTo>
                        <a:lnTo>
                          <a:pt x="2267" y="4148"/>
                        </a:lnTo>
                        <a:lnTo>
                          <a:pt x="2253" y="4160"/>
                        </a:lnTo>
                        <a:lnTo>
                          <a:pt x="2247" y="4170"/>
                        </a:lnTo>
                        <a:lnTo>
                          <a:pt x="2243" y="4174"/>
                        </a:lnTo>
                        <a:lnTo>
                          <a:pt x="2231" y="4178"/>
                        </a:lnTo>
                        <a:lnTo>
                          <a:pt x="2227" y="4176"/>
                        </a:lnTo>
                        <a:lnTo>
                          <a:pt x="2223" y="4176"/>
                        </a:lnTo>
                        <a:lnTo>
                          <a:pt x="2221" y="4174"/>
                        </a:lnTo>
                        <a:lnTo>
                          <a:pt x="2219" y="4174"/>
                        </a:lnTo>
                        <a:lnTo>
                          <a:pt x="2217" y="4178"/>
                        </a:lnTo>
                        <a:lnTo>
                          <a:pt x="2215" y="4188"/>
                        </a:lnTo>
                        <a:lnTo>
                          <a:pt x="2215" y="4194"/>
                        </a:lnTo>
                        <a:lnTo>
                          <a:pt x="2219" y="4212"/>
                        </a:lnTo>
                        <a:lnTo>
                          <a:pt x="2223" y="4218"/>
                        </a:lnTo>
                        <a:lnTo>
                          <a:pt x="2231" y="4230"/>
                        </a:lnTo>
                        <a:lnTo>
                          <a:pt x="2237" y="4234"/>
                        </a:lnTo>
                        <a:lnTo>
                          <a:pt x="2245" y="4234"/>
                        </a:lnTo>
                        <a:lnTo>
                          <a:pt x="2265" y="4226"/>
                        </a:lnTo>
                        <a:lnTo>
                          <a:pt x="2275" y="4224"/>
                        </a:lnTo>
                        <a:lnTo>
                          <a:pt x="2285" y="4228"/>
                        </a:lnTo>
                        <a:lnTo>
                          <a:pt x="2291" y="4230"/>
                        </a:lnTo>
                        <a:lnTo>
                          <a:pt x="2297" y="4232"/>
                        </a:lnTo>
                        <a:lnTo>
                          <a:pt x="2303" y="4234"/>
                        </a:lnTo>
                        <a:lnTo>
                          <a:pt x="2307" y="4234"/>
                        </a:lnTo>
                        <a:lnTo>
                          <a:pt x="2313" y="4232"/>
                        </a:lnTo>
                        <a:lnTo>
                          <a:pt x="2315" y="4228"/>
                        </a:lnTo>
                        <a:lnTo>
                          <a:pt x="2317" y="4222"/>
                        </a:lnTo>
                        <a:lnTo>
                          <a:pt x="2311" y="4204"/>
                        </a:lnTo>
                        <a:lnTo>
                          <a:pt x="2311" y="4200"/>
                        </a:lnTo>
                        <a:lnTo>
                          <a:pt x="2311" y="4196"/>
                        </a:lnTo>
                        <a:lnTo>
                          <a:pt x="2313" y="4194"/>
                        </a:lnTo>
                        <a:lnTo>
                          <a:pt x="2319" y="4196"/>
                        </a:lnTo>
                        <a:lnTo>
                          <a:pt x="2329" y="4208"/>
                        </a:lnTo>
                        <a:lnTo>
                          <a:pt x="2341" y="4224"/>
                        </a:lnTo>
                        <a:lnTo>
                          <a:pt x="2345" y="4230"/>
                        </a:lnTo>
                        <a:lnTo>
                          <a:pt x="2349" y="4230"/>
                        </a:lnTo>
                        <a:lnTo>
                          <a:pt x="2357" y="4230"/>
                        </a:lnTo>
                        <a:lnTo>
                          <a:pt x="2363" y="4230"/>
                        </a:lnTo>
                        <a:lnTo>
                          <a:pt x="2387" y="4212"/>
                        </a:lnTo>
                        <a:lnTo>
                          <a:pt x="2387" y="4204"/>
                        </a:lnTo>
                        <a:lnTo>
                          <a:pt x="2385" y="4202"/>
                        </a:lnTo>
                        <a:lnTo>
                          <a:pt x="2381" y="4200"/>
                        </a:lnTo>
                        <a:lnTo>
                          <a:pt x="2363" y="4190"/>
                        </a:lnTo>
                        <a:lnTo>
                          <a:pt x="2357" y="4186"/>
                        </a:lnTo>
                        <a:lnTo>
                          <a:pt x="2353" y="4182"/>
                        </a:lnTo>
                        <a:lnTo>
                          <a:pt x="2353" y="4172"/>
                        </a:lnTo>
                        <a:lnTo>
                          <a:pt x="2351" y="4168"/>
                        </a:lnTo>
                        <a:lnTo>
                          <a:pt x="2347" y="4160"/>
                        </a:lnTo>
                        <a:lnTo>
                          <a:pt x="2347" y="4154"/>
                        </a:lnTo>
                        <a:lnTo>
                          <a:pt x="2349" y="4154"/>
                        </a:lnTo>
                        <a:lnTo>
                          <a:pt x="2353" y="4152"/>
                        </a:lnTo>
                        <a:lnTo>
                          <a:pt x="2359" y="4154"/>
                        </a:lnTo>
                        <a:lnTo>
                          <a:pt x="2369" y="4160"/>
                        </a:lnTo>
                        <a:lnTo>
                          <a:pt x="2393" y="4162"/>
                        </a:lnTo>
                        <a:lnTo>
                          <a:pt x="2397" y="4162"/>
                        </a:lnTo>
                        <a:lnTo>
                          <a:pt x="2403" y="4162"/>
                        </a:lnTo>
                        <a:lnTo>
                          <a:pt x="2409" y="4160"/>
                        </a:lnTo>
                        <a:lnTo>
                          <a:pt x="2413" y="4158"/>
                        </a:lnTo>
                        <a:lnTo>
                          <a:pt x="2415" y="4154"/>
                        </a:lnTo>
                        <a:lnTo>
                          <a:pt x="2415" y="4146"/>
                        </a:lnTo>
                        <a:lnTo>
                          <a:pt x="2413" y="4140"/>
                        </a:lnTo>
                        <a:lnTo>
                          <a:pt x="2413" y="4134"/>
                        </a:lnTo>
                        <a:lnTo>
                          <a:pt x="2415" y="4130"/>
                        </a:lnTo>
                        <a:lnTo>
                          <a:pt x="2419" y="4126"/>
                        </a:lnTo>
                        <a:lnTo>
                          <a:pt x="2421" y="4126"/>
                        </a:lnTo>
                        <a:lnTo>
                          <a:pt x="2427" y="4126"/>
                        </a:lnTo>
                        <a:lnTo>
                          <a:pt x="2431" y="4128"/>
                        </a:lnTo>
                        <a:lnTo>
                          <a:pt x="2437" y="4136"/>
                        </a:lnTo>
                        <a:lnTo>
                          <a:pt x="2443" y="4152"/>
                        </a:lnTo>
                        <a:lnTo>
                          <a:pt x="2447" y="4158"/>
                        </a:lnTo>
                        <a:lnTo>
                          <a:pt x="2451" y="4166"/>
                        </a:lnTo>
                        <a:lnTo>
                          <a:pt x="2467" y="4182"/>
                        </a:lnTo>
                        <a:lnTo>
                          <a:pt x="2473" y="4186"/>
                        </a:lnTo>
                        <a:lnTo>
                          <a:pt x="2479" y="4188"/>
                        </a:lnTo>
                        <a:lnTo>
                          <a:pt x="2487" y="4188"/>
                        </a:lnTo>
                        <a:lnTo>
                          <a:pt x="2499" y="4182"/>
                        </a:lnTo>
                        <a:lnTo>
                          <a:pt x="2505" y="4182"/>
                        </a:lnTo>
                        <a:lnTo>
                          <a:pt x="2521" y="4182"/>
                        </a:lnTo>
                        <a:lnTo>
                          <a:pt x="2527" y="4180"/>
                        </a:lnTo>
                        <a:lnTo>
                          <a:pt x="2533" y="4174"/>
                        </a:lnTo>
                        <a:lnTo>
                          <a:pt x="2537" y="4170"/>
                        </a:lnTo>
                        <a:lnTo>
                          <a:pt x="2533" y="4162"/>
                        </a:lnTo>
                        <a:lnTo>
                          <a:pt x="2527" y="4156"/>
                        </a:lnTo>
                        <a:lnTo>
                          <a:pt x="2497" y="4136"/>
                        </a:lnTo>
                        <a:lnTo>
                          <a:pt x="2493" y="4134"/>
                        </a:lnTo>
                        <a:lnTo>
                          <a:pt x="2493" y="4130"/>
                        </a:lnTo>
                        <a:lnTo>
                          <a:pt x="2493" y="4128"/>
                        </a:lnTo>
                        <a:lnTo>
                          <a:pt x="2495" y="4126"/>
                        </a:lnTo>
                        <a:lnTo>
                          <a:pt x="2499" y="4124"/>
                        </a:lnTo>
                        <a:lnTo>
                          <a:pt x="2507" y="4122"/>
                        </a:lnTo>
                        <a:lnTo>
                          <a:pt x="2559" y="4120"/>
                        </a:lnTo>
                        <a:lnTo>
                          <a:pt x="2565" y="4120"/>
                        </a:lnTo>
                        <a:lnTo>
                          <a:pt x="2569" y="4118"/>
                        </a:lnTo>
                        <a:lnTo>
                          <a:pt x="2573" y="4114"/>
                        </a:lnTo>
                        <a:lnTo>
                          <a:pt x="2577" y="4108"/>
                        </a:lnTo>
                        <a:lnTo>
                          <a:pt x="2581" y="4092"/>
                        </a:lnTo>
                        <a:lnTo>
                          <a:pt x="2583" y="4086"/>
                        </a:lnTo>
                        <a:lnTo>
                          <a:pt x="2583" y="4084"/>
                        </a:lnTo>
                        <a:lnTo>
                          <a:pt x="2587" y="4082"/>
                        </a:lnTo>
                        <a:lnTo>
                          <a:pt x="2589" y="4080"/>
                        </a:lnTo>
                        <a:lnTo>
                          <a:pt x="2593" y="4078"/>
                        </a:lnTo>
                        <a:lnTo>
                          <a:pt x="2599" y="4076"/>
                        </a:lnTo>
                        <a:lnTo>
                          <a:pt x="2605" y="4076"/>
                        </a:lnTo>
                        <a:lnTo>
                          <a:pt x="2609" y="4076"/>
                        </a:lnTo>
                        <a:lnTo>
                          <a:pt x="2615" y="4078"/>
                        </a:lnTo>
                        <a:lnTo>
                          <a:pt x="2617" y="4078"/>
                        </a:lnTo>
                        <a:lnTo>
                          <a:pt x="2623" y="4084"/>
                        </a:lnTo>
                        <a:lnTo>
                          <a:pt x="2627" y="4088"/>
                        </a:lnTo>
                        <a:lnTo>
                          <a:pt x="2625" y="4100"/>
                        </a:lnTo>
                        <a:lnTo>
                          <a:pt x="2605" y="4148"/>
                        </a:lnTo>
                        <a:lnTo>
                          <a:pt x="2605" y="4154"/>
                        </a:lnTo>
                        <a:lnTo>
                          <a:pt x="2601" y="4176"/>
                        </a:lnTo>
                        <a:lnTo>
                          <a:pt x="2599" y="4180"/>
                        </a:lnTo>
                        <a:lnTo>
                          <a:pt x="2589" y="4188"/>
                        </a:lnTo>
                        <a:lnTo>
                          <a:pt x="2585" y="4192"/>
                        </a:lnTo>
                        <a:lnTo>
                          <a:pt x="2583" y="4196"/>
                        </a:lnTo>
                        <a:lnTo>
                          <a:pt x="2581" y="4200"/>
                        </a:lnTo>
                        <a:lnTo>
                          <a:pt x="2579" y="4204"/>
                        </a:lnTo>
                        <a:lnTo>
                          <a:pt x="2579" y="4212"/>
                        </a:lnTo>
                        <a:lnTo>
                          <a:pt x="2577" y="4218"/>
                        </a:lnTo>
                        <a:lnTo>
                          <a:pt x="2575" y="4224"/>
                        </a:lnTo>
                        <a:lnTo>
                          <a:pt x="2573" y="4230"/>
                        </a:lnTo>
                        <a:lnTo>
                          <a:pt x="2569" y="4236"/>
                        </a:lnTo>
                        <a:lnTo>
                          <a:pt x="2561" y="4242"/>
                        </a:lnTo>
                        <a:lnTo>
                          <a:pt x="2559" y="4250"/>
                        </a:lnTo>
                        <a:lnTo>
                          <a:pt x="2559" y="4256"/>
                        </a:lnTo>
                        <a:lnTo>
                          <a:pt x="2561" y="4260"/>
                        </a:lnTo>
                        <a:lnTo>
                          <a:pt x="2571" y="4264"/>
                        </a:lnTo>
                        <a:lnTo>
                          <a:pt x="2589" y="4266"/>
                        </a:lnTo>
                        <a:lnTo>
                          <a:pt x="2607" y="4266"/>
                        </a:lnTo>
                        <a:lnTo>
                          <a:pt x="2613" y="4266"/>
                        </a:lnTo>
                        <a:lnTo>
                          <a:pt x="2649" y="4256"/>
                        </a:lnTo>
                        <a:lnTo>
                          <a:pt x="2655" y="4256"/>
                        </a:lnTo>
                        <a:lnTo>
                          <a:pt x="2659" y="4256"/>
                        </a:lnTo>
                        <a:lnTo>
                          <a:pt x="2665" y="4264"/>
                        </a:lnTo>
                        <a:lnTo>
                          <a:pt x="2671" y="4272"/>
                        </a:lnTo>
                        <a:lnTo>
                          <a:pt x="2677" y="4276"/>
                        </a:lnTo>
                        <a:lnTo>
                          <a:pt x="2683" y="4278"/>
                        </a:lnTo>
                        <a:lnTo>
                          <a:pt x="2695" y="4278"/>
                        </a:lnTo>
                        <a:lnTo>
                          <a:pt x="2705" y="4276"/>
                        </a:lnTo>
                        <a:lnTo>
                          <a:pt x="2723" y="4270"/>
                        </a:lnTo>
                        <a:lnTo>
                          <a:pt x="2727" y="4270"/>
                        </a:lnTo>
                        <a:lnTo>
                          <a:pt x="2733" y="4272"/>
                        </a:lnTo>
                        <a:lnTo>
                          <a:pt x="2745" y="4278"/>
                        </a:lnTo>
                        <a:lnTo>
                          <a:pt x="2771" y="4304"/>
                        </a:lnTo>
                        <a:lnTo>
                          <a:pt x="2791" y="4312"/>
                        </a:lnTo>
                        <a:lnTo>
                          <a:pt x="2809" y="4290"/>
                        </a:lnTo>
                        <a:lnTo>
                          <a:pt x="2813" y="4284"/>
                        </a:lnTo>
                        <a:lnTo>
                          <a:pt x="2819" y="4282"/>
                        </a:lnTo>
                        <a:lnTo>
                          <a:pt x="2825" y="4280"/>
                        </a:lnTo>
                        <a:lnTo>
                          <a:pt x="2841" y="4280"/>
                        </a:lnTo>
                        <a:lnTo>
                          <a:pt x="2845" y="4278"/>
                        </a:lnTo>
                        <a:lnTo>
                          <a:pt x="2849" y="4276"/>
                        </a:lnTo>
                        <a:lnTo>
                          <a:pt x="2851" y="4270"/>
                        </a:lnTo>
                        <a:lnTo>
                          <a:pt x="2851" y="4264"/>
                        </a:lnTo>
                        <a:lnTo>
                          <a:pt x="2849" y="4258"/>
                        </a:lnTo>
                        <a:lnTo>
                          <a:pt x="2849" y="4254"/>
                        </a:lnTo>
                        <a:lnTo>
                          <a:pt x="2847" y="4248"/>
                        </a:lnTo>
                        <a:lnTo>
                          <a:pt x="2843" y="4242"/>
                        </a:lnTo>
                        <a:lnTo>
                          <a:pt x="2843" y="4242"/>
                        </a:lnTo>
                        <a:lnTo>
                          <a:pt x="2843" y="4234"/>
                        </a:lnTo>
                        <a:lnTo>
                          <a:pt x="2847" y="4230"/>
                        </a:lnTo>
                        <a:lnTo>
                          <a:pt x="2847" y="4222"/>
                        </a:lnTo>
                        <a:lnTo>
                          <a:pt x="2865" y="4204"/>
                        </a:lnTo>
                        <a:lnTo>
                          <a:pt x="2877" y="4190"/>
                        </a:lnTo>
                        <a:lnTo>
                          <a:pt x="2885" y="4174"/>
                        </a:lnTo>
                        <a:lnTo>
                          <a:pt x="2889" y="4168"/>
                        </a:lnTo>
                        <a:lnTo>
                          <a:pt x="2889" y="4162"/>
                        </a:lnTo>
                        <a:lnTo>
                          <a:pt x="2891" y="4154"/>
                        </a:lnTo>
                        <a:lnTo>
                          <a:pt x="2891" y="4148"/>
                        </a:lnTo>
                        <a:lnTo>
                          <a:pt x="2885" y="4122"/>
                        </a:lnTo>
                        <a:lnTo>
                          <a:pt x="2885" y="4116"/>
                        </a:lnTo>
                        <a:lnTo>
                          <a:pt x="2891" y="4114"/>
                        </a:lnTo>
                        <a:lnTo>
                          <a:pt x="2901" y="4114"/>
                        </a:lnTo>
                        <a:lnTo>
                          <a:pt x="2909" y="4116"/>
                        </a:lnTo>
                        <a:lnTo>
                          <a:pt x="2917" y="4116"/>
                        </a:lnTo>
                        <a:lnTo>
                          <a:pt x="2929" y="4114"/>
                        </a:lnTo>
                        <a:lnTo>
                          <a:pt x="2935" y="4112"/>
                        </a:lnTo>
                        <a:lnTo>
                          <a:pt x="2947" y="4114"/>
                        </a:lnTo>
                        <a:lnTo>
                          <a:pt x="2957" y="4118"/>
                        </a:lnTo>
                        <a:lnTo>
                          <a:pt x="2973" y="4122"/>
                        </a:lnTo>
                        <a:lnTo>
                          <a:pt x="2977" y="4126"/>
                        </a:lnTo>
                        <a:lnTo>
                          <a:pt x="2979" y="4128"/>
                        </a:lnTo>
                        <a:lnTo>
                          <a:pt x="2981" y="4132"/>
                        </a:lnTo>
                        <a:lnTo>
                          <a:pt x="2979" y="4134"/>
                        </a:lnTo>
                        <a:lnTo>
                          <a:pt x="2975" y="4144"/>
                        </a:lnTo>
                        <a:lnTo>
                          <a:pt x="2975" y="4150"/>
                        </a:lnTo>
                        <a:lnTo>
                          <a:pt x="2975" y="4154"/>
                        </a:lnTo>
                        <a:lnTo>
                          <a:pt x="2979" y="4156"/>
                        </a:lnTo>
                        <a:lnTo>
                          <a:pt x="2985" y="4160"/>
                        </a:lnTo>
                        <a:lnTo>
                          <a:pt x="2993" y="4162"/>
                        </a:lnTo>
                        <a:lnTo>
                          <a:pt x="3013" y="4162"/>
                        </a:lnTo>
                        <a:lnTo>
                          <a:pt x="3031" y="4160"/>
                        </a:lnTo>
                        <a:lnTo>
                          <a:pt x="3039" y="4158"/>
                        </a:lnTo>
                        <a:lnTo>
                          <a:pt x="3045" y="4154"/>
                        </a:lnTo>
                        <a:lnTo>
                          <a:pt x="3047" y="4146"/>
                        </a:lnTo>
                        <a:lnTo>
                          <a:pt x="3047" y="4140"/>
                        </a:lnTo>
                        <a:lnTo>
                          <a:pt x="3043" y="4134"/>
                        </a:lnTo>
                        <a:lnTo>
                          <a:pt x="3023" y="4122"/>
                        </a:lnTo>
                        <a:lnTo>
                          <a:pt x="3019" y="4120"/>
                        </a:lnTo>
                        <a:lnTo>
                          <a:pt x="3017" y="4116"/>
                        </a:lnTo>
                        <a:lnTo>
                          <a:pt x="3031" y="4108"/>
                        </a:lnTo>
                        <a:lnTo>
                          <a:pt x="3093" y="4090"/>
                        </a:lnTo>
                        <a:lnTo>
                          <a:pt x="3109" y="4112"/>
                        </a:lnTo>
                        <a:lnTo>
                          <a:pt x="3113" y="4134"/>
                        </a:lnTo>
                        <a:lnTo>
                          <a:pt x="3115" y="4140"/>
                        </a:lnTo>
                        <a:lnTo>
                          <a:pt x="3121" y="4148"/>
                        </a:lnTo>
                        <a:lnTo>
                          <a:pt x="3123" y="4154"/>
                        </a:lnTo>
                        <a:lnTo>
                          <a:pt x="3125" y="4156"/>
                        </a:lnTo>
                        <a:lnTo>
                          <a:pt x="3123" y="4160"/>
                        </a:lnTo>
                        <a:lnTo>
                          <a:pt x="3121" y="4164"/>
                        </a:lnTo>
                        <a:lnTo>
                          <a:pt x="3119" y="4168"/>
                        </a:lnTo>
                        <a:lnTo>
                          <a:pt x="3119" y="4172"/>
                        </a:lnTo>
                        <a:lnTo>
                          <a:pt x="3121" y="4178"/>
                        </a:lnTo>
                        <a:lnTo>
                          <a:pt x="3127" y="4182"/>
                        </a:lnTo>
                        <a:lnTo>
                          <a:pt x="3137" y="4184"/>
                        </a:lnTo>
                        <a:lnTo>
                          <a:pt x="3155" y="4186"/>
                        </a:lnTo>
                        <a:lnTo>
                          <a:pt x="3183" y="4194"/>
                        </a:lnTo>
                        <a:lnTo>
                          <a:pt x="3211" y="4192"/>
                        </a:lnTo>
                        <a:lnTo>
                          <a:pt x="3217" y="4196"/>
                        </a:lnTo>
                        <a:lnTo>
                          <a:pt x="3221" y="4206"/>
                        </a:lnTo>
                        <a:lnTo>
                          <a:pt x="3223" y="4214"/>
                        </a:lnTo>
                        <a:lnTo>
                          <a:pt x="3225" y="4220"/>
                        </a:lnTo>
                        <a:lnTo>
                          <a:pt x="3231" y="4224"/>
                        </a:lnTo>
                        <a:lnTo>
                          <a:pt x="3243" y="4228"/>
                        </a:lnTo>
                        <a:lnTo>
                          <a:pt x="3251" y="4228"/>
                        </a:lnTo>
                        <a:lnTo>
                          <a:pt x="3261" y="4224"/>
                        </a:lnTo>
                        <a:lnTo>
                          <a:pt x="3271" y="4218"/>
                        </a:lnTo>
                        <a:lnTo>
                          <a:pt x="3275" y="4216"/>
                        </a:lnTo>
                        <a:lnTo>
                          <a:pt x="3281" y="4216"/>
                        </a:lnTo>
                        <a:lnTo>
                          <a:pt x="3289" y="4216"/>
                        </a:lnTo>
                        <a:lnTo>
                          <a:pt x="3297" y="4218"/>
                        </a:lnTo>
                        <a:lnTo>
                          <a:pt x="3305" y="4222"/>
                        </a:lnTo>
                        <a:lnTo>
                          <a:pt x="3313" y="4232"/>
                        </a:lnTo>
                        <a:lnTo>
                          <a:pt x="3317" y="4242"/>
                        </a:lnTo>
                        <a:lnTo>
                          <a:pt x="3317" y="4242"/>
                        </a:lnTo>
                        <a:lnTo>
                          <a:pt x="3317" y="4244"/>
                        </a:lnTo>
                        <a:lnTo>
                          <a:pt x="3327" y="4258"/>
                        </a:lnTo>
                        <a:lnTo>
                          <a:pt x="3329" y="4264"/>
                        </a:lnTo>
                        <a:lnTo>
                          <a:pt x="3327" y="4272"/>
                        </a:lnTo>
                        <a:lnTo>
                          <a:pt x="3323" y="4278"/>
                        </a:lnTo>
                        <a:lnTo>
                          <a:pt x="3323" y="4284"/>
                        </a:lnTo>
                        <a:lnTo>
                          <a:pt x="3323" y="4286"/>
                        </a:lnTo>
                        <a:lnTo>
                          <a:pt x="3323" y="4290"/>
                        </a:lnTo>
                        <a:lnTo>
                          <a:pt x="3327" y="4298"/>
                        </a:lnTo>
                        <a:lnTo>
                          <a:pt x="3333" y="4304"/>
                        </a:lnTo>
                        <a:lnTo>
                          <a:pt x="3385" y="4342"/>
                        </a:lnTo>
                        <a:lnTo>
                          <a:pt x="3393" y="4346"/>
                        </a:lnTo>
                        <a:lnTo>
                          <a:pt x="3401" y="4350"/>
                        </a:lnTo>
                        <a:lnTo>
                          <a:pt x="3413" y="4352"/>
                        </a:lnTo>
                        <a:lnTo>
                          <a:pt x="3429" y="4350"/>
                        </a:lnTo>
                        <a:lnTo>
                          <a:pt x="3437" y="4352"/>
                        </a:lnTo>
                        <a:lnTo>
                          <a:pt x="3453" y="4358"/>
                        </a:lnTo>
                        <a:lnTo>
                          <a:pt x="3487" y="4386"/>
                        </a:lnTo>
                        <a:lnTo>
                          <a:pt x="3497" y="4390"/>
                        </a:lnTo>
                        <a:lnTo>
                          <a:pt x="3499" y="4390"/>
                        </a:lnTo>
                        <a:lnTo>
                          <a:pt x="3503" y="4392"/>
                        </a:lnTo>
                        <a:lnTo>
                          <a:pt x="3509" y="4390"/>
                        </a:lnTo>
                        <a:lnTo>
                          <a:pt x="3515" y="4386"/>
                        </a:lnTo>
                        <a:lnTo>
                          <a:pt x="3521" y="4384"/>
                        </a:lnTo>
                        <a:lnTo>
                          <a:pt x="3549" y="4362"/>
                        </a:lnTo>
                        <a:lnTo>
                          <a:pt x="3553" y="4360"/>
                        </a:lnTo>
                        <a:lnTo>
                          <a:pt x="3555" y="4362"/>
                        </a:lnTo>
                        <a:lnTo>
                          <a:pt x="3559" y="4364"/>
                        </a:lnTo>
                        <a:lnTo>
                          <a:pt x="3561" y="4368"/>
                        </a:lnTo>
                        <a:lnTo>
                          <a:pt x="3563" y="4376"/>
                        </a:lnTo>
                        <a:lnTo>
                          <a:pt x="3565" y="4392"/>
                        </a:lnTo>
                        <a:lnTo>
                          <a:pt x="3561" y="4400"/>
                        </a:lnTo>
                        <a:lnTo>
                          <a:pt x="3559" y="4408"/>
                        </a:lnTo>
                        <a:lnTo>
                          <a:pt x="3555" y="4414"/>
                        </a:lnTo>
                        <a:lnTo>
                          <a:pt x="3555" y="4420"/>
                        </a:lnTo>
                        <a:lnTo>
                          <a:pt x="3559" y="4424"/>
                        </a:lnTo>
                        <a:lnTo>
                          <a:pt x="3565" y="4430"/>
                        </a:lnTo>
                        <a:lnTo>
                          <a:pt x="3569" y="4430"/>
                        </a:lnTo>
                        <a:lnTo>
                          <a:pt x="3575" y="4428"/>
                        </a:lnTo>
                        <a:lnTo>
                          <a:pt x="3579" y="4424"/>
                        </a:lnTo>
                        <a:lnTo>
                          <a:pt x="3581" y="4420"/>
                        </a:lnTo>
                        <a:lnTo>
                          <a:pt x="3587" y="4410"/>
                        </a:lnTo>
                        <a:lnTo>
                          <a:pt x="3589" y="4408"/>
                        </a:lnTo>
                        <a:lnTo>
                          <a:pt x="3593" y="4402"/>
                        </a:lnTo>
                        <a:lnTo>
                          <a:pt x="3597" y="4404"/>
                        </a:lnTo>
                        <a:lnTo>
                          <a:pt x="3597" y="4408"/>
                        </a:lnTo>
                        <a:lnTo>
                          <a:pt x="3597" y="4422"/>
                        </a:lnTo>
                        <a:lnTo>
                          <a:pt x="3597" y="4456"/>
                        </a:lnTo>
                        <a:lnTo>
                          <a:pt x="3597" y="4462"/>
                        </a:lnTo>
                        <a:lnTo>
                          <a:pt x="3599" y="4466"/>
                        </a:lnTo>
                        <a:lnTo>
                          <a:pt x="3605" y="4468"/>
                        </a:lnTo>
                        <a:lnTo>
                          <a:pt x="3609" y="4470"/>
                        </a:lnTo>
                        <a:lnTo>
                          <a:pt x="3611" y="4468"/>
                        </a:lnTo>
                        <a:lnTo>
                          <a:pt x="3615" y="4468"/>
                        </a:lnTo>
                        <a:lnTo>
                          <a:pt x="3619" y="4466"/>
                        </a:lnTo>
                        <a:lnTo>
                          <a:pt x="3623" y="4466"/>
                        </a:lnTo>
                        <a:lnTo>
                          <a:pt x="3629" y="4468"/>
                        </a:lnTo>
                        <a:lnTo>
                          <a:pt x="3635" y="4472"/>
                        </a:lnTo>
                        <a:lnTo>
                          <a:pt x="3637" y="4478"/>
                        </a:lnTo>
                        <a:lnTo>
                          <a:pt x="3639" y="4488"/>
                        </a:lnTo>
                        <a:lnTo>
                          <a:pt x="3627" y="4516"/>
                        </a:lnTo>
                        <a:lnTo>
                          <a:pt x="3623" y="4522"/>
                        </a:lnTo>
                        <a:lnTo>
                          <a:pt x="3625" y="4526"/>
                        </a:lnTo>
                        <a:lnTo>
                          <a:pt x="3661" y="4522"/>
                        </a:lnTo>
                        <a:lnTo>
                          <a:pt x="3687" y="4526"/>
                        </a:lnTo>
                        <a:lnTo>
                          <a:pt x="3697" y="4524"/>
                        </a:lnTo>
                        <a:lnTo>
                          <a:pt x="3707" y="4514"/>
                        </a:lnTo>
                        <a:lnTo>
                          <a:pt x="3711" y="4504"/>
                        </a:lnTo>
                        <a:lnTo>
                          <a:pt x="3711" y="4498"/>
                        </a:lnTo>
                        <a:lnTo>
                          <a:pt x="3707" y="4486"/>
                        </a:lnTo>
                        <a:lnTo>
                          <a:pt x="3707" y="4480"/>
                        </a:lnTo>
                        <a:lnTo>
                          <a:pt x="3707" y="4472"/>
                        </a:lnTo>
                        <a:lnTo>
                          <a:pt x="3707" y="4466"/>
                        </a:lnTo>
                        <a:lnTo>
                          <a:pt x="3709" y="4460"/>
                        </a:lnTo>
                        <a:lnTo>
                          <a:pt x="3719" y="4456"/>
                        </a:lnTo>
                        <a:lnTo>
                          <a:pt x="3727" y="4456"/>
                        </a:lnTo>
                        <a:lnTo>
                          <a:pt x="3795" y="4480"/>
                        </a:lnTo>
                        <a:lnTo>
                          <a:pt x="3825" y="4482"/>
                        </a:lnTo>
                        <a:lnTo>
                          <a:pt x="3837" y="4482"/>
                        </a:lnTo>
                        <a:lnTo>
                          <a:pt x="3845" y="4480"/>
                        </a:lnTo>
                        <a:lnTo>
                          <a:pt x="3893" y="4458"/>
                        </a:lnTo>
                        <a:lnTo>
                          <a:pt x="3899" y="4456"/>
                        </a:lnTo>
                        <a:lnTo>
                          <a:pt x="3903" y="4456"/>
                        </a:lnTo>
                        <a:lnTo>
                          <a:pt x="3907" y="4460"/>
                        </a:lnTo>
                        <a:lnTo>
                          <a:pt x="3911" y="4466"/>
                        </a:lnTo>
                        <a:lnTo>
                          <a:pt x="3909" y="4482"/>
                        </a:lnTo>
                        <a:lnTo>
                          <a:pt x="3909" y="4488"/>
                        </a:lnTo>
                        <a:lnTo>
                          <a:pt x="3913" y="4494"/>
                        </a:lnTo>
                        <a:lnTo>
                          <a:pt x="3919" y="4496"/>
                        </a:lnTo>
                        <a:lnTo>
                          <a:pt x="3943" y="4496"/>
                        </a:lnTo>
                        <a:lnTo>
                          <a:pt x="3947" y="4498"/>
                        </a:lnTo>
                        <a:lnTo>
                          <a:pt x="3951" y="4502"/>
                        </a:lnTo>
                        <a:lnTo>
                          <a:pt x="3955" y="4510"/>
                        </a:lnTo>
                        <a:lnTo>
                          <a:pt x="3959" y="4530"/>
                        </a:lnTo>
                        <a:lnTo>
                          <a:pt x="3963" y="4536"/>
                        </a:lnTo>
                        <a:lnTo>
                          <a:pt x="3967" y="4544"/>
                        </a:lnTo>
                        <a:lnTo>
                          <a:pt x="3977" y="4554"/>
                        </a:lnTo>
                        <a:lnTo>
                          <a:pt x="3979" y="4558"/>
                        </a:lnTo>
                        <a:lnTo>
                          <a:pt x="3979" y="4564"/>
                        </a:lnTo>
                        <a:lnTo>
                          <a:pt x="3973" y="4576"/>
                        </a:lnTo>
                        <a:lnTo>
                          <a:pt x="3965" y="4580"/>
                        </a:lnTo>
                        <a:lnTo>
                          <a:pt x="3955" y="4582"/>
                        </a:lnTo>
                        <a:lnTo>
                          <a:pt x="3937" y="4574"/>
                        </a:lnTo>
                        <a:lnTo>
                          <a:pt x="3933" y="4576"/>
                        </a:lnTo>
                        <a:lnTo>
                          <a:pt x="3929" y="4578"/>
                        </a:lnTo>
                        <a:lnTo>
                          <a:pt x="3925" y="4582"/>
                        </a:lnTo>
                        <a:lnTo>
                          <a:pt x="3923" y="4588"/>
                        </a:lnTo>
                        <a:lnTo>
                          <a:pt x="3921" y="4594"/>
                        </a:lnTo>
                        <a:lnTo>
                          <a:pt x="3923" y="4606"/>
                        </a:lnTo>
                        <a:lnTo>
                          <a:pt x="3929" y="4622"/>
                        </a:lnTo>
                        <a:lnTo>
                          <a:pt x="3927" y="4638"/>
                        </a:lnTo>
                        <a:lnTo>
                          <a:pt x="3921" y="4674"/>
                        </a:lnTo>
                        <a:lnTo>
                          <a:pt x="3921" y="4684"/>
                        </a:lnTo>
                        <a:lnTo>
                          <a:pt x="3921" y="4688"/>
                        </a:lnTo>
                        <a:lnTo>
                          <a:pt x="3925" y="4694"/>
                        </a:lnTo>
                        <a:lnTo>
                          <a:pt x="3937" y="4700"/>
                        </a:lnTo>
                        <a:lnTo>
                          <a:pt x="3941" y="4706"/>
                        </a:lnTo>
                        <a:lnTo>
                          <a:pt x="3945" y="4714"/>
                        </a:lnTo>
                        <a:lnTo>
                          <a:pt x="3943" y="4758"/>
                        </a:lnTo>
                        <a:lnTo>
                          <a:pt x="3941" y="4768"/>
                        </a:lnTo>
                        <a:lnTo>
                          <a:pt x="3937" y="4778"/>
                        </a:lnTo>
                        <a:lnTo>
                          <a:pt x="3927" y="4798"/>
                        </a:lnTo>
                        <a:lnTo>
                          <a:pt x="3921" y="4846"/>
                        </a:lnTo>
                        <a:lnTo>
                          <a:pt x="3913" y="4858"/>
                        </a:lnTo>
                        <a:lnTo>
                          <a:pt x="3905" y="4862"/>
                        </a:lnTo>
                        <a:lnTo>
                          <a:pt x="3889" y="4864"/>
                        </a:lnTo>
                        <a:lnTo>
                          <a:pt x="3883" y="4864"/>
                        </a:lnTo>
                        <a:lnTo>
                          <a:pt x="3881" y="4868"/>
                        </a:lnTo>
                        <a:lnTo>
                          <a:pt x="3879" y="4872"/>
                        </a:lnTo>
                        <a:lnTo>
                          <a:pt x="3883" y="4884"/>
                        </a:lnTo>
                        <a:lnTo>
                          <a:pt x="3889" y="4892"/>
                        </a:lnTo>
                        <a:lnTo>
                          <a:pt x="3899" y="4902"/>
                        </a:lnTo>
                        <a:lnTo>
                          <a:pt x="3911" y="4912"/>
                        </a:lnTo>
                        <a:lnTo>
                          <a:pt x="3919" y="4920"/>
                        </a:lnTo>
                        <a:lnTo>
                          <a:pt x="3923" y="4924"/>
                        </a:lnTo>
                        <a:lnTo>
                          <a:pt x="3925" y="4928"/>
                        </a:lnTo>
                        <a:lnTo>
                          <a:pt x="3923" y="4940"/>
                        </a:lnTo>
                        <a:lnTo>
                          <a:pt x="3923" y="4948"/>
                        </a:lnTo>
                        <a:lnTo>
                          <a:pt x="3921" y="4956"/>
                        </a:lnTo>
                        <a:lnTo>
                          <a:pt x="3923" y="4960"/>
                        </a:lnTo>
                        <a:lnTo>
                          <a:pt x="3927" y="4964"/>
                        </a:lnTo>
                        <a:lnTo>
                          <a:pt x="3931" y="4968"/>
                        </a:lnTo>
                        <a:lnTo>
                          <a:pt x="3945" y="4980"/>
                        </a:lnTo>
                        <a:lnTo>
                          <a:pt x="3969" y="5012"/>
                        </a:lnTo>
                        <a:lnTo>
                          <a:pt x="3995" y="5020"/>
                        </a:lnTo>
                        <a:lnTo>
                          <a:pt x="4031" y="5056"/>
                        </a:lnTo>
                        <a:lnTo>
                          <a:pt x="4045" y="5064"/>
                        </a:lnTo>
                        <a:lnTo>
                          <a:pt x="4061" y="5072"/>
                        </a:lnTo>
                        <a:lnTo>
                          <a:pt x="4081" y="5078"/>
                        </a:lnTo>
                        <a:lnTo>
                          <a:pt x="4087" y="5078"/>
                        </a:lnTo>
                        <a:lnTo>
                          <a:pt x="4109" y="5076"/>
                        </a:lnTo>
                        <a:lnTo>
                          <a:pt x="4133" y="5076"/>
                        </a:lnTo>
                        <a:lnTo>
                          <a:pt x="4167" y="5080"/>
                        </a:lnTo>
                        <a:lnTo>
                          <a:pt x="4177" y="5078"/>
                        </a:lnTo>
                        <a:lnTo>
                          <a:pt x="4187" y="5076"/>
                        </a:lnTo>
                        <a:lnTo>
                          <a:pt x="4205" y="5068"/>
                        </a:lnTo>
                        <a:lnTo>
                          <a:pt x="4213" y="5064"/>
                        </a:lnTo>
                        <a:lnTo>
                          <a:pt x="4231" y="5060"/>
                        </a:lnTo>
                        <a:lnTo>
                          <a:pt x="4249" y="5056"/>
                        </a:lnTo>
                        <a:lnTo>
                          <a:pt x="4253" y="5050"/>
                        </a:lnTo>
                        <a:lnTo>
                          <a:pt x="4259" y="5048"/>
                        </a:lnTo>
                        <a:lnTo>
                          <a:pt x="4263" y="5042"/>
                        </a:lnTo>
                        <a:lnTo>
                          <a:pt x="4277" y="5016"/>
                        </a:lnTo>
                        <a:lnTo>
                          <a:pt x="4279" y="5012"/>
                        </a:lnTo>
                        <a:lnTo>
                          <a:pt x="4281" y="5008"/>
                        </a:lnTo>
                        <a:lnTo>
                          <a:pt x="4283" y="4986"/>
                        </a:lnTo>
                        <a:lnTo>
                          <a:pt x="4285" y="4974"/>
                        </a:lnTo>
                        <a:lnTo>
                          <a:pt x="4291" y="4966"/>
                        </a:lnTo>
                        <a:lnTo>
                          <a:pt x="4315" y="4952"/>
                        </a:lnTo>
                        <a:lnTo>
                          <a:pt x="4319" y="4946"/>
                        </a:lnTo>
                        <a:lnTo>
                          <a:pt x="4323" y="4940"/>
                        </a:lnTo>
                        <a:lnTo>
                          <a:pt x="4331" y="4916"/>
                        </a:lnTo>
                        <a:lnTo>
                          <a:pt x="4339" y="4904"/>
                        </a:lnTo>
                        <a:lnTo>
                          <a:pt x="4355" y="4858"/>
                        </a:lnTo>
                        <a:lnTo>
                          <a:pt x="4359" y="4850"/>
                        </a:lnTo>
                        <a:lnTo>
                          <a:pt x="4367" y="4832"/>
                        </a:lnTo>
                        <a:lnTo>
                          <a:pt x="4387" y="4810"/>
                        </a:lnTo>
                        <a:lnTo>
                          <a:pt x="4389" y="4806"/>
                        </a:lnTo>
                        <a:lnTo>
                          <a:pt x="4393" y="4798"/>
                        </a:lnTo>
                        <a:lnTo>
                          <a:pt x="4393" y="4790"/>
                        </a:lnTo>
                        <a:lnTo>
                          <a:pt x="4393" y="4782"/>
                        </a:lnTo>
                        <a:lnTo>
                          <a:pt x="4393" y="4776"/>
                        </a:lnTo>
                        <a:lnTo>
                          <a:pt x="4395" y="4770"/>
                        </a:lnTo>
                        <a:lnTo>
                          <a:pt x="4413" y="4746"/>
                        </a:lnTo>
                        <a:lnTo>
                          <a:pt x="4417" y="4740"/>
                        </a:lnTo>
                        <a:lnTo>
                          <a:pt x="4419" y="4734"/>
                        </a:lnTo>
                        <a:lnTo>
                          <a:pt x="4417" y="4726"/>
                        </a:lnTo>
                        <a:lnTo>
                          <a:pt x="4415" y="4720"/>
                        </a:lnTo>
                        <a:lnTo>
                          <a:pt x="4405" y="4706"/>
                        </a:lnTo>
                        <a:lnTo>
                          <a:pt x="4397" y="4694"/>
                        </a:lnTo>
                        <a:lnTo>
                          <a:pt x="4393" y="4686"/>
                        </a:lnTo>
                        <a:lnTo>
                          <a:pt x="4389" y="4680"/>
                        </a:lnTo>
                        <a:lnTo>
                          <a:pt x="4381" y="4660"/>
                        </a:lnTo>
                        <a:lnTo>
                          <a:pt x="4377" y="4652"/>
                        </a:lnTo>
                        <a:lnTo>
                          <a:pt x="4377" y="4646"/>
                        </a:lnTo>
                        <a:lnTo>
                          <a:pt x="4377" y="4642"/>
                        </a:lnTo>
                        <a:lnTo>
                          <a:pt x="4379" y="4636"/>
                        </a:lnTo>
                        <a:lnTo>
                          <a:pt x="4381" y="4632"/>
                        </a:lnTo>
                        <a:lnTo>
                          <a:pt x="4383" y="4628"/>
                        </a:lnTo>
                        <a:lnTo>
                          <a:pt x="4387" y="4626"/>
                        </a:lnTo>
                        <a:lnTo>
                          <a:pt x="4395" y="4618"/>
                        </a:lnTo>
                        <a:lnTo>
                          <a:pt x="4407" y="4612"/>
                        </a:lnTo>
                        <a:lnTo>
                          <a:pt x="4467" y="4606"/>
                        </a:lnTo>
                        <a:lnTo>
                          <a:pt x="4467" y="4582"/>
                        </a:lnTo>
                        <a:lnTo>
                          <a:pt x="4465" y="4556"/>
                        </a:lnTo>
                        <a:lnTo>
                          <a:pt x="4467" y="4538"/>
                        </a:lnTo>
                        <a:lnTo>
                          <a:pt x="4467" y="4528"/>
                        </a:lnTo>
                        <a:lnTo>
                          <a:pt x="4467" y="4522"/>
                        </a:lnTo>
                        <a:lnTo>
                          <a:pt x="4459" y="4504"/>
                        </a:lnTo>
                        <a:lnTo>
                          <a:pt x="4457" y="4498"/>
                        </a:lnTo>
                        <a:lnTo>
                          <a:pt x="4459" y="4492"/>
                        </a:lnTo>
                        <a:lnTo>
                          <a:pt x="4473" y="4470"/>
                        </a:lnTo>
                        <a:lnTo>
                          <a:pt x="4473" y="4462"/>
                        </a:lnTo>
                        <a:lnTo>
                          <a:pt x="4471" y="4454"/>
                        </a:lnTo>
                        <a:lnTo>
                          <a:pt x="4467" y="4438"/>
                        </a:lnTo>
                        <a:lnTo>
                          <a:pt x="4463" y="4430"/>
                        </a:lnTo>
                        <a:lnTo>
                          <a:pt x="4457" y="4426"/>
                        </a:lnTo>
                        <a:lnTo>
                          <a:pt x="4431" y="4420"/>
                        </a:lnTo>
                        <a:lnTo>
                          <a:pt x="4423" y="4414"/>
                        </a:lnTo>
                        <a:lnTo>
                          <a:pt x="4411" y="4410"/>
                        </a:lnTo>
                        <a:lnTo>
                          <a:pt x="4405" y="4402"/>
                        </a:lnTo>
                        <a:lnTo>
                          <a:pt x="4399" y="4394"/>
                        </a:lnTo>
                        <a:lnTo>
                          <a:pt x="4383" y="4372"/>
                        </a:lnTo>
                        <a:lnTo>
                          <a:pt x="4381" y="4368"/>
                        </a:lnTo>
                        <a:lnTo>
                          <a:pt x="4377" y="4366"/>
                        </a:lnTo>
                        <a:lnTo>
                          <a:pt x="4369" y="4364"/>
                        </a:lnTo>
                        <a:lnTo>
                          <a:pt x="4355" y="4348"/>
                        </a:lnTo>
                        <a:lnTo>
                          <a:pt x="4349" y="4338"/>
                        </a:lnTo>
                        <a:lnTo>
                          <a:pt x="4349" y="4330"/>
                        </a:lnTo>
                        <a:lnTo>
                          <a:pt x="4351" y="4322"/>
                        </a:lnTo>
                        <a:lnTo>
                          <a:pt x="4353" y="4318"/>
                        </a:lnTo>
                        <a:lnTo>
                          <a:pt x="4355" y="4308"/>
                        </a:lnTo>
                        <a:lnTo>
                          <a:pt x="4357" y="4296"/>
                        </a:lnTo>
                        <a:lnTo>
                          <a:pt x="4359" y="4266"/>
                        </a:lnTo>
                        <a:lnTo>
                          <a:pt x="4357" y="4244"/>
                        </a:lnTo>
                        <a:lnTo>
                          <a:pt x="4355" y="4242"/>
                        </a:lnTo>
                        <a:lnTo>
                          <a:pt x="4355" y="4236"/>
                        </a:lnTo>
                        <a:lnTo>
                          <a:pt x="4339" y="4214"/>
                        </a:lnTo>
                        <a:lnTo>
                          <a:pt x="4331" y="4198"/>
                        </a:lnTo>
                        <a:lnTo>
                          <a:pt x="4329" y="4190"/>
                        </a:lnTo>
                        <a:lnTo>
                          <a:pt x="4327" y="4182"/>
                        </a:lnTo>
                        <a:lnTo>
                          <a:pt x="4331" y="4174"/>
                        </a:lnTo>
                        <a:lnTo>
                          <a:pt x="4333" y="4132"/>
                        </a:lnTo>
                        <a:lnTo>
                          <a:pt x="4337" y="4110"/>
                        </a:lnTo>
                        <a:lnTo>
                          <a:pt x="4339" y="4102"/>
                        </a:lnTo>
                        <a:lnTo>
                          <a:pt x="4341" y="4096"/>
                        </a:lnTo>
                        <a:lnTo>
                          <a:pt x="4343" y="4090"/>
                        </a:lnTo>
                        <a:lnTo>
                          <a:pt x="4351" y="4078"/>
                        </a:lnTo>
                        <a:lnTo>
                          <a:pt x="4361" y="4068"/>
                        </a:lnTo>
                        <a:lnTo>
                          <a:pt x="4371" y="4062"/>
                        </a:lnTo>
                        <a:lnTo>
                          <a:pt x="4393" y="4048"/>
                        </a:lnTo>
                        <a:lnTo>
                          <a:pt x="4429" y="4030"/>
                        </a:lnTo>
                        <a:lnTo>
                          <a:pt x="4439" y="4024"/>
                        </a:lnTo>
                        <a:lnTo>
                          <a:pt x="4461" y="4008"/>
                        </a:lnTo>
                        <a:lnTo>
                          <a:pt x="4473" y="4000"/>
                        </a:lnTo>
                        <a:lnTo>
                          <a:pt x="4569" y="3944"/>
                        </a:lnTo>
                        <a:lnTo>
                          <a:pt x="4641" y="3902"/>
                        </a:lnTo>
                        <a:lnTo>
                          <a:pt x="4659" y="3886"/>
                        </a:lnTo>
                        <a:lnTo>
                          <a:pt x="4663" y="3876"/>
                        </a:lnTo>
                        <a:lnTo>
                          <a:pt x="4665" y="3868"/>
                        </a:lnTo>
                        <a:lnTo>
                          <a:pt x="4669" y="3866"/>
                        </a:lnTo>
                        <a:lnTo>
                          <a:pt x="4697" y="3858"/>
                        </a:lnTo>
                        <a:lnTo>
                          <a:pt x="4719" y="3846"/>
                        </a:lnTo>
                        <a:lnTo>
                          <a:pt x="4731" y="3836"/>
                        </a:lnTo>
                        <a:lnTo>
                          <a:pt x="4733" y="3830"/>
                        </a:lnTo>
                        <a:lnTo>
                          <a:pt x="4739" y="3820"/>
                        </a:lnTo>
                        <a:lnTo>
                          <a:pt x="4783" y="3790"/>
                        </a:lnTo>
                        <a:lnTo>
                          <a:pt x="4799" y="3776"/>
                        </a:lnTo>
                        <a:lnTo>
                          <a:pt x="4837" y="3724"/>
                        </a:lnTo>
                        <a:lnTo>
                          <a:pt x="4895" y="3676"/>
                        </a:lnTo>
                        <a:lnTo>
                          <a:pt x="4921" y="3668"/>
                        </a:lnTo>
                        <a:lnTo>
                          <a:pt x="4943" y="3682"/>
                        </a:lnTo>
                        <a:lnTo>
                          <a:pt x="4945" y="3688"/>
                        </a:lnTo>
                        <a:lnTo>
                          <a:pt x="4945" y="3698"/>
                        </a:lnTo>
                        <a:lnTo>
                          <a:pt x="4943" y="3704"/>
                        </a:lnTo>
                        <a:lnTo>
                          <a:pt x="4943" y="3710"/>
                        </a:lnTo>
                        <a:lnTo>
                          <a:pt x="4943" y="3714"/>
                        </a:lnTo>
                        <a:lnTo>
                          <a:pt x="4943" y="3718"/>
                        </a:lnTo>
                        <a:lnTo>
                          <a:pt x="4943" y="3724"/>
                        </a:lnTo>
                        <a:lnTo>
                          <a:pt x="4945" y="3728"/>
                        </a:lnTo>
                        <a:lnTo>
                          <a:pt x="4949" y="3730"/>
                        </a:lnTo>
                        <a:lnTo>
                          <a:pt x="4949" y="3736"/>
                        </a:lnTo>
                        <a:lnTo>
                          <a:pt x="4953" y="3738"/>
                        </a:lnTo>
                        <a:lnTo>
                          <a:pt x="4955" y="3740"/>
                        </a:lnTo>
                        <a:lnTo>
                          <a:pt x="4961" y="3744"/>
                        </a:lnTo>
                        <a:lnTo>
                          <a:pt x="4965" y="3746"/>
                        </a:lnTo>
                        <a:lnTo>
                          <a:pt x="4969" y="3748"/>
                        </a:lnTo>
                        <a:lnTo>
                          <a:pt x="4975" y="3750"/>
                        </a:lnTo>
                        <a:lnTo>
                          <a:pt x="4987" y="3750"/>
                        </a:lnTo>
                        <a:lnTo>
                          <a:pt x="4997" y="3748"/>
                        </a:lnTo>
                        <a:lnTo>
                          <a:pt x="5011" y="3744"/>
                        </a:lnTo>
                        <a:lnTo>
                          <a:pt x="5017" y="3740"/>
                        </a:lnTo>
                        <a:lnTo>
                          <a:pt x="5021" y="3738"/>
                        </a:lnTo>
                        <a:lnTo>
                          <a:pt x="5023" y="3732"/>
                        </a:lnTo>
                        <a:lnTo>
                          <a:pt x="5023" y="3730"/>
                        </a:lnTo>
                        <a:lnTo>
                          <a:pt x="5023" y="3724"/>
                        </a:lnTo>
                        <a:lnTo>
                          <a:pt x="5023" y="3720"/>
                        </a:lnTo>
                        <a:lnTo>
                          <a:pt x="5023" y="3716"/>
                        </a:lnTo>
                        <a:lnTo>
                          <a:pt x="5021" y="3710"/>
                        </a:lnTo>
                        <a:lnTo>
                          <a:pt x="5011" y="3690"/>
                        </a:lnTo>
                        <a:lnTo>
                          <a:pt x="5013" y="3672"/>
                        </a:lnTo>
                        <a:lnTo>
                          <a:pt x="5023" y="3668"/>
                        </a:lnTo>
                        <a:lnTo>
                          <a:pt x="5031" y="3664"/>
                        </a:lnTo>
                        <a:lnTo>
                          <a:pt x="5043" y="3658"/>
                        </a:lnTo>
                        <a:lnTo>
                          <a:pt x="5053" y="3656"/>
                        </a:lnTo>
                        <a:lnTo>
                          <a:pt x="5063" y="3660"/>
                        </a:lnTo>
                        <a:lnTo>
                          <a:pt x="5085" y="3682"/>
                        </a:lnTo>
                        <a:lnTo>
                          <a:pt x="5099" y="3690"/>
                        </a:lnTo>
                        <a:lnTo>
                          <a:pt x="5117" y="3696"/>
                        </a:lnTo>
                        <a:lnTo>
                          <a:pt x="5129" y="3702"/>
                        </a:lnTo>
                        <a:lnTo>
                          <a:pt x="5133" y="3704"/>
                        </a:lnTo>
                        <a:lnTo>
                          <a:pt x="5141" y="3706"/>
                        </a:lnTo>
                        <a:lnTo>
                          <a:pt x="5157" y="3704"/>
                        </a:lnTo>
                        <a:lnTo>
                          <a:pt x="5167" y="3702"/>
                        </a:lnTo>
                        <a:lnTo>
                          <a:pt x="5171" y="3700"/>
                        </a:lnTo>
                        <a:lnTo>
                          <a:pt x="5202" y="3678"/>
                        </a:lnTo>
                        <a:lnTo>
                          <a:pt x="5206" y="3676"/>
                        </a:lnTo>
                        <a:lnTo>
                          <a:pt x="5212" y="3668"/>
                        </a:lnTo>
                        <a:lnTo>
                          <a:pt x="5212" y="3658"/>
                        </a:lnTo>
                        <a:lnTo>
                          <a:pt x="5220" y="3648"/>
                        </a:lnTo>
                        <a:lnTo>
                          <a:pt x="5220" y="3638"/>
                        </a:lnTo>
                        <a:lnTo>
                          <a:pt x="5220" y="3634"/>
                        </a:lnTo>
                        <a:lnTo>
                          <a:pt x="5216" y="3628"/>
                        </a:lnTo>
                        <a:lnTo>
                          <a:pt x="5163" y="3580"/>
                        </a:lnTo>
                        <a:lnTo>
                          <a:pt x="5155" y="3576"/>
                        </a:lnTo>
                        <a:lnTo>
                          <a:pt x="5143" y="3576"/>
                        </a:lnTo>
                        <a:lnTo>
                          <a:pt x="5121" y="3578"/>
                        </a:lnTo>
                        <a:lnTo>
                          <a:pt x="5113" y="3574"/>
                        </a:lnTo>
                        <a:lnTo>
                          <a:pt x="5085" y="3560"/>
                        </a:lnTo>
                        <a:lnTo>
                          <a:pt x="5081" y="3554"/>
                        </a:lnTo>
                        <a:lnTo>
                          <a:pt x="5079" y="3544"/>
                        </a:lnTo>
                        <a:lnTo>
                          <a:pt x="5071" y="3532"/>
                        </a:lnTo>
                        <a:lnTo>
                          <a:pt x="5061" y="3524"/>
                        </a:lnTo>
                        <a:lnTo>
                          <a:pt x="5055" y="3520"/>
                        </a:lnTo>
                        <a:lnTo>
                          <a:pt x="5033" y="3520"/>
                        </a:lnTo>
                        <a:lnTo>
                          <a:pt x="5027" y="3522"/>
                        </a:lnTo>
                        <a:lnTo>
                          <a:pt x="5003" y="3530"/>
                        </a:lnTo>
                        <a:lnTo>
                          <a:pt x="4989" y="3530"/>
                        </a:lnTo>
                        <a:lnTo>
                          <a:pt x="4977" y="3526"/>
                        </a:lnTo>
                        <a:lnTo>
                          <a:pt x="4965" y="3518"/>
                        </a:lnTo>
                        <a:lnTo>
                          <a:pt x="4955" y="3508"/>
                        </a:lnTo>
                        <a:lnTo>
                          <a:pt x="4951" y="3502"/>
                        </a:lnTo>
                        <a:lnTo>
                          <a:pt x="4949" y="3494"/>
                        </a:lnTo>
                        <a:lnTo>
                          <a:pt x="4943" y="3470"/>
                        </a:lnTo>
                        <a:lnTo>
                          <a:pt x="4939" y="3462"/>
                        </a:lnTo>
                        <a:lnTo>
                          <a:pt x="4933" y="3458"/>
                        </a:lnTo>
                        <a:lnTo>
                          <a:pt x="4925" y="3458"/>
                        </a:lnTo>
                        <a:lnTo>
                          <a:pt x="4917" y="3456"/>
                        </a:lnTo>
                        <a:lnTo>
                          <a:pt x="4913" y="3442"/>
                        </a:lnTo>
                        <a:lnTo>
                          <a:pt x="4907" y="3432"/>
                        </a:lnTo>
                        <a:lnTo>
                          <a:pt x="4899" y="3422"/>
                        </a:lnTo>
                        <a:lnTo>
                          <a:pt x="4893" y="3420"/>
                        </a:lnTo>
                        <a:lnTo>
                          <a:pt x="4887" y="3418"/>
                        </a:lnTo>
                        <a:lnTo>
                          <a:pt x="4871" y="3408"/>
                        </a:lnTo>
                        <a:lnTo>
                          <a:pt x="4863" y="3404"/>
                        </a:lnTo>
                        <a:lnTo>
                          <a:pt x="4857" y="3402"/>
                        </a:lnTo>
                        <a:lnTo>
                          <a:pt x="4847" y="3396"/>
                        </a:lnTo>
                        <a:lnTo>
                          <a:pt x="4841" y="3396"/>
                        </a:lnTo>
                        <a:lnTo>
                          <a:pt x="4823" y="3350"/>
                        </a:lnTo>
                        <a:lnTo>
                          <a:pt x="4811" y="3334"/>
                        </a:lnTo>
                        <a:lnTo>
                          <a:pt x="4795" y="3320"/>
                        </a:lnTo>
                        <a:lnTo>
                          <a:pt x="4787" y="3314"/>
                        </a:lnTo>
                        <a:lnTo>
                          <a:pt x="4785" y="3306"/>
                        </a:lnTo>
                        <a:lnTo>
                          <a:pt x="4787" y="3300"/>
                        </a:lnTo>
                        <a:lnTo>
                          <a:pt x="4787" y="3292"/>
                        </a:lnTo>
                        <a:lnTo>
                          <a:pt x="4791" y="3288"/>
                        </a:lnTo>
                        <a:lnTo>
                          <a:pt x="4795" y="3286"/>
                        </a:lnTo>
                        <a:lnTo>
                          <a:pt x="4797" y="3284"/>
                        </a:lnTo>
                        <a:lnTo>
                          <a:pt x="4801" y="3280"/>
                        </a:lnTo>
                        <a:lnTo>
                          <a:pt x="4813" y="3278"/>
                        </a:lnTo>
                        <a:lnTo>
                          <a:pt x="4851" y="3274"/>
                        </a:lnTo>
                        <a:lnTo>
                          <a:pt x="4859" y="3272"/>
                        </a:lnTo>
                        <a:lnTo>
                          <a:pt x="4863" y="3270"/>
                        </a:lnTo>
                        <a:lnTo>
                          <a:pt x="4871" y="3264"/>
                        </a:lnTo>
                        <a:lnTo>
                          <a:pt x="4875" y="3260"/>
                        </a:lnTo>
                        <a:lnTo>
                          <a:pt x="4879" y="3258"/>
                        </a:lnTo>
                        <a:lnTo>
                          <a:pt x="4883" y="3258"/>
                        </a:lnTo>
                        <a:lnTo>
                          <a:pt x="4891" y="3258"/>
                        </a:lnTo>
                        <a:lnTo>
                          <a:pt x="4897" y="3262"/>
                        </a:lnTo>
                        <a:lnTo>
                          <a:pt x="4911" y="3264"/>
                        </a:lnTo>
                        <a:lnTo>
                          <a:pt x="4925" y="3256"/>
                        </a:lnTo>
                        <a:lnTo>
                          <a:pt x="4925" y="3252"/>
                        </a:lnTo>
                        <a:lnTo>
                          <a:pt x="4927" y="3250"/>
                        </a:lnTo>
                        <a:lnTo>
                          <a:pt x="4915" y="3234"/>
                        </a:lnTo>
                        <a:lnTo>
                          <a:pt x="4909" y="3222"/>
                        </a:lnTo>
                        <a:lnTo>
                          <a:pt x="4909" y="3214"/>
                        </a:lnTo>
                        <a:lnTo>
                          <a:pt x="4909" y="3208"/>
                        </a:lnTo>
                        <a:lnTo>
                          <a:pt x="4921" y="3190"/>
                        </a:lnTo>
                        <a:lnTo>
                          <a:pt x="4925" y="3180"/>
                        </a:lnTo>
                        <a:lnTo>
                          <a:pt x="4925" y="3170"/>
                        </a:lnTo>
                        <a:lnTo>
                          <a:pt x="4923" y="3166"/>
                        </a:lnTo>
                        <a:lnTo>
                          <a:pt x="4919" y="3164"/>
                        </a:lnTo>
                        <a:lnTo>
                          <a:pt x="4867" y="3152"/>
                        </a:lnTo>
                        <a:lnTo>
                          <a:pt x="4855" y="3146"/>
                        </a:lnTo>
                        <a:lnTo>
                          <a:pt x="4843" y="3138"/>
                        </a:lnTo>
                        <a:lnTo>
                          <a:pt x="4825" y="3122"/>
                        </a:lnTo>
                        <a:lnTo>
                          <a:pt x="4815" y="3114"/>
                        </a:lnTo>
                        <a:lnTo>
                          <a:pt x="4807" y="3110"/>
                        </a:lnTo>
                        <a:lnTo>
                          <a:pt x="4803" y="3112"/>
                        </a:lnTo>
                        <a:lnTo>
                          <a:pt x="4801" y="3114"/>
                        </a:lnTo>
                        <a:lnTo>
                          <a:pt x="4799" y="3116"/>
                        </a:lnTo>
                        <a:lnTo>
                          <a:pt x="4795" y="3120"/>
                        </a:lnTo>
                        <a:lnTo>
                          <a:pt x="4789" y="3122"/>
                        </a:lnTo>
                        <a:lnTo>
                          <a:pt x="4783" y="3124"/>
                        </a:lnTo>
                        <a:lnTo>
                          <a:pt x="4775" y="3126"/>
                        </a:lnTo>
                        <a:lnTo>
                          <a:pt x="4765" y="3126"/>
                        </a:lnTo>
                        <a:lnTo>
                          <a:pt x="4755" y="3122"/>
                        </a:lnTo>
                        <a:lnTo>
                          <a:pt x="4745" y="3116"/>
                        </a:lnTo>
                        <a:lnTo>
                          <a:pt x="4741" y="3110"/>
                        </a:lnTo>
                        <a:lnTo>
                          <a:pt x="4741" y="3102"/>
                        </a:lnTo>
                        <a:lnTo>
                          <a:pt x="4741" y="3090"/>
                        </a:lnTo>
                        <a:lnTo>
                          <a:pt x="4741" y="3088"/>
                        </a:lnTo>
                        <a:lnTo>
                          <a:pt x="4741" y="3064"/>
                        </a:lnTo>
                        <a:lnTo>
                          <a:pt x="4743" y="3060"/>
                        </a:lnTo>
                        <a:lnTo>
                          <a:pt x="4745" y="3054"/>
                        </a:lnTo>
                        <a:lnTo>
                          <a:pt x="4749" y="3052"/>
                        </a:lnTo>
                        <a:lnTo>
                          <a:pt x="4753" y="3050"/>
                        </a:lnTo>
                        <a:lnTo>
                          <a:pt x="4759" y="3052"/>
                        </a:lnTo>
                        <a:lnTo>
                          <a:pt x="4759" y="3054"/>
                        </a:lnTo>
                        <a:lnTo>
                          <a:pt x="4763" y="3058"/>
                        </a:lnTo>
                        <a:lnTo>
                          <a:pt x="4763" y="3062"/>
                        </a:lnTo>
                        <a:lnTo>
                          <a:pt x="4765" y="3068"/>
                        </a:lnTo>
                        <a:lnTo>
                          <a:pt x="4765" y="3074"/>
                        </a:lnTo>
                        <a:lnTo>
                          <a:pt x="4769" y="3076"/>
                        </a:lnTo>
                        <a:lnTo>
                          <a:pt x="4771" y="3078"/>
                        </a:lnTo>
                        <a:lnTo>
                          <a:pt x="4775" y="3076"/>
                        </a:lnTo>
                        <a:lnTo>
                          <a:pt x="4775" y="3074"/>
                        </a:lnTo>
                        <a:lnTo>
                          <a:pt x="4785" y="3060"/>
                        </a:lnTo>
                        <a:lnTo>
                          <a:pt x="4787" y="3056"/>
                        </a:lnTo>
                        <a:lnTo>
                          <a:pt x="4789" y="3054"/>
                        </a:lnTo>
                        <a:lnTo>
                          <a:pt x="4793" y="3054"/>
                        </a:lnTo>
                        <a:lnTo>
                          <a:pt x="4821" y="3046"/>
                        </a:lnTo>
                        <a:lnTo>
                          <a:pt x="4827" y="3044"/>
                        </a:lnTo>
                        <a:lnTo>
                          <a:pt x="4833" y="3040"/>
                        </a:lnTo>
                        <a:lnTo>
                          <a:pt x="4837" y="3034"/>
                        </a:lnTo>
                        <a:lnTo>
                          <a:pt x="4843" y="3026"/>
                        </a:lnTo>
                        <a:lnTo>
                          <a:pt x="4845" y="3020"/>
                        </a:lnTo>
                        <a:lnTo>
                          <a:pt x="4851" y="2994"/>
                        </a:lnTo>
                        <a:lnTo>
                          <a:pt x="4855" y="2984"/>
                        </a:lnTo>
                        <a:lnTo>
                          <a:pt x="4859" y="2978"/>
                        </a:lnTo>
                        <a:lnTo>
                          <a:pt x="4865" y="2974"/>
                        </a:lnTo>
                        <a:lnTo>
                          <a:pt x="4871" y="2974"/>
                        </a:lnTo>
                        <a:lnTo>
                          <a:pt x="4891" y="2974"/>
                        </a:lnTo>
                        <a:lnTo>
                          <a:pt x="4903" y="2972"/>
                        </a:lnTo>
                        <a:lnTo>
                          <a:pt x="4911" y="2972"/>
                        </a:lnTo>
                        <a:lnTo>
                          <a:pt x="4929" y="2978"/>
                        </a:lnTo>
                        <a:lnTo>
                          <a:pt x="4955" y="2982"/>
                        </a:lnTo>
                        <a:lnTo>
                          <a:pt x="5061" y="2980"/>
                        </a:lnTo>
                        <a:lnTo>
                          <a:pt x="5067" y="2974"/>
                        </a:lnTo>
                        <a:lnTo>
                          <a:pt x="5067" y="2972"/>
                        </a:lnTo>
                        <a:lnTo>
                          <a:pt x="5067" y="2964"/>
                        </a:lnTo>
                        <a:lnTo>
                          <a:pt x="5065" y="2958"/>
                        </a:lnTo>
                        <a:lnTo>
                          <a:pt x="5061" y="2952"/>
                        </a:lnTo>
                        <a:lnTo>
                          <a:pt x="5007" y="2902"/>
                        </a:lnTo>
                        <a:lnTo>
                          <a:pt x="4999" y="2896"/>
                        </a:lnTo>
                        <a:lnTo>
                          <a:pt x="4993" y="2894"/>
                        </a:lnTo>
                        <a:lnTo>
                          <a:pt x="4987" y="2892"/>
                        </a:lnTo>
                        <a:lnTo>
                          <a:pt x="4973" y="2894"/>
                        </a:lnTo>
                        <a:lnTo>
                          <a:pt x="4967" y="2892"/>
                        </a:lnTo>
                        <a:lnTo>
                          <a:pt x="4963" y="2888"/>
                        </a:lnTo>
                        <a:lnTo>
                          <a:pt x="4961" y="2880"/>
                        </a:lnTo>
                        <a:lnTo>
                          <a:pt x="4967" y="2842"/>
                        </a:lnTo>
                        <a:lnTo>
                          <a:pt x="4967" y="2832"/>
                        </a:lnTo>
                        <a:lnTo>
                          <a:pt x="4967" y="2818"/>
                        </a:lnTo>
                        <a:lnTo>
                          <a:pt x="4963" y="2802"/>
                        </a:lnTo>
                        <a:lnTo>
                          <a:pt x="4957" y="2794"/>
                        </a:lnTo>
                        <a:lnTo>
                          <a:pt x="4953" y="2788"/>
                        </a:lnTo>
                        <a:lnTo>
                          <a:pt x="4945" y="2786"/>
                        </a:lnTo>
                        <a:lnTo>
                          <a:pt x="4939" y="2786"/>
                        </a:lnTo>
                        <a:lnTo>
                          <a:pt x="4933" y="2786"/>
                        </a:lnTo>
                        <a:lnTo>
                          <a:pt x="4927" y="2786"/>
                        </a:lnTo>
                        <a:lnTo>
                          <a:pt x="4921" y="2790"/>
                        </a:lnTo>
                        <a:lnTo>
                          <a:pt x="4915" y="2794"/>
                        </a:lnTo>
                        <a:lnTo>
                          <a:pt x="4911" y="2798"/>
                        </a:lnTo>
                        <a:lnTo>
                          <a:pt x="4905" y="2800"/>
                        </a:lnTo>
                        <a:lnTo>
                          <a:pt x="4899" y="2800"/>
                        </a:lnTo>
                        <a:lnTo>
                          <a:pt x="4881" y="2786"/>
                        </a:lnTo>
                        <a:lnTo>
                          <a:pt x="4873" y="2778"/>
                        </a:lnTo>
                        <a:lnTo>
                          <a:pt x="4865" y="2772"/>
                        </a:lnTo>
                        <a:lnTo>
                          <a:pt x="4855" y="2770"/>
                        </a:lnTo>
                        <a:lnTo>
                          <a:pt x="4845" y="2764"/>
                        </a:lnTo>
                        <a:lnTo>
                          <a:pt x="4837" y="2752"/>
                        </a:lnTo>
                        <a:lnTo>
                          <a:pt x="4815" y="2704"/>
                        </a:lnTo>
                        <a:lnTo>
                          <a:pt x="4815" y="2704"/>
                        </a:lnTo>
                        <a:lnTo>
                          <a:pt x="4815" y="2682"/>
                        </a:lnTo>
                        <a:lnTo>
                          <a:pt x="4815" y="2670"/>
                        </a:lnTo>
                        <a:lnTo>
                          <a:pt x="4813" y="2658"/>
                        </a:lnTo>
                        <a:lnTo>
                          <a:pt x="4807" y="2652"/>
                        </a:lnTo>
                        <a:lnTo>
                          <a:pt x="4795" y="2642"/>
                        </a:lnTo>
                        <a:lnTo>
                          <a:pt x="4791" y="2636"/>
                        </a:lnTo>
                        <a:lnTo>
                          <a:pt x="4781" y="2614"/>
                        </a:lnTo>
                        <a:lnTo>
                          <a:pt x="4777" y="2608"/>
                        </a:lnTo>
                        <a:lnTo>
                          <a:pt x="4759" y="2596"/>
                        </a:lnTo>
                        <a:lnTo>
                          <a:pt x="4755" y="2588"/>
                        </a:lnTo>
                        <a:lnTo>
                          <a:pt x="4753" y="2580"/>
                        </a:lnTo>
                        <a:lnTo>
                          <a:pt x="4753" y="2560"/>
                        </a:lnTo>
                        <a:lnTo>
                          <a:pt x="4757" y="2548"/>
                        </a:lnTo>
                        <a:lnTo>
                          <a:pt x="4757" y="2534"/>
                        </a:lnTo>
                        <a:lnTo>
                          <a:pt x="4747" y="2520"/>
                        </a:lnTo>
                        <a:lnTo>
                          <a:pt x="4743" y="2514"/>
                        </a:lnTo>
                        <a:lnTo>
                          <a:pt x="4737" y="2508"/>
                        </a:lnTo>
                        <a:lnTo>
                          <a:pt x="4731" y="2504"/>
                        </a:lnTo>
                        <a:lnTo>
                          <a:pt x="4721" y="2496"/>
                        </a:lnTo>
                        <a:lnTo>
                          <a:pt x="4717" y="2490"/>
                        </a:lnTo>
                        <a:lnTo>
                          <a:pt x="4715" y="2486"/>
                        </a:lnTo>
                        <a:lnTo>
                          <a:pt x="4721" y="2464"/>
                        </a:lnTo>
                        <a:lnTo>
                          <a:pt x="4721" y="2456"/>
                        </a:lnTo>
                        <a:lnTo>
                          <a:pt x="4719" y="2452"/>
                        </a:lnTo>
                        <a:lnTo>
                          <a:pt x="4715" y="2452"/>
                        </a:lnTo>
                        <a:lnTo>
                          <a:pt x="4691" y="2454"/>
                        </a:lnTo>
                        <a:lnTo>
                          <a:pt x="4691" y="2452"/>
                        </a:lnTo>
                        <a:lnTo>
                          <a:pt x="4691" y="2450"/>
                        </a:lnTo>
                        <a:lnTo>
                          <a:pt x="4693" y="2446"/>
                        </a:lnTo>
                        <a:lnTo>
                          <a:pt x="4695" y="2442"/>
                        </a:lnTo>
                        <a:lnTo>
                          <a:pt x="4663" y="2424"/>
                        </a:lnTo>
                        <a:lnTo>
                          <a:pt x="4665" y="2426"/>
                        </a:lnTo>
                        <a:lnTo>
                          <a:pt x="4659" y="2424"/>
                        </a:lnTo>
                        <a:lnTo>
                          <a:pt x="4659" y="2422"/>
                        </a:lnTo>
                        <a:lnTo>
                          <a:pt x="4539" y="2356"/>
                        </a:lnTo>
                        <a:lnTo>
                          <a:pt x="4363" y="2348"/>
                        </a:lnTo>
                        <a:lnTo>
                          <a:pt x="4383" y="2388"/>
                        </a:lnTo>
                        <a:lnTo>
                          <a:pt x="4347" y="2454"/>
                        </a:lnTo>
                        <a:lnTo>
                          <a:pt x="4315" y="2462"/>
                        </a:lnTo>
                        <a:lnTo>
                          <a:pt x="4235" y="2366"/>
                        </a:lnTo>
                        <a:lnTo>
                          <a:pt x="4095" y="2366"/>
                        </a:lnTo>
                        <a:lnTo>
                          <a:pt x="4061" y="2326"/>
                        </a:lnTo>
                        <a:lnTo>
                          <a:pt x="3919" y="2316"/>
                        </a:lnTo>
                        <a:lnTo>
                          <a:pt x="3907" y="2154"/>
                        </a:lnTo>
                        <a:lnTo>
                          <a:pt x="3703" y="2182"/>
                        </a:lnTo>
                        <a:lnTo>
                          <a:pt x="3461" y="1994"/>
                        </a:lnTo>
                        <a:lnTo>
                          <a:pt x="3381" y="1994"/>
                        </a:lnTo>
                        <a:lnTo>
                          <a:pt x="3371" y="2020"/>
                        </a:lnTo>
                        <a:lnTo>
                          <a:pt x="3347" y="2054"/>
                        </a:lnTo>
                        <a:lnTo>
                          <a:pt x="3055" y="1878"/>
                        </a:lnTo>
                        <a:lnTo>
                          <a:pt x="3031" y="1806"/>
                        </a:lnTo>
                        <a:lnTo>
                          <a:pt x="2971" y="1796"/>
                        </a:lnTo>
                        <a:lnTo>
                          <a:pt x="2971" y="1828"/>
                        </a:lnTo>
                        <a:lnTo>
                          <a:pt x="2941" y="1826"/>
                        </a:lnTo>
                        <a:lnTo>
                          <a:pt x="2939" y="1778"/>
                        </a:lnTo>
                        <a:lnTo>
                          <a:pt x="2875" y="1652"/>
                        </a:lnTo>
                        <a:lnTo>
                          <a:pt x="2739" y="1628"/>
                        </a:lnTo>
                        <a:lnTo>
                          <a:pt x="2727" y="1572"/>
                        </a:lnTo>
                        <a:lnTo>
                          <a:pt x="2701" y="1598"/>
                        </a:lnTo>
                        <a:lnTo>
                          <a:pt x="2687" y="1580"/>
                        </a:lnTo>
                        <a:lnTo>
                          <a:pt x="2647" y="1572"/>
                        </a:lnTo>
                        <a:lnTo>
                          <a:pt x="2645" y="1540"/>
                        </a:lnTo>
                        <a:lnTo>
                          <a:pt x="2613" y="1550"/>
                        </a:lnTo>
                        <a:lnTo>
                          <a:pt x="2495" y="1470"/>
                        </a:lnTo>
                        <a:lnTo>
                          <a:pt x="2487" y="1428"/>
                        </a:lnTo>
                        <a:lnTo>
                          <a:pt x="2437" y="1428"/>
                        </a:lnTo>
                        <a:lnTo>
                          <a:pt x="2435" y="1394"/>
                        </a:lnTo>
                        <a:lnTo>
                          <a:pt x="2397" y="1390"/>
                        </a:lnTo>
                        <a:lnTo>
                          <a:pt x="2383" y="1404"/>
                        </a:lnTo>
                        <a:lnTo>
                          <a:pt x="2381" y="1498"/>
                        </a:lnTo>
                        <a:lnTo>
                          <a:pt x="2349" y="1452"/>
                        </a:lnTo>
                        <a:lnTo>
                          <a:pt x="2333" y="1438"/>
                        </a:lnTo>
                        <a:lnTo>
                          <a:pt x="2275" y="1438"/>
                        </a:lnTo>
                        <a:lnTo>
                          <a:pt x="2207" y="1354"/>
                        </a:lnTo>
                        <a:lnTo>
                          <a:pt x="2081" y="1286"/>
                        </a:lnTo>
                        <a:lnTo>
                          <a:pt x="2073" y="1292"/>
                        </a:lnTo>
                        <a:lnTo>
                          <a:pt x="2085" y="1302"/>
                        </a:lnTo>
                        <a:lnTo>
                          <a:pt x="2099" y="1304"/>
                        </a:lnTo>
                        <a:lnTo>
                          <a:pt x="2095" y="1318"/>
                        </a:lnTo>
                        <a:lnTo>
                          <a:pt x="2093" y="1328"/>
                        </a:lnTo>
                        <a:lnTo>
                          <a:pt x="2087" y="1340"/>
                        </a:lnTo>
                        <a:lnTo>
                          <a:pt x="2067" y="1362"/>
                        </a:lnTo>
                        <a:lnTo>
                          <a:pt x="2057" y="1370"/>
                        </a:lnTo>
                        <a:lnTo>
                          <a:pt x="2047" y="1374"/>
                        </a:lnTo>
                        <a:lnTo>
                          <a:pt x="2039" y="1378"/>
                        </a:lnTo>
                        <a:lnTo>
                          <a:pt x="2027" y="1378"/>
                        </a:lnTo>
                        <a:lnTo>
                          <a:pt x="2013" y="1374"/>
                        </a:lnTo>
                        <a:lnTo>
                          <a:pt x="2001" y="1366"/>
                        </a:lnTo>
                        <a:lnTo>
                          <a:pt x="1995" y="1358"/>
                        </a:lnTo>
                        <a:lnTo>
                          <a:pt x="1997" y="1348"/>
                        </a:lnTo>
                        <a:lnTo>
                          <a:pt x="2001" y="1342"/>
                        </a:lnTo>
                        <a:lnTo>
                          <a:pt x="1999" y="1338"/>
                        </a:lnTo>
                        <a:lnTo>
                          <a:pt x="1989" y="1340"/>
                        </a:lnTo>
                        <a:lnTo>
                          <a:pt x="1981" y="1342"/>
                        </a:lnTo>
                        <a:lnTo>
                          <a:pt x="1973" y="1342"/>
                        </a:lnTo>
                        <a:lnTo>
                          <a:pt x="1969" y="1336"/>
                        </a:lnTo>
                        <a:lnTo>
                          <a:pt x="1971" y="1328"/>
                        </a:lnTo>
                        <a:lnTo>
                          <a:pt x="1973" y="1318"/>
                        </a:lnTo>
                        <a:lnTo>
                          <a:pt x="1971" y="1312"/>
                        </a:lnTo>
                        <a:lnTo>
                          <a:pt x="1967" y="1308"/>
                        </a:lnTo>
                        <a:lnTo>
                          <a:pt x="1957" y="1310"/>
                        </a:lnTo>
                        <a:lnTo>
                          <a:pt x="1937" y="1318"/>
                        </a:lnTo>
                        <a:lnTo>
                          <a:pt x="1929" y="1318"/>
                        </a:lnTo>
                        <a:lnTo>
                          <a:pt x="1925" y="1312"/>
                        </a:lnTo>
                        <a:lnTo>
                          <a:pt x="1925" y="1302"/>
                        </a:lnTo>
                        <a:lnTo>
                          <a:pt x="1933" y="1286"/>
                        </a:lnTo>
                        <a:lnTo>
                          <a:pt x="1935" y="1276"/>
                        </a:lnTo>
                        <a:lnTo>
                          <a:pt x="1929" y="1268"/>
                        </a:lnTo>
                        <a:lnTo>
                          <a:pt x="1915" y="1260"/>
                        </a:lnTo>
                        <a:lnTo>
                          <a:pt x="1881" y="1252"/>
                        </a:lnTo>
                        <a:lnTo>
                          <a:pt x="1865" y="1250"/>
                        </a:lnTo>
                        <a:lnTo>
                          <a:pt x="1857" y="1256"/>
                        </a:lnTo>
                        <a:lnTo>
                          <a:pt x="1857" y="1260"/>
                        </a:lnTo>
                        <a:lnTo>
                          <a:pt x="1857" y="1268"/>
                        </a:lnTo>
                        <a:lnTo>
                          <a:pt x="1853" y="1274"/>
                        </a:lnTo>
                        <a:lnTo>
                          <a:pt x="1834" y="1280"/>
                        </a:lnTo>
                        <a:lnTo>
                          <a:pt x="1788" y="1270"/>
                        </a:lnTo>
                        <a:lnTo>
                          <a:pt x="1772" y="1278"/>
                        </a:lnTo>
                        <a:lnTo>
                          <a:pt x="1764" y="1280"/>
                        </a:lnTo>
                        <a:lnTo>
                          <a:pt x="1756" y="1280"/>
                        </a:lnTo>
                        <a:lnTo>
                          <a:pt x="1750" y="1272"/>
                        </a:lnTo>
                        <a:lnTo>
                          <a:pt x="1746" y="1262"/>
                        </a:lnTo>
                        <a:lnTo>
                          <a:pt x="1740" y="1256"/>
                        </a:lnTo>
                        <a:lnTo>
                          <a:pt x="1712" y="1258"/>
                        </a:lnTo>
                        <a:lnTo>
                          <a:pt x="1654" y="1280"/>
                        </a:lnTo>
                        <a:lnTo>
                          <a:pt x="1644" y="1260"/>
                        </a:lnTo>
                        <a:lnTo>
                          <a:pt x="1634" y="1220"/>
                        </a:lnTo>
                        <a:lnTo>
                          <a:pt x="1630" y="1214"/>
                        </a:lnTo>
                        <a:lnTo>
                          <a:pt x="1624" y="1206"/>
                        </a:lnTo>
                        <a:lnTo>
                          <a:pt x="1612" y="1194"/>
                        </a:lnTo>
                        <a:lnTo>
                          <a:pt x="1608" y="1188"/>
                        </a:lnTo>
                        <a:lnTo>
                          <a:pt x="1602" y="1180"/>
                        </a:lnTo>
                        <a:lnTo>
                          <a:pt x="1594" y="1180"/>
                        </a:lnTo>
                        <a:lnTo>
                          <a:pt x="1588" y="1184"/>
                        </a:lnTo>
                        <a:lnTo>
                          <a:pt x="1582" y="1188"/>
                        </a:lnTo>
                        <a:lnTo>
                          <a:pt x="1566" y="1186"/>
                        </a:lnTo>
                        <a:lnTo>
                          <a:pt x="1550" y="1180"/>
                        </a:lnTo>
                        <a:lnTo>
                          <a:pt x="1460" y="1114"/>
                        </a:lnTo>
                        <a:lnTo>
                          <a:pt x="1450" y="1102"/>
                        </a:lnTo>
                        <a:lnTo>
                          <a:pt x="1442" y="1092"/>
                        </a:lnTo>
                        <a:lnTo>
                          <a:pt x="1442" y="1084"/>
                        </a:lnTo>
                        <a:lnTo>
                          <a:pt x="1442" y="1076"/>
                        </a:lnTo>
                        <a:lnTo>
                          <a:pt x="1438" y="1068"/>
                        </a:lnTo>
                        <a:lnTo>
                          <a:pt x="1432" y="1060"/>
                        </a:lnTo>
                        <a:lnTo>
                          <a:pt x="1380" y="1030"/>
                        </a:lnTo>
                        <a:lnTo>
                          <a:pt x="1370" y="1028"/>
                        </a:lnTo>
                        <a:lnTo>
                          <a:pt x="1366" y="1028"/>
                        </a:lnTo>
                        <a:lnTo>
                          <a:pt x="1350" y="1038"/>
                        </a:lnTo>
                        <a:lnTo>
                          <a:pt x="1306" y="1050"/>
                        </a:lnTo>
                        <a:lnTo>
                          <a:pt x="1280" y="1070"/>
                        </a:lnTo>
                        <a:lnTo>
                          <a:pt x="1274" y="1026"/>
                        </a:lnTo>
                        <a:lnTo>
                          <a:pt x="1268" y="1008"/>
                        </a:lnTo>
                        <a:lnTo>
                          <a:pt x="1260" y="992"/>
                        </a:lnTo>
                        <a:lnTo>
                          <a:pt x="1248" y="978"/>
                        </a:lnTo>
                        <a:lnTo>
                          <a:pt x="1144" y="920"/>
                        </a:lnTo>
                        <a:lnTo>
                          <a:pt x="1140" y="916"/>
                        </a:lnTo>
                        <a:lnTo>
                          <a:pt x="1140" y="914"/>
                        </a:lnTo>
                        <a:lnTo>
                          <a:pt x="1148" y="908"/>
                        </a:lnTo>
                        <a:lnTo>
                          <a:pt x="1148" y="904"/>
                        </a:lnTo>
                        <a:lnTo>
                          <a:pt x="1146" y="898"/>
                        </a:lnTo>
                        <a:lnTo>
                          <a:pt x="1148" y="894"/>
                        </a:lnTo>
                        <a:lnTo>
                          <a:pt x="1152" y="890"/>
                        </a:lnTo>
                        <a:lnTo>
                          <a:pt x="1164" y="888"/>
                        </a:lnTo>
                        <a:lnTo>
                          <a:pt x="1170" y="884"/>
                        </a:lnTo>
                        <a:lnTo>
                          <a:pt x="1172" y="882"/>
                        </a:lnTo>
                        <a:lnTo>
                          <a:pt x="1176" y="886"/>
                        </a:lnTo>
                        <a:lnTo>
                          <a:pt x="1182" y="888"/>
                        </a:lnTo>
                        <a:lnTo>
                          <a:pt x="1192" y="892"/>
                        </a:lnTo>
                        <a:lnTo>
                          <a:pt x="1198" y="890"/>
                        </a:lnTo>
                        <a:lnTo>
                          <a:pt x="1206" y="872"/>
                        </a:lnTo>
                        <a:lnTo>
                          <a:pt x="1212" y="868"/>
                        </a:lnTo>
                        <a:lnTo>
                          <a:pt x="1218" y="864"/>
                        </a:lnTo>
                        <a:lnTo>
                          <a:pt x="1222" y="866"/>
                        </a:lnTo>
                        <a:lnTo>
                          <a:pt x="1226" y="870"/>
                        </a:lnTo>
                        <a:lnTo>
                          <a:pt x="1234" y="870"/>
                        </a:lnTo>
                        <a:lnTo>
                          <a:pt x="1242" y="866"/>
                        </a:lnTo>
                        <a:lnTo>
                          <a:pt x="1274" y="834"/>
                        </a:lnTo>
                        <a:lnTo>
                          <a:pt x="1280" y="826"/>
                        </a:lnTo>
                        <a:lnTo>
                          <a:pt x="1284" y="814"/>
                        </a:lnTo>
                        <a:lnTo>
                          <a:pt x="1284" y="806"/>
                        </a:lnTo>
                        <a:lnTo>
                          <a:pt x="1274" y="800"/>
                        </a:lnTo>
                        <a:lnTo>
                          <a:pt x="1224" y="788"/>
                        </a:lnTo>
                        <a:lnTo>
                          <a:pt x="1204" y="780"/>
                        </a:lnTo>
                        <a:lnTo>
                          <a:pt x="1090" y="710"/>
                        </a:lnTo>
                        <a:lnTo>
                          <a:pt x="1050" y="676"/>
                        </a:lnTo>
                        <a:lnTo>
                          <a:pt x="1026" y="642"/>
                        </a:lnTo>
                        <a:lnTo>
                          <a:pt x="1014" y="620"/>
                        </a:lnTo>
                        <a:lnTo>
                          <a:pt x="1000" y="584"/>
                        </a:lnTo>
                        <a:lnTo>
                          <a:pt x="974" y="558"/>
                        </a:lnTo>
                        <a:lnTo>
                          <a:pt x="904" y="524"/>
                        </a:lnTo>
                        <a:lnTo>
                          <a:pt x="890" y="514"/>
                        </a:lnTo>
                        <a:lnTo>
                          <a:pt x="884" y="504"/>
                        </a:lnTo>
                        <a:lnTo>
                          <a:pt x="866" y="458"/>
                        </a:lnTo>
                        <a:lnTo>
                          <a:pt x="838" y="416"/>
                        </a:lnTo>
                        <a:lnTo>
                          <a:pt x="796" y="372"/>
                        </a:lnTo>
                        <a:lnTo>
                          <a:pt x="788" y="366"/>
                        </a:lnTo>
                        <a:lnTo>
                          <a:pt x="782" y="364"/>
                        </a:lnTo>
                        <a:lnTo>
                          <a:pt x="772" y="364"/>
                        </a:lnTo>
                        <a:lnTo>
                          <a:pt x="760" y="366"/>
                        </a:lnTo>
                        <a:lnTo>
                          <a:pt x="754" y="372"/>
                        </a:lnTo>
                        <a:lnTo>
                          <a:pt x="748" y="378"/>
                        </a:lnTo>
                        <a:lnTo>
                          <a:pt x="746" y="390"/>
                        </a:lnTo>
                        <a:lnTo>
                          <a:pt x="746" y="410"/>
                        </a:lnTo>
                        <a:lnTo>
                          <a:pt x="750" y="430"/>
                        </a:lnTo>
                        <a:lnTo>
                          <a:pt x="770" y="500"/>
                        </a:lnTo>
                        <a:lnTo>
                          <a:pt x="776" y="536"/>
                        </a:lnTo>
                        <a:lnTo>
                          <a:pt x="770" y="570"/>
                        </a:lnTo>
                        <a:lnTo>
                          <a:pt x="746" y="596"/>
                        </a:lnTo>
                        <a:lnTo>
                          <a:pt x="712" y="614"/>
                        </a:lnTo>
                        <a:lnTo>
                          <a:pt x="696" y="608"/>
                        </a:lnTo>
                        <a:lnTo>
                          <a:pt x="690" y="606"/>
                        </a:lnTo>
                        <a:lnTo>
                          <a:pt x="664" y="584"/>
                        </a:lnTo>
                        <a:lnTo>
                          <a:pt x="624" y="560"/>
                        </a:lnTo>
                        <a:lnTo>
                          <a:pt x="612" y="554"/>
                        </a:lnTo>
                        <a:lnTo>
                          <a:pt x="604" y="556"/>
                        </a:lnTo>
                        <a:lnTo>
                          <a:pt x="582" y="574"/>
                        </a:lnTo>
                        <a:lnTo>
                          <a:pt x="516" y="610"/>
                        </a:lnTo>
                        <a:lnTo>
                          <a:pt x="484" y="542"/>
                        </a:lnTo>
                        <a:lnTo>
                          <a:pt x="478" y="520"/>
                        </a:lnTo>
                        <a:lnTo>
                          <a:pt x="472" y="476"/>
                        </a:lnTo>
                        <a:lnTo>
                          <a:pt x="460" y="444"/>
                        </a:lnTo>
                        <a:lnTo>
                          <a:pt x="458" y="428"/>
                        </a:lnTo>
                        <a:lnTo>
                          <a:pt x="458" y="394"/>
                        </a:lnTo>
                        <a:lnTo>
                          <a:pt x="454" y="360"/>
                        </a:lnTo>
                        <a:lnTo>
                          <a:pt x="456" y="346"/>
                        </a:lnTo>
                        <a:lnTo>
                          <a:pt x="488" y="294"/>
                        </a:lnTo>
                        <a:lnTo>
                          <a:pt x="520" y="218"/>
                        </a:lnTo>
                        <a:lnTo>
                          <a:pt x="544" y="190"/>
                        </a:lnTo>
                        <a:lnTo>
                          <a:pt x="580" y="162"/>
                        </a:lnTo>
                        <a:lnTo>
                          <a:pt x="594" y="150"/>
                        </a:lnTo>
                        <a:lnTo>
                          <a:pt x="598" y="138"/>
                        </a:lnTo>
                        <a:lnTo>
                          <a:pt x="586" y="124"/>
                        </a:lnTo>
                        <a:lnTo>
                          <a:pt x="502" y="84"/>
                        </a:lnTo>
                        <a:lnTo>
                          <a:pt x="460" y="58"/>
                        </a:lnTo>
                        <a:lnTo>
                          <a:pt x="400" y="0"/>
                        </a:lnTo>
                        <a:lnTo>
                          <a:pt x="398" y="2"/>
                        </a:lnTo>
                        <a:lnTo>
                          <a:pt x="386" y="4"/>
                        </a:lnTo>
                        <a:lnTo>
                          <a:pt x="372" y="4"/>
                        </a:lnTo>
                        <a:lnTo>
                          <a:pt x="354" y="8"/>
                        </a:lnTo>
                        <a:lnTo>
                          <a:pt x="338" y="16"/>
                        </a:lnTo>
                        <a:lnTo>
                          <a:pt x="332" y="26"/>
                        </a:lnTo>
                        <a:lnTo>
                          <a:pt x="334" y="34"/>
                        </a:lnTo>
                        <a:lnTo>
                          <a:pt x="342" y="48"/>
                        </a:lnTo>
                        <a:lnTo>
                          <a:pt x="346" y="52"/>
                        </a:lnTo>
                        <a:lnTo>
                          <a:pt x="346" y="52"/>
                        </a:lnTo>
                        <a:lnTo>
                          <a:pt x="362" y="62"/>
                        </a:lnTo>
                        <a:lnTo>
                          <a:pt x="364" y="60"/>
                        </a:lnTo>
                        <a:lnTo>
                          <a:pt x="364" y="62"/>
                        </a:lnTo>
                        <a:lnTo>
                          <a:pt x="364" y="68"/>
                        </a:lnTo>
                        <a:lnTo>
                          <a:pt x="364" y="106"/>
                        </a:lnTo>
                        <a:lnTo>
                          <a:pt x="352" y="142"/>
                        </a:lnTo>
                        <a:lnTo>
                          <a:pt x="340" y="156"/>
                        </a:lnTo>
                        <a:lnTo>
                          <a:pt x="310" y="178"/>
                        </a:lnTo>
                        <a:lnTo>
                          <a:pt x="266" y="224"/>
                        </a:lnTo>
                        <a:lnTo>
                          <a:pt x="246" y="240"/>
                        </a:lnTo>
                        <a:lnTo>
                          <a:pt x="240" y="248"/>
                        </a:lnTo>
                        <a:lnTo>
                          <a:pt x="238" y="270"/>
                        </a:lnTo>
                        <a:lnTo>
                          <a:pt x="214" y="284"/>
                        </a:lnTo>
                        <a:lnTo>
                          <a:pt x="192" y="304"/>
                        </a:lnTo>
                        <a:lnTo>
                          <a:pt x="182" y="310"/>
                        </a:lnTo>
                        <a:lnTo>
                          <a:pt x="180" y="312"/>
                        </a:lnTo>
                        <a:lnTo>
                          <a:pt x="178" y="316"/>
                        </a:lnTo>
                        <a:lnTo>
                          <a:pt x="178" y="328"/>
                        </a:lnTo>
                        <a:lnTo>
                          <a:pt x="176" y="328"/>
                        </a:lnTo>
                        <a:lnTo>
                          <a:pt x="174" y="328"/>
                        </a:lnTo>
                        <a:lnTo>
                          <a:pt x="170" y="330"/>
                        </a:lnTo>
                        <a:lnTo>
                          <a:pt x="168" y="330"/>
                        </a:lnTo>
                        <a:lnTo>
                          <a:pt x="158" y="328"/>
                        </a:lnTo>
                        <a:lnTo>
                          <a:pt x="156" y="330"/>
                        </a:lnTo>
                        <a:lnTo>
                          <a:pt x="152" y="334"/>
                        </a:lnTo>
                        <a:lnTo>
                          <a:pt x="152" y="338"/>
                        </a:lnTo>
                        <a:lnTo>
                          <a:pt x="152" y="342"/>
                        </a:lnTo>
                        <a:lnTo>
                          <a:pt x="150" y="346"/>
                        </a:lnTo>
                        <a:lnTo>
                          <a:pt x="124" y="372"/>
                        </a:lnTo>
                        <a:lnTo>
                          <a:pt x="118" y="378"/>
                        </a:lnTo>
                        <a:lnTo>
                          <a:pt x="112" y="390"/>
                        </a:lnTo>
                        <a:lnTo>
                          <a:pt x="104" y="416"/>
                        </a:lnTo>
                        <a:lnTo>
                          <a:pt x="84" y="512"/>
                        </a:lnTo>
                        <a:lnTo>
                          <a:pt x="70" y="538"/>
                        </a:lnTo>
                        <a:lnTo>
                          <a:pt x="66" y="540"/>
                        </a:lnTo>
                        <a:lnTo>
                          <a:pt x="62" y="540"/>
                        </a:lnTo>
                        <a:lnTo>
                          <a:pt x="56" y="540"/>
                        </a:lnTo>
                        <a:lnTo>
                          <a:pt x="50" y="544"/>
                        </a:lnTo>
                        <a:lnTo>
                          <a:pt x="50" y="550"/>
                        </a:lnTo>
                        <a:lnTo>
                          <a:pt x="52" y="556"/>
                        </a:lnTo>
                        <a:lnTo>
                          <a:pt x="56" y="564"/>
                        </a:lnTo>
                        <a:lnTo>
                          <a:pt x="56" y="568"/>
                        </a:lnTo>
                        <a:lnTo>
                          <a:pt x="54" y="576"/>
                        </a:lnTo>
                        <a:lnTo>
                          <a:pt x="48" y="584"/>
                        </a:lnTo>
                        <a:lnTo>
                          <a:pt x="32" y="592"/>
                        </a:lnTo>
                        <a:lnTo>
                          <a:pt x="38" y="608"/>
                        </a:lnTo>
                        <a:lnTo>
                          <a:pt x="20" y="626"/>
                        </a:lnTo>
                        <a:lnTo>
                          <a:pt x="22" y="640"/>
                        </a:lnTo>
                        <a:lnTo>
                          <a:pt x="18" y="652"/>
                        </a:lnTo>
                        <a:lnTo>
                          <a:pt x="20" y="664"/>
                        </a:lnTo>
                        <a:lnTo>
                          <a:pt x="24" y="672"/>
                        </a:lnTo>
                        <a:lnTo>
                          <a:pt x="28" y="682"/>
                        </a:lnTo>
                        <a:lnTo>
                          <a:pt x="22" y="688"/>
                        </a:lnTo>
                        <a:lnTo>
                          <a:pt x="14" y="690"/>
                        </a:lnTo>
                        <a:lnTo>
                          <a:pt x="4" y="696"/>
                        </a:lnTo>
                        <a:lnTo>
                          <a:pt x="0" y="706"/>
                        </a:lnTo>
                        <a:lnTo>
                          <a:pt x="0" y="712"/>
                        </a:lnTo>
                        <a:lnTo>
                          <a:pt x="6" y="722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18" name="Freeform 180">
                    <a:extLst>
                      <a:ext uri="{FF2B5EF4-FFF2-40B4-BE49-F238E27FC236}">
                        <a16:creationId xmlns:a16="http://schemas.microsoft.com/office/drawing/2014/main" id="{A789340F-D933-ED81-9F86-21B9A3A13D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4759321" y="3027828"/>
                    <a:ext cx="1137593" cy="820615"/>
                  </a:xfrm>
                  <a:custGeom>
                    <a:avLst/>
                    <a:gdLst>
                      <a:gd name="T0" fmla="*/ 58 w 6058"/>
                      <a:gd name="T1" fmla="*/ 3570 h 4370"/>
                      <a:gd name="T2" fmla="*/ 342 w 6058"/>
                      <a:gd name="T3" fmla="*/ 3886 h 4370"/>
                      <a:gd name="T4" fmla="*/ 1065 w 6058"/>
                      <a:gd name="T5" fmla="*/ 4140 h 4370"/>
                      <a:gd name="T6" fmla="*/ 1661 w 6058"/>
                      <a:gd name="T7" fmla="*/ 4346 h 4370"/>
                      <a:gd name="T8" fmla="*/ 2099 w 6058"/>
                      <a:gd name="T9" fmla="*/ 3892 h 4370"/>
                      <a:gd name="T10" fmla="*/ 2449 w 6058"/>
                      <a:gd name="T11" fmla="*/ 4008 h 4370"/>
                      <a:gd name="T12" fmla="*/ 2543 w 6058"/>
                      <a:gd name="T13" fmla="*/ 4140 h 4370"/>
                      <a:gd name="T14" fmla="*/ 3055 w 6058"/>
                      <a:gd name="T15" fmla="*/ 4044 h 4370"/>
                      <a:gd name="T16" fmla="*/ 3633 w 6058"/>
                      <a:gd name="T17" fmla="*/ 3902 h 4370"/>
                      <a:gd name="T18" fmla="*/ 4062 w 6058"/>
                      <a:gd name="T19" fmla="*/ 4022 h 4370"/>
                      <a:gd name="T20" fmla="*/ 4398 w 6058"/>
                      <a:gd name="T21" fmla="*/ 4130 h 4370"/>
                      <a:gd name="T22" fmla="*/ 4804 w 6058"/>
                      <a:gd name="T23" fmla="*/ 3634 h 4370"/>
                      <a:gd name="T24" fmla="*/ 5118 w 6058"/>
                      <a:gd name="T25" fmla="*/ 3334 h 4370"/>
                      <a:gd name="T26" fmla="*/ 5574 w 6058"/>
                      <a:gd name="T27" fmla="*/ 2842 h 4370"/>
                      <a:gd name="T28" fmla="*/ 5218 w 6058"/>
                      <a:gd name="T29" fmla="*/ 2492 h 4370"/>
                      <a:gd name="T30" fmla="*/ 5874 w 6058"/>
                      <a:gd name="T31" fmla="*/ 2330 h 4370"/>
                      <a:gd name="T32" fmla="*/ 6006 w 6058"/>
                      <a:gd name="T33" fmla="*/ 1984 h 4370"/>
                      <a:gd name="T34" fmla="*/ 5978 w 6058"/>
                      <a:gd name="T35" fmla="*/ 1642 h 4370"/>
                      <a:gd name="T36" fmla="*/ 5666 w 6058"/>
                      <a:gd name="T37" fmla="*/ 1596 h 4370"/>
                      <a:gd name="T38" fmla="*/ 5406 w 6058"/>
                      <a:gd name="T39" fmla="*/ 1444 h 4370"/>
                      <a:gd name="T40" fmla="*/ 5122 w 6058"/>
                      <a:gd name="T41" fmla="*/ 1320 h 4370"/>
                      <a:gd name="T42" fmla="*/ 4926 w 6058"/>
                      <a:gd name="T43" fmla="*/ 1434 h 4370"/>
                      <a:gd name="T44" fmla="*/ 4658 w 6058"/>
                      <a:gd name="T45" fmla="*/ 1390 h 4370"/>
                      <a:gd name="T46" fmla="*/ 4600 w 6058"/>
                      <a:gd name="T47" fmla="*/ 1368 h 4370"/>
                      <a:gd name="T48" fmla="*/ 4442 w 6058"/>
                      <a:gd name="T49" fmla="*/ 1416 h 4370"/>
                      <a:gd name="T50" fmla="*/ 4356 w 6058"/>
                      <a:gd name="T51" fmla="*/ 1318 h 4370"/>
                      <a:gd name="T52" fmla="*/ 4270 w 6058"/>
                      <a:gd name="T53" fmla="*/ 1114 h 4370"/>
                      <a:gd name="T54" fmla="*/ 3958 w 6058"/>
                      <a:gd name="T55" fmla="*/ 1314 h 4370"/>
                      <a:gd name="T56" fmla="*/ 3647 w 6058"/>
                      <a:gd name="T57" fmla="*/ 1354 h 4370"/>
                      <a:gd name="T58" fmla="*/ 3635 w 6058"/>
                      <a:gd name="T59" fmla="*/ 1148 h 4370"/>
                      <a:gd name="T60" fmla="*/ 3431 w 6058"/>
                      <a:gd name="T61" fmla="*/ 1256 h 4370"/>
                      <a:gd name="T62" fmla="*/ 3373 w 6058"/>
                      <a:gd name="T63" fmla="*/ 1162 h 4370"/>
                      <a:gd name="T64" fmla="*/ 3277 w 6058"/>
                      <a:gd name="T65" fmla="*/ 1042 h 4370"/>
                      <a:gd name="T66" fmla="*/ 3129 w 6058"/>
                      <a:gd name="T67" fmla="*/ 1136 h 4370"/>
                      <a:gd name="T68" fmla="*/ 3247 w 6058"/>
                      <a:gd name="T69" fmla="*/ 1714 h 4370"/>
                      <a:gd name="T70" fmla="*/ 3265 w 6058"/>
                      <a:gd name="T71" fmla="*/ 2024 h 4370"/>
                      <a:gd name="T72" fmla="*/ 2971 w 6058"/>
                      <a:gd name="T73" fmla="*/ 1890 h 4370"/>
                      <a:gd name="T74" fmla="*/ 2905 w 6058"/>
                      <a:gd name="T75" fmla="*/ 1476 h 4370"/>
                      <a:gd name="T76" fmla="*/ 3247 w 6058"/>
                      <a:gd name="T77" fmla="*/ 926 h 4370"/>
                      <a:gd name="T78" fmla="*/ 3377 w 6058"/>
                      <a:gd name="T79" fmla="*/ 484 h 4370"/>
                      <a:gd name="T80" fmla="*/ 3261 w 6058"/>
                      <a:gd name="T81" fmla="*/ 74 h 4370"/>
                      <a:gd name="T82" fmla="*/ 2863 w 6058"/>
                      <a:gd name="T83" fmla="*/ 16 h 4370"/>
                      <a:gd name="T84" fmla="*/ 2535 w 6058"/>
                      <a:gd name="T85" fmla="*/ 258 h 4370"/>
                      <a:gd name="T86" fmla="*/ 2087 w 6058"/>
                      <a:gd name="T87" fmla="*/ 502 h 4370"/>
                      <a:gd name="T88" fmla="*/ 1739 w 6058"/>
                      <a:gd name="T89" fmla="*/ 744 h 4370"/>
                      <a:gd name="T90" fmla="*/ 1961 w 6058"/>
                      <a:gd name="T91" fmla="*/ 1180 h 4370"/>
                      <a:gd name="T92" fmla="*/ 2283 w 6058"/>
                      <a:gd name="T93" fmla="*/ 1170 h 4370"/>
                      <a:gd name="T94" fmla="*/ 2057 w 6058"/>
                      <a:gd name="T95" fmla="*/ 1370 h 4370"/>
                      <a:gd name="T96" fmla="*/ 2069 w 6058"/>
                      <a:gd name="T97" fmla="*/ 1690 h 4370"/>
                      <a:gd name="T98" fmla="*/ 1913 w 6058"/>
                      <a:gd name="T99" fmla="*/ 1856 h 4370"/>
                      <a:gd name="T100" fmla="*/ 1737 w 6058"/>
                      <a:gd name="T101" fmla="*/ 2034 h 4370"/>
                      <a:gd name="T102" fmla="*/ 1441 w 6058"/>
                      <a:gd name="T103" fmla="*/ 2080 h 4370"/>
                      <a:gd name="T104" fmla="*/ 1121 w 6058"/>
                      <a:gd name="T105" fmla="*/ 2350 h 4370"/>
                      <a:gd name="T106" fmla="*/ 1229 w 6058"/>
                      <a:gd name="T107" fmla="*/ 2120 h 4370"/>
                      <a:gd name="T108" fmla="*/ 1233 w 6058"/>
                      <a:gd name="T109" fmla="*/ 1678 h 4370"/>
                      <a:gd name="T110" fmla="*/ 843 w 6058"/>
                      <a:gd name="T111" fmla="*/ 1534 h 4370"/>
                      <a:gd name="T112" fmla="*/ 891 w 6058"/>
                      <a:gd name="T113" fmla="*/ 1388 h 4370"/>
                      <a:gd name="T114" fmla="*/ 617 w 6058"/>
                      <a:gd name="T115" fmla="*/ 1504 h 4370"/>
                      <a:gd name="T116" fmla="*/ 574 w 6058"/>
                      <a:gd name="T117" fmla="*/ 1672 h 4370"/>
                      <a:gd name="T118" fmla="*/ 498 w 6058"/>
                      <a:gd name="T119" fmla="*/ 1966 h 4370"/>
                      <a:gd name="T120" fmla="*/ 579 w 6058"/>
                      <a:gd name="T121" fmla="*/ 2518 h 4370"/>
                      <a:gd name="T122" fmla="*/ 244 w 6058"/>
                      <a:gd name="T123" fmla="*/ 2876 h 4370"/>
                      <a:gd name="T124" fmla="*/ 0 w 6058"/>
                      <a:gd name="T125" fmla="*/ 3300 h 4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6058" h="4370">
                        <a:moveTo>
                          <a:pt x="38" y="3350"/>
                        </a:moveTo>
                        <a:lnTo>
                          <a:pt x="50" y="3358"/>
                        </a:lnTo>
                        <a:lnTo>
                          <a:pt x="60" y="3364"/>
                        </a:lnTo>
                        <a:lnTo>
                          <a:pt x="68" y="3362"/>
                        </a:lnTo>
                        <a:lnTo>
                          <a:pt x="96" y="3358"/>
                        </a:lnTo>
                        <a:lnTo>
                          <a:pt x="118" y="3358"/>
                        </a:lnTo>
                        <a:lnTo>
                          <a:pt x="134" y="3364"/>
                        </a:lnTo>
                        <a:lnTo>
                          <a:pt x="144" y="3368"/>
                        </a:lnTo>
                        <a:lnTo>
                          <a:pt x="150" y="3374"/>
                        </a:lnTo>
                        <a:lnTo>
                          <a:pt x="152" y="3382"/>
                        </a:lnTo>
                        <a:lnTo>
                          <a:pt x="152" y="3390"/>
                        </a:lnTo>
                        <a:lnTo>
                          <a:pt x="148" y="3396"/>
                        </a:lnTo>
                        <a:lnTo>
                          <a:pt x="144" y="3402"/>
                        </a:lnTo>
                        <a:lnTo>
                          <a:pt x="136" y="3408"/>
                        </a:lnTo>
                        <a:lnTo>
                          <a:pt x="128" y="3416"/>
                        </a:lnTo>
                        <a:lnTo>
                          <a:pt x="118" y="3422"/>
                        </a:lnTo>
                        <a:lnTo>
                          <a:pt x="106" y="3426"/>
                        </a:lnTo>
                        <a:lnTo>
                          <a:pt x="84" y="3430"/>
                        </a:lnTo>
                        <a:lnTo>
                          <a:pt x="76" y="3430"/>
                        </a:lnTo>
                        <a:lnTo>
                          <a:pt x="70" y="3428"/>
                        </a:lnTo>
                        <a:lnTo>
                          <a:pt x="66" y="3426"/>
                        </a:lnTo>
                        <a:lnTo>
                          <a:pt x="56" y="3416"/>
                        </a:lnTo>
                        <a:lnTo>
                          <a:pt x="50" y="3412"/>
                        </a:lnTo>
                        <a:lnTo>
                          <a:pt x="44" y="3408"/>
                        </a:lnTo>
                        <a:lnTo>
                          <a:pt x="40" y="3408"/>
                        </a:lnTo>
                        <a:lnTo>
                          <a:pt x="36" y="3410"/>
                        </a:lnTo>
                        <a:lnTo>
                          <a:pt x="32" y="3414"/>
                        </a:lnTo>
                        <a:lnTo>
                          <a:pt x="28" y="3420"/>
                        </a:lnTo>
                        <a:lnTo>
                          <a:pt x="22" y="3430"/>
                        </a:lnTo>
                        <a:lnTo>
                          <a:pt x="22" y="3450"/>
                        </a:lnTo>
                        <a:lnTo>
                          <a:pt x="22" y="3464"/>
                        </a:lnTo>
                        <a:lnTo>
                          <a:pt x="26" y="3478"/>
                        </a:lnTo>
                        <a:lnTo>
                          <a:pt x="28" y="3488"/>
                        </a:lnTo>
                        <a:lnTo>
                          <a:pt x="26" y="3510"/>
                        </a:lnTo>
                        <a:lnTo>
                          <a:pt x="28" y="3518"/>
                        </a:lnTo>
                        <a:lnTo>
                          <a:pt x="32" y="3524"/>
                        </a:lnTo>
                        <a:lnTo>
                          <a:pt x="44" y="3534"/>
                        </a:lnTo>
                        <a:lnTo>
                          <a:pt x="48" y="3542"/>
                        </a:lnTo>
                        <a:lnTo>
                          <a:pt x="56" y="3558"/>
                        </a:lnTo>
                        <a:lnTo>
                          <a:pt x="58" y="3570"/>
                        </a:lnTo>
                        <a:lnTo>
                          <a:pt x="62" y="3588"/>
                        </a:lnTo>
                        <a:lnTo>
                          <a:pt x="62" y="3596"/>
                        </a:lnTo>
                        <a:lnTo>
                          <a:pt x="66" y="3602"/>
                        </a:lnTo>
                        <a:lnTo>
                          <a:pt x="72" y="3610"/>
                        </a:lnTo>
                        <a:lnTo>
                          <a:pt x="78" y="3620"/>
                        </a:lnTo>
                        <a:lnTo>
                          <a:pt x="80" y="3626"/>
                        </a:lnTo>
                        <a:lnTo>
                          <a:pt x="72" y="3654"/>
                        </a:lnTo>
                        <a:lnTo>
                          <a:pt x="72" y="3710"/>
                        </a:lnTo>
                        <a:lnTo>
                          <a:pt x="70" y="3710"/>
                        </a:lnTo>
                        <a:lnTo>
                          <a:pt x="70" y="3710"/>
                        </a:lnTo>
                        <a:lnTo>
                          <a:pt x="86" y="3714"/>
                        </a:lnTo>
                        <a:lnTo>
                          <a:pt x="108" y="3728"/>
                        </a:lnTo>
                        <a:lnTo>
                          <a:pt x="122" y="3730"/>
                        </a:lnTo>
                        <a:lnTo>
                          <a:pt x="138" y="3728"/>
                        </a:lnTo>
                        <a:lnTo>
                          <a:pt x="154" y="3726"/>
                        </a:lnTo>
                        <a:lnTo>
                          <a:pt x="166" y="3722"/>
                        </a:lnTo>
                        <a:lnTo>
                          <a:pt x="178" y="3716"/>
                        </a:lnTo>
                        <a:lnTo>
                          <a:pt x="180" y="3710"/>
                        </a:lnTo>
                        <a:lnTo>
                          <a:pt x="182" y="3706"/>
                        </a:lnTo>
                        <a:lnTo>
                          <a:pt x="182" y="3702"/>
                        </a:lnTo>
                        <a:lnTo>
                          <a:pt x="182" y="3698"/>
                        </a:lnTo>
                        <a:lnTo>
                          <a:pt x="184" y="3698"/>
                        </a:lnTo>
                        <a:lnTo>
                          <a:pt x="192" y="3698"/>
                        </a:lnTo>
                        <a:lnTo>
                          <a:pt x="204" y="3692"/>
                        </a:lnTo>
                        <a:lnTo>
                          <a:pt x="218" y="3686"/>
                        </a:lnTo>
                        <a:lnTo>
                          <a:pt x="224" y="3684"/>
                        </a:lnTo>
                        <a:lnTo>
                          <a:pt x="252" y="3658"/>
                        </a:lnTo>
                        <a:lnTo>
                          <a:pt x="262" y="3656"/>
                        </a:lnTo>
                        <a:lnTo>
                          <a:pt x="276" y="3670"/>
                        </a:lnTo>
                        <a:lnTo>
                          <a:pt x="316" y="3714"/>
                        </a:lnTo>
                        <a:lnTo>
                          <a:pt x="322" y="3736"/>
                        </a:lnTo>
                        <a:lnTo>
                          <a:pt x="320" y="3746"/>
                        </a:lnTo>
                        <a:lnTo>
                          <a:pt x="318" y="3810"/>
                        </a:lnTo>
                        <a:lnTo>
                          <a:pt x="318" y="3820"/>
                        </a:lnTo>
                        <a:lnTo>
                          <a:pt x="320" y="3830"/>
                        </a:lnTo>
                        <a:lnTo>
                          <a:pt x="328" y="3844"/>
                        </a:lnTo>
                        <a:lnTo>
                          <a:pt x="332" y="3852"/>
                        </a:lnTo>
                        <a:lnTo>
                          <a:pt x="332" y="3874"/>
                        </a:lnTo>
                        <a:lnTo>
                          <a:pt x="334" y="3880"/>
                        </a:lnTo>
                        <a:lnTo>
                          <a:pt x="342" y="3886"/>
                        </a:lnTo>
                        <a:lnTo>
                          <a:pt x="350" y="3894"/>
                        </a:lnTo>
                        <a:lnTo>
                          <a:pt x="368" y="3906"/>
                        </a:lnTo>
                        <a:lnTo>
                          <a:pt x="390" y="3924"/>
                        </a:lnTo>
                        <a:lnTo>
                          <a:pt x="400" y="3930"/>
                        </a:lnTo>
                        <a:lnTo>
                          <a:pt x="436" y="3942"/>
                        </a:lnTo>
                        <a:lnTo>
                          <a:pt x="446" y="3948"/>
                        </a:lnTo>
                        <a:lnTo>
                          <a:pt x="452" y="3956"/>
                        </a:lnTo>
                        <a:lnTo>
                          <a:pt x="460" y="3962"/>
                        </a:lnTo>
                        <a:lnTo>
                          <a:pt x="470" y="3968"/>
                        </a:lnTo>
                        <a:lnTo>
                          <a:pt x="486" y="3968"/>
                        </a:lnTo>
                        <a:lnTo>
                          <a:pt x="508" y="3968"/>
                        </a:lnTo>
                        <a:lnTo>
                          <a:pt x="570" y="3962"/>
                        </a:lnTo>
                        <a:lnTo>
                          <a:pt x="579" y="3962"/>
                        </a:lnTo>
                        <a:lnTo>
                          <a:pt x="599" y="3966"/>
                        </a:lnTo>
                        <a:lnTo>
                          <a:pt x="605" y="3968"/>
                        </a:lnTo>
                        <a:lnTo>
                          <a:pt x="611" y="3972"/>
                        </a:lnTo>
                        <a:lnTo>
                          <a:pt x="621" y="3982"/>
                        </a:lnTo>
                        <a:lnTo>
                          <a:pt x="631" y="3988"/>
                        </a:lnTo>
                        <a:lnTo>
                          <a:pt x="641" y="3992"/>
                        </a:lnTo>
                        <a:lnTo>
                          <a:pt x="675" y="3994"/>
                        </a:lnTo>
                        <a:lnTo>
                          <a:pt x="679" y="3994"/>
                        </a:lnTo>
                        <a:lnTo>
                          <a:pt x="697" y="4006"/>
                        </a:lnTo>
                        <a:lnTo>
                          <a:pt x="705" y="4010"/>
                        </a:lnTo>
                        <a:lnTo>
                          <a:pt x="719" y="4024"/>
                        </a:lnTo>
                        <a:lnTo>
                          <a:pt x="745" y="4062"/>
                        </a:lnTo>
                        <a:lnTo>
                          <a:pt x="751" y="4082"/>
                        </a:lnTo>
                        <a:lnTo>
                          <a:pt x="755" y="4090"/>
                        </a:lnTo>
                        <a:lnTo>
                          <a:pt x="761" y="4098"/>
                        </a:lnTo>
                        <a:lnTo>
                          <a:pt x="769" y="4104"/>
                        </a:lnTo>
                        <a:lnTo>
                          <a:pt x="777" y="4108"/>
                        </a:lnTo>
                        <a:lnTo>
                          <a:pt x="815" y="4124"/>
                        </a:lnTo>
                        <a:lnTo>
                          <a:pt x="887" y="4140"/>
                        </a:lnTo>
                        <a:lnTo>
                          <a:pt x="911" y="4138"/>
                        </a:lnTo>
                        <a:lnTo>
                          <a:pt x="921" y="4140"/>
                        </a:lnTo>
                        <a:lnTo>
                          <a:pt x="927" y="4142"/>
                        </a:lnTo>
                        <a:lnTo>
                          <a:pt x="935" y="4144"/>
                        </a:lnTo>
                        <a:lnTo>
                          <a:pt x="1003" y="4144"/>
                        </a:lnTo>
                        <a:lnTo>
                          <a:pt x="1031" y="4148"/>
                        </a:lnTo>
                        <a:lnTo>
                          <a:pt x="1041" y="4148"/>
                        </a:lnTo>
                        <a:lnTo>
                          <a:pt x="1065" y="4140"/>
                        </a:lnTo>
                        <a:lnTo>
                          <a:pt x="1081" y="4140"/>
                        </a:lnTo>
                        <a:lnTo>
                          <a:pt x="1093" y="4138"/>
                        </a:lnTo>
                        <a:lnTo>
                          <a:pt x="1103" y="4138"/>
                        </a:lnTo>
                        <a:lnTo>
                          <a:pt x="1129" y="4142"/>
                        </a:lnTo>
                        <a:lnTo>
                          <a:pt x="1159" y="4144"/>
                        </a:lnTo>
                        <a:lnTo>
                          <a:pt x="1233" y="4138"/>
                        </a:lnTo>
                        <a:lnTo>
                          <a:pt x="1277" y="4126"/>
                        </a:lnTo>
                        <a:lnTo>
                          <a:pt x="1297" y="4132"/>
                        </a:lnTo>
                        <a:lnTo>
                          <a:pt x="1317" y="4132"/>
                        </a:lnTo>
                        <a:lnTo>
                          <a:pt x="1327" y="4132"/>
                        </a:lnTo>
                        <a:lnTo>
                          <a:pt x="1353" y="4142"/>
                        </a:lnTo>
                        <a:lnTo>
                          <a:pt x="1389" y="4152"/>
                        </a:lnTo>
                        <a:lnTo>
                          <a:pt x="1395" y="4152"/>
                        </a:lnTo>
                        <a:lnTo>
                          <a:pt x="1401" y="4150"/>
                        </a:lnTo>
                        <a:lnTo>
                          <a:pt x="1411" y="4150"/>
                        </a:lnTo>
                        <a:lnTo>
                          <a:pt x="1419" y="4150"/>
                        </a:lnTo>
                        <a:lnTo>
                          <a:pt x="1427" y="4156"/>
                        </a:lnTo>
                        <a:lnTo>
                          <a:pt x="1435" y="4176"/>
                        </a:lnTo>
                        <a:lnTo>
                          <a:pt x="1451" y="4216"/>
                        </a:lnTo>
                        <a:lnTo>
                          <a:pt x="1453" y="4250"/>
                        </a:lnTo>
                        <a:lnTo>
                          <a:pt x="1461" y="4282"/>
                        </a:lnTo>
                        <a:lnTo>
                          <a:pt x="1457" y="4290"/>
                        </a:lnTo>
                        <a:lnTo>
                          <a:pt x="1451" y="4294"/>
                        </a:lnTo>
                        <a:lnTo>
                          <a:pt x="1445" y="4294"/>
                        </a:lnTo>
                        <a:lnTo>
                          <a:pt x="1441" y="4294"/>
                        </a:lnTo>
                        <a:lnTo>
                          <a:pt x="1437" y="4296"/>
                        </a:lnTo>
                        <a:lnTo>
                          <a:pt x="1435" y="4298"/>
                        </a:lnTo>
                        <a:lnTo>
                          <a:pt x="1433" y="4300"/>
                        </a:lnTo>
                        <a:lnTo>
                          <a:pt x="1433" y="4302"/>
                        </a:lnTo>
                        <a:lnTo>
                          <a:pt x="1433" y="4304"/>
                        </a:lnTo>
                        <a:lnTo>
                          <a:pt x="1433" y="4308"/>
                        </a:lnTo>
                        <a:lnTo>
                          <a:pt x="1437" y="4312"/>
                        </a:lnTo>
                        <a:lnTo>
                          <a:pt x="1461" y="4346"/>
                        </a:lnTo>
                        <a:lnTo>
                          <a:pt x="1477" y="4358"/>
                        </a:lnTo>
                        <a:lnTo>
                          <a:pt x="1489" y="4364"/>
                        </a:lnTo>
                        <a:lnTo>
                          <a:pt x="1559" y="4370"/>
                        </a:lnTo>
                        <a:lnTo>
                          <a:pt x="1581" y="4366"/>
                        </a:lnTo>
                        <a:lnTo>
                          <a:pt x="1621" y="4362"/>
                        </a:lnTo>
                        <a:lnTo>
                          <a:pt x="1645" y="4354"/>
                        </a:lnTo>
                        <a:lnTo>
                          <a:pt x="1661" y="4346"/>
                        </a:lnTo>
                        <a:lnTo>
                          <a:pt x="1673" y="4336"/>
                        </a:lnTo>
                        <a:lnTo>
                          <a:pt x="1685" y="4314"/>
                        </a:lnTo>
                        <a:lnTo>
                          <a:pt x="1695" y="4302"/>
                        </a:lnTo>
                        <a:lnTo>
                          <a:pt x="1705" y="4292"/>
                        </a:lnTo>
                        <a:lnTo>
                          <a:pt x="1723" y="4282"/>
                        </a:lnTo>
                        <a:lnTo>
                          <a:pt x="1735" y="4280"/>
                        </a:lnTo>
                        <a:lnTo>
                          <a:pt x="1785" y="4276"/>
                        </a:lnTo>
                        <a:lnTo>
                          <a:pt x="1793" y="4270"/>
                        </a:lnTo>
                        <a:lnTo>
                          <a:pt x="1799" y="4262"/>
                        </a:lnTo>
                        <a:lnTo>
                          <a:pt x="1805" y="4252"/>
                        </a:lnTo>
                        <a:lnTo>
                          <a:pt x="1811" y="4238"/>
                        </a:lnTo>
                        <a:lnTo>
                          <a:pt x="1811" y="4206"/>
                        </a:lnTo>
                        <a:lnTo>
                          <a:pt x="1803" y="4186"/>
                        </a:lnTo>
                        <a:lnTo>
                          <a:pt x="1799" y="4178"/>
                        </a:lnTo>
                        <a:lnTo>
                          <a:pt x="1799" y="4170"/>
                        </a:lnTo>
                        <a:lnTo>
                          <a:pt x="1799" y="4164"/>
                        </a:lnTo>
                        <a:lnTo>
                          <a:pt x="1807" y="4156"/>
                        </a:lnTo>
                        <a:lnTo>
                          <a:pt x="1823" y="4144"/>
                        </a:lnTo>
                        <a:lnTo>
                          <a:pt x="1849" y="4130"/>
                        </a:lnTo>
                        <a:lnTo>
                          <a:pt x="1857" y="4124"/>
                        </a:lnTo>
                        <a:lnTo>
                          <a:pt x="1865" y="4116"/>
                        </a:lnTo>
                        <a:lnTo>
                          <a:pt x="1877" y="4086"/>
                        </a:lnTo>
                        <a:lnTo>
                          <a:pt x="1883" y="4080"/>
                        </a:lnTo>
                        <a:lnTo>
                          <a:pt x="1891" y="4072"/>
                        </a:lnTo>
                        <a:lnTo>
                          <a:pt x="1897" y="4066"/>
                        </a:lnTo>
                        <a:lnTo>
                          <a:pt x="1901" y="4056"/>
                        </a:lnTo>
                        <a:lnTo>
                          <a:pt x="1903" y="4052"/>
                        </a:lnTo>
                        <a:lnTo>
                          <a:pt x="1903" y="4050"/>
                        </a:lnTo>
                        <a:lnTo>
                          <a:pt x="1903" y="4048"/>
                        </a:lnTo>
                        <a:lnTo>
                          <a:pt x="1903" y="4044"/>
                        </a:lnTo>
                        <a:lnTo>
                          <a:pt x="1903" y="4028"/>
                        </a:lnTo>
                        <a:lnTo>
                          <a:pt x="1905" y="4022"/>
                        </a:lnTo>
                        <a:lnTo>
                          <a:pt x="1905" y="4012"/>
                        </a:lnTo>
                        <a:lnTo>
                          <a:pt x="1909" y="3994"/>
                        </a:lnTo>
                        <a:lnTo>
                          <a:pt x="1923" y="3974"/>
                        </a:lnTo>
                        <a:lnTo>
                          <a:pt x="1943" y="3966"/>
                        </a:lnTo>
                        <a:lnTo>
                          <a:pt x="1981" y="3966"/>
                        </a:lnTo>
                        <a:lnTo>
                          <a:pt x="1995" y="3962"/>
                        </a:lnTo>
                        <a:lnTo>
                          <a:pt x="2071" y="3906"/>
                        </a:lnTo>
                        <a:lnTo>
                          <a:pt x="2099" y="3892"/>
                        </a:lnTo>
                        <a:lnTo>
                          <a:pt x="2131" y="3882"/>
                        </a:lnTo>
                        <a:lnTo>
                          <a:pt x="2167" y="3880"/>
                        </a:lnTo>
                        <a:lnTo>
                          <a:pt x="2173" y="3880"/>
                        </a:lnTo>
                        <a:lnTo>
                          <a:pt x="2179" y="3884"/>
                        </a:lnTo>
                        <a:lnTo>
                          <a:pt x="2183" y="3886"/>
                        </a:lnTo>
                        <a:lnTo>
                          <a:pt x="2185" y="3890"/>
                        </a:lnTo>
                        <a:lnTo>
                          <a:pt x="2189" y="3894"/>
                        </a:lnTo>
                        <a:lnTo>
                          <a:pt x="2191" y="3898"/>
                        </a:lnTo>
                        <a:lnTo>
                          <a:pt x="2195" y="3898"/>
                        </a:lnTo>
                        <a:lnTo>
                          <a:pt x="2201" y="3898"/>
                        </a:lnTo>
                        <a:lnTo>
                          <a:pt x="2209" y="3896"/>
                        </a:lnTo>
                        <a:lnTo>
                          <a:pt x="2215" y="3892"/>
                        </a:lnTo>
                        <a:lnTo>
                          <a:pt x="2217" y="3886"/>
                        </a:lnTo>
                        <a:lnTo>
                          <a:pt x="2223" y="3876"/>
                        </a:lnTo>
                        <a:lnTo>
                          <a:pt x="2227" y="3874"/>
                        </a:lnTo>
                        <a:lnTo>
                          <a:pt x="2247" y="3868"/>
                        </a:lnTo>
                        <a:lnTo>
                          <a:pt x="2255" y="3864"/>
                        </a:lnTo>
                        <a:lnTo>
                          <a:pt x="2261" y="3854"/>
                        </a:lnTo>
                        <a:lnTo>
                          <a:pt x="2269" y="3848"/>
                        </a:lnTo>
                        <a:lnTo>
                          <a:pt x="2281" y="3844"/>
                        </a:lnTo>
                        <a:lnTo>
                          <a:pt x="2367" y="3848"/>
                        </a:lnTo>
                        <a:lnTo>
                          <a:pt x="2377" y="3848"/>
                        </a:lnTo>
                        <a:lnTo>
                          <a:pt x="2387" y="3854"/>
                        </a:lnTo>
                        <a:lnTo>
                          <a:pt x="2391" y="3858"/>
                        </a:lnTo>
                        <a:lnTo>
                          <a:pt x="2395" y="3864"/>
                        </a:lnTo>
                        <a:lnTo>
                          <a:pt x="2395" y="3868"/>
                        </a:lnTo>
                        <a:lnTo>
                          <a:pt x="2395" y="3872"/>
                        </a:lnTo>
                        <a:lnTo>
                          <a:pt x="2399" y="3874"/>
                        </a:lnTo>
                        <a:lnTo>
                          <a:pt x="2401" y="3878"/>
                        </a:lnTo>
                        <a:lnTo>
                          <a:pt x="2417" y="3884"/>
                        </a:lnTo>
                        <a:lnTo>
                          <a:pt x="2423" y="3888"/>
                        </a:lnTo>
                        <a:lnTo>
                          <a:pt x="2429" y="3894"/>
                        </a:lnTo>
                        <a:lnTo>
                          <a:pt x="2431" y="3902"/>
                        </a:lnTo>
                        <a:lnTo>
                          <a:pt x="2439" y="3956"/>
                        </a:lnTo>
                        <a:lnTo>
                          <a:pt x="2439" y="3968"/>
                        </a:lnTo>
                        <a:lnTo>
                          <a:pt x="2437" y="3978"/>
                        </a:lnTo>
                        <a:lnTo>
                          <a:pt x="2439" y="3986"/>
                        </a:lnTo>
                        <a:lnTo>
                          <a:pt x="2441" y="3996"/>
                        </a:lnTo>
                        <a:lnTo>
                          <a:pt x="2445" y="4002"/>
                        </a:lnTo>
                        <a:lnTo>
                          <a:pt x="2449" y="4008"/>
                        </a:lnTo>
                        <a:lnTo>
                          <a:pt x="2447" y="4014"/>
                        </a:lnTo>
                        <a:lnTo>
                          <a:pt x="2441" y="4018"/>
                        </a:lnTo>
                        <a:lnTo>
                          <a:pt x="2433" y="4018"/>
                        </a:lnTo>
                        <a:lnTo>
                          <a:pt x="2367" y="4014"/>
                        </a:lnTo>
                        <a:lnTo>
                          <a:pt x="2357" y="4016"/>
                        </a:lnTo>
                        <a:lnTo>
                          <a:pt x="2351" y="4018"/>
                        </a:lnTo>
                        <a:lnTo>
                          <a:pt x="2349" y="4024"/>
                        </a:lnTo>
                        <a:lnTo>
                          <a:pt x="2347" y="4034"/>
                        </a:lnTo>
                        <a:lnTo>
                          <a:pt x="2347" y="4042"/>
                        </a:lnTo>
                        <a:lnTo>
                          <a:pt x="2349" y="4050"/>
                        </a:lnTo>
                        <a:lnTo>
                          <a:pt x="2349" y="4052"/>
                        </a:lnTo>
                        <a:lnTo>
                          <a:pt x="2365" y="4080"/>
                        </a:lnTo>
                        <a:lnTo>
                          <a:pt x="2383" y="4108"/>
                        </a:lnTo>
                        <a:lnTo>
                          <a:pt x="2385" y="4116"/>
                        </a:lnTo>
                        <a:lnTo>
                          <a:pt x="2387" y="4126"/>
                        </a:lnTo>
                        <a:lnTo>
                          <a:pt x="2389" y="4132"/>
                        </a:lnTo>
                        <a:lnTo>
                          <a:pt x="2391" y="4132"/>
                        </a:lnTo>
                        <a:lnTo>
                          <a:pt x="2397" y="4128"/>
                        </a:lnTo>
                        <a:lnTo>
                          <a:pt x="2401" y="4118"/>
                        </a:lnTo>
                        <a:lnTo>
                          <a:pt x="2405" y="4114"/>
                        </a:lnTo>
                        <a:lnTo>
                          <a:pt x="2409" y="4112"/>
                        </a:lnTo>
                        <a:lnTo>
                          <a:pt x="2417" y="4114"/>
                        </a:lnTo>
                        <a:lnTo>
                          <a:pt x="2423" y="4118"/>
                        </a:lnTo>
                        <a:lnTo>
                          <a:pt x="2427" y="4122"/>
                        </a:lnTo>
                        <a:lnTo>
                          <a:pt x="2433" y="4128"/>
                        </a:lnTo>
                        <a:lnTo>
                          <a:pt x="2437" y="4132"/>
                        </a:lnTo>
                        <a:lnTo>
                          <a:pt x="2443" y="4136"/>
                        </a:lnTo>
                        <a:lnTo>
                          <a:pt x="2449" y="4138"/>
                        </a:lnTo>
                        <a:lnTo>
                          <a:pt x="2457" y="4138"/>
                        </a:lnTo>
                        <a:lnTo>
                          <a:pt x="2465" y="4134"/>
                        </a:lnTo>
                        <a:lnTo>
                          <a:pt x="2477" y="4128"/>
                        </a:lnTo>
                        <a:lnTo>
                          <a:pt x="2483" y="4126"/>
                        </a:lnTo>
                        <a:lnTo>
                          <a:pt x="2491" y="4126"/>
                        </a:lnTo>
                        <a:lnTo>
                          <a:pt x="2499" y="4130"/>
                        </a:lnTo>
                        <a:lnTo>
                          <a:pt x="2517" y="4130"/>
                        </a:lnTo>
                        <a:lnTo>
                          <a:pt x="2523" y="4132"/>
                        </a:lnTo>
                        <a:lnTo>
                          <a:pt x="2527" y="4138"/>
                        </a:lnTo>
                        <a:lnTo>
                          <a:pt x="2529" y="4142"/>
                        </a:lnTo>
                        <a:lnTo>
                          <a:pt x="2535" y="4144"/>
                        </a:lnTo>
                        <a:lnTo>
                          <a:pt x="2543" y="4140"/>
                        </a:lnTo>
                        <a:lnTo>
                          <a:pt x="2563" y="4126"/>
                        </a:lnTo>
                        <a:lnTo>
                          <a:pt x="2577" y="4120"/>
                        </a:lnTo>
                        <a:lnTo>
                          <a:pt x="2595" y="4108"/>
                        </a:lnTo>
                        <a:lnTo>
                          <a:pt x="2599" y="4106"/>
                        </a:lnTo>
                        <a:lnTo>
                          <a:pt x="2605" y="4108"/>
                        </a:lnTo>
                        <a:lnTo>
                          <a:pt x="2639" y="4124"/>
                        </a:lnTo>
                        <a:lnTo>
                          <a:pt x="2651" y="4128"/>
                        </a:lnTo>
                        <a:lnTo>
                          <a:pt x="2665" y="4128"/>
                        </a:lnTo>
                        <a:lnTo>
                          <a:pt x="2677" y="4126"/>
                        </a:lnTo>
                        <a:lnTo>
                          <a:pt x="2761" y="4098"/>
                        </a:lnTo>
                        <a:lnTo>
                          <a:pt x="2799" y="4080"/>
                        </a:lnTo>
                        <a:lnTo>
                          <a:pt x="2827" y="4062"/>
                        </a:lnTo>
                        <a:lnTo>
                          <a:pt x="2839" y="4052"/>
                        </a:lnTo>
                        <a:lnTo>
                          <a:pt x="2855" y="4034"/>
                        </a:lnTo>
                        <a:lnTo>
                          <a:pt x="2863" y="4022"/>
                        </a:lnTo>
                        <a:lnTo>
                          <a:pt x="2873" y="4012"/>
                        </a:lnTo>
                        <a:lnTo>
                          <a:pt x="2883" y="4006"/>
                        </a:lnTo>
                        <a:lnTo>
                          <a:pt x="2923" y="3998"/>
                        </a:lnTo>
                        <a:lnTo>
                          <a:pt x="2955" y="3986"/>
                        </a:lnTo>
                        <a:lnTo>
                          <a:pt x="2969" y="3964"/>
                        </a:lnTo>
                        <a:lnTo>
                          <a:pt x="2975" y="3960"/>
                        </a:lnTo>
                        <a:lnTo>
                          <a:pt x="2979" y="3958"/>
                        </a:lnTo>
                        <a:lnTo>
                          <a:pt x="2987" y="3956"/>
                        </a:lnTo>
                        <a:lnTo>
                          <a:pt x="2993" y="3956"/>
                        </a:lnTo>
                        <a:lnTo>
                          <a:pt x="3007" y="3958"/>
                        </a:lnTo>
                        <a:lnTo>
                          <a:pt x="3011" y="3958"/>
                        </a:lnTo>
                        <a:lnTo>
                          <a:pt x="3021" y="3962"/>
                        </a:lnTo>
                        <a:lnTo>
                          <a:pt x="3025" y="3970"/>
                        </a:lnTo>
                        <a:lnTo>
                          <a:pt x="3025" y="3992"/>
                        </a:lnTo>
                        <a:lnTo>
                          <a:pt x="3031" y="4004"/>
                        </a:lnTo>
                        <a:lnTo>
                          <a:pt x="3033" y="4012"/>
                        </a:lnTo>
                        <a:lnTo>
                          <a:pt x="3035" y="4030"/>
                        </a:lnTo>
                        <a:lnTo>
                          <a:pt x="3035" y="4038"/>
                        </a:lnTo>
                        <a:lnTo>
                          <a:pt x="3033" y="4042"/>
                        </a:lnTo>
                        <a:lnTo>
                          <a:pt x="3033" y="4044"/>
                        </a:lnTo>
                        <a:lnTo>
                          <a:pt x="3035" y="4044"/>
                        </a:lnTo>
                        <a:lnTo>
                          <a:pt x="3039" y="4044"/>
                        </a:lnTo>
                        <a:lnTo>
                          <a:pt x="3041" y="4046"/>
                        </a:lnTo>
                        <a:lnTo>
                          <a:pt x="3049" y="4044"/>
                        </a:lnTo>
                        <a:lnTo>
                          <a:pt x="3055" y="4044"/>
                        </a:lnTo>
                        <a:lnTo>
                          <a:pt x="3061" y="4038"/>
                        </a:lnTo>
                        <a:lnTo>
                          <a:pt x="3067" y="4036"/>
                        </a:lnTo>
                        <a:lnTo>
                          <a:pt x="3075" y="4030"/>
                        </a:lnTo>
                        <a:lnTo>
                          <a:pt x="3083" y="4030"/>
                        </a:lnTo>
                        <a:lnTo>
                          <a:pt x="3095" y="4030"/>
                        </a:lnTo>
                        <a:lnTo>
                          <a:pt x="3103" y="4034"/>
                        </a:lnTo>
                        <a:lnTo>
                          <a:pt x="3109" y="4038"/>
                        </a:lnTo>
                        <a:lnTo>
                          <a:pt x="3123" y="4050"/>
                        </a:lnTo>
                        <a:lnTo>
                          <a:pt x="3127" y="4054"/>
                        </a:lnTo>
                        <a:lnTo>
                          <a:pt x="3173" y="4066"/>
                        </a:lnTo>
                        <a:lnTo>
                          <a:pt x="3221" y="4070"/>
                        </a:lnTo>
                        <a:lnTo>
                          <a:pt x="3233" y="4068"/>
                        </a:lnTo>
                        <a:lnTo>
                          <a:pt x="3249" y="4062"/>
                        </a:lnTo>
                        <a:lnTo>
                          <a:pt x="3291" y="4058"/>
                        </a:lnTo>
                        <a:lnTo>
                          <a:pt x="3317" y="4050"/>
                        </a:lnTo>
                        <a:lnTo>
                          <a:pt x="3337" y="4046"/>
                        </a:lnTo>
                        <a:lnTo>
                          <a:pt x="3363" y="4044"/>
                        </a:lnTo>
                        <a:lnTo>
                          <a:pt x="3373" y="4040"/>
                        </a:lnTo>
                        <a:lnTo>
                          <a:pt x="3381" y="4032"/>
                        </a:lnTo>
                        <a:lnTo>
                          <a:pt x="3383" y="4024"/>
                        </a:lnTo>
                        <a:lnTo>
                          <a:pt x="3383" y="4018"/>
                        </a:lnTo>
                        <a:lnTo>
                          <a:pt x="3379" y="4012"/>
                        </a:lnTo>
                        <a:lnTo>
                          <a:pt x="3377" y="4002"/>
                        </a:lnTo>
                        <a:lnTo>
                          <a:pt x="3375" y="3996"/>
                        </a:lnTo>
                        <a:lnTo>
                          <a:pt x="3383" y="3988"/>
                        </a:lnTo>
                        <a:lnTo>
                          <a:pt x="3395" y="3982"/>
                        </a:lnTo>
                        <a:lnTo>
                          <a:pt x="3427" y="3974"/>
                        </a:lnTo>
                        <a:lnTo>
                          <a:pt x="3485" y="3966"/>
                        </a:lnTo>
                        <a:lnTo>
                          <a:pt x="3509" y="3958"/>
                        </a:lnTo>
                        <a:lnTo>
                          <a:pt x="3545" y="3944"/>
                        </a:lnTo>
                        <a:lnTo>
                          <a:pt x="3563" y="3940"/>
                        </a:lnTo>
                        <a:lnTo>
                          <a:pt x="3579" y="3934"/>
                        </a:lnTo>
                        <a:lnTo>
                          <a:pt x="3587" y="3928"/>
                        </a:lnTo>
                        <a:lnTo>
                          <a:pt x="3591" y="3912"/>
                        </a:lnTo>
                        <a:lnTo>
                          <a:pt x="3593" y="3904"/>
                        </a:lnTo>
                        <a:lnTo>
                          <a:pt x="3593" y="3898"/>
                        </a:lnTo>
                        <a:lnTo>
                          <a:pt x="3593" y="3892"/>
                        </a:lnTo>
                        <a:lnTo>
                          <a:pt x="3595" y="3890"/>
                        </a:lnTo>
                        <a:lnTo>
                          <a:pt x="3607" y="3890"/>
                        </a:lnTo>
                        <a:lnTo>
                          <a:pt x="3633" y="3902"/>
                        </a:lnTo>
                        <a:lnTo>
                          <a:pt x="3643" y="3904"/>
                        </a:lnTo>
                        <a:lnTo>
                          <a:pt x="3659" y="3906"/>
                        </a:lnTo>
                        <a:lnTo>
                          <a:pt x="3683" y="3906"/>
                        </a:lnTo>
                        <a:lnTo>
                          <a:pt x="3695" y="3908"/>
                        </a:lnTo>
                        <a:lnTo>
                          <a:pt x="3705" y="3906"/>
                        </a:lnTo>
                        <a:lnTo>
                          <a:pt x="3715" y="3908"/>
                        </a:lnTo>
                        <a:lnTo>
                          <a:pt x="3723" y="3910"/>
                        </a:lnTo>
                        <a:lnTo>
                          <a:pt x="3755" y="3922"/>
                        </a:lnTo>
                        <a:lnTo>
                          <a:pt x="3765" y="3928"/>
                        </a:lnTo>
                        <a:lnTo>
                          <a:pt x="3773" y="3946"/>
                        </a:lnTo>
                        <a:lnTo>
                          <a:pt x="3797" y="3962"/>
                        </a:lnTo>
                        <a:lnTo>
                          <a:pt x="3801" y="3976"/>
                        </a:lnTo>
                        <a:lnTo>
                          <a:pt x="3801" y="3982"/>
                        </a:lnTo>
                        <a:lnTo>
                          <a:pt x="3805" y="3986"/>
                        </a:lnTo>
                        <a:lnTo>
                          <a:pt x="3807" y="3992"/>
                        </a:lnTo>
                        <a:lnTo>
                          <a:pt x="3807" y="3998"/>
                        </a:lnTo>
                        <a:lnTo>
                          <a:pt x="3811" y="4012"/>
                        </a:lnTo>
                        <a:lnTo>
                          <a:pt x="3811" y="4018"/>
                        </a:lnTo>
                        <a:lnTo>
                          <a:pt x="3819" y="4022"/>
                        </a:lnTo>
                        <a:lnTo>
                          <a:pt x="3827" y="4020"/>
                        </a:lnTo>
                        <a:lnTo>
                          <a:pt x="3843" y="4014"/>
                        </a:lnTo>
                        <a:lnTo>
                          <a:pt x="3853" y="4008"/>
                        </a:lnTo>
                        <a:lnTo>
                          <a:pt x="3867" y="3998"/>
                        </a:lnTo>
                        <a:lnTo>
                          <a:pt x="3879" y="3988"/>
                        </a:lnTo>
                        <a:lnTo>
                          <a:pt x="3885" y="3986"/>
                        </a:lnTo>
                        <a:lnTo>
                          <a:pt x="3893" y="3986"/>
                        </a:lnTo>
                        <a:lnTo>
                          <a:pt x="3915" y="3986"/>
                        </a:lnTo>
                        <a:lnTo>
                          <a:pt x="3954" y="3980"/>
                        </a:lnTo>
                        <a:lnTo>
                          <a:pt x="3968" y="3980"/>
                        </a:lnTo>
                        <a:lnTo>
                          <a:pt x="3980" y="3984"/>
                        </a:lnTo>
                        <a:lnTo>
                          <a:pt x="3990" y="3990"/>
                        </a:lnTo>
                        <a:lnTo>
                          <a:pt x="3996" y="4000"/>
                        </a:lnTo>
                        <a:lnTo>
                          <a:pt x="4002" y="4008"/>
                        </a:lnTo>
                        <a:lnTo>
                          <a:pt x="4006" y="4018"/>
                        </a:lnTo>
                        <a:lnTo>
                          <a:pt x="4010" y="4024"/>
                        </a:lnTo>
                        <a:lnTo>
                          <a:pt x="4016" y="4028"/>
                        </a:lnTo>
                        <a:lnTo>
                          <a:pt x="4024" y="4030"/>
                        </a:lnTo>
                        <a:lnTo>
                          <a:pt x="4038" y="4028"/>
                        </a:lnTo>
                        <a:lnTo>
                          <a:pt x="4048" y="4026"/>
                        </a:lnTo>
                        <a:lnTo>
                          <a:pt x="4062" y="4022"/>
                        </a:lnTo>
                        <a:lnTo>
                          <a:pt x="4066" y="4018"/>
                        </a:lnTo>
                        <a:lnTo>
                          <a:pt x="4074" y="4010"/>
                        </a:lnTo>
                        <a:lnTo>
                          <a:pt x="4082" y="4008"/>
                        </a:lnTo>
                        <a:lnTo>
                          <a:pt x="4096" y="4004"/>
                        </a:lnTo>
                        <a:lnTo>
                          <a:pt x="4104" y="4004"/>
                        </a:lnTo>
                        <a:lnTo>
                          <a:pt x="4106" y="4006"/>
                        </a:lnTo>
                        <a:lnTo>
                          <a:pt x="4106" y="4008"/>
                        </a:lnTo>
                        <a:lnTo>
                          <a:pt x="4106" y="4012"/>
                        </a:lnTo>
                        <a:lnTo>
                          <a:pt x="4110" y="4014"/>
                        </a:lnTo>
                        <a:lnTo>
                          <a:pt x="4112" y="4014"/>
                        </a:lnTo>
                        <a:lnTo>
                          <a:pt x="4124" y="4014"/>
                        </a:lnTo>
                        <a:lnTo>
                          <a:pt x="4174" y="3996"/>
                        </a:lnTo>
                        <a:lnTo>
                          <a:pt x="4180" y="3980"/>
                        </a:lnTo>
                        <a:lnTo>
                          <a:pt x="4196" y="3972"/>
                        </a:lnTo>
                        <a:lnTo>
                          <a:pt x="4234" y="3960"/>
                        </a:lnTo>
                        <a:lnTo>
                          <a:pt x="4240" y="3956"/>
                        </a:lnTo>
                        <a:lnTo>
                          <a:pt x="4246" y="3950"/>
                        </a:lnTo>
                        <a:lnTo>
                          <a:pt x="4248" y="3946"/>
                        </a:lnTo>
                        <a:lnTo>
                          <a:pt x="4260" y="3956"/>
                        </a:lnTo>
                        <a:lnTo>
                          <a:pt x="4290" y="3978"/>
                        </a:lnTo>
                        <a:lnTo>
                          <a:pt x="4310" y="3986"/>
                        </a:lnTo>
                        <a:lnTo>
                          <a:pt x="4334" y="3990"/>
                        </a:lnTo>
                        <a:lnTo>
                          <a:pt x="4338" y="3994"/>
                        </a:lnTo>
                        <a:lnTo>
                          <a:pt x="4340" y="4000"/>
                        </a:lnTo>
                        <a:lnTo>
                          <a:pt x="4340" y="4006"/>
                        </a:lnTo>
                        <a:lnTo>
                          <a:pt x="4340" y="4012"/>
                        </a:lnTo>
                        <a:lnTo>
                          <a:pt x="4342" y="4020"/>
                        </a:lnTo>
                        <a:lnTo>
                          <a:pt x="4352" y="4030"/>
                        </a:lnTo>
                        <a:lnTo>
                          <a:pt x="4388" y="4056"/>
                        </a:lnTo>
                        <a:lnTo>
                          <a:pt x="4398" y="4066"/>
                        </a:lnTo>
                        <a:lnTo>
                          <a:pt x="4404" y="4074"/>
                        </a:lnTo>
                        <a:lnTo>
                          <a:pt x="4406" y="4082"/>
                        </a:lnTo>
                        <a:lnTo>
                          <a:pt x="4408" y="4090"/>
                        </a:lnTo>
                        <a:lnTo>
                          <a:pt x="4408" y="4094"/>
                        </a:lnTo>
                        <a:lnTo>
                          <a:pt x="4408" y="4098"/>
                        </a:lnTo>
                        <a:lnTo>
                          <a:pt x="4404" y="4100"/>
                        </a:lnTo>
                        <a:lnTo>
                          <a:pt x="4392" y="4114"/>
                        </a:lnTo>
                        <a:lnTo>
                          <a:pt x="4390" y="4120"/>
                        </a:lnTo>
                        <a:lnTo>
                          <a:pt x="4392" y="4126"/>
                        </a:lnTo>
                        <a:lnTo>
                          <a:pt x="4398" y="4130"/>
                        </a:lnTo>
                        <a:lnTo>
                          <a:pt x="4402" y="4132"/>
                        </a:lnTo>
                        <a:lnTo>
                          <a:pt x="4410" y="4132"/>
                        </a:lnTo>
                        <a:lnTo>
                          <a:pt x="4416" y="4132"/>
                        </a:lnTo>
                        <a:lnTo>
                          <a:pt x="4436" y="4126"/>
                        </a:lnTo>
                        <a:lnTo>
                          <a:pt x="4440" y="4124"/>
                        </a:lnTo>
                        <a:lnTo>
                          <a:pt x="4446" y="4124"/>
                        </a:lnTo>
                        <a:lnTo>
                          <a:pt x="4454" y="4126"/>
                        </a:lnTo>
                        <a:lnTo>
                          <a:pt x="4466" y="4130"/>
                        </a:lnTo>
                        <a:lnTo>
                          <a:pt x="4542" y="4178"/>
                        </a:lnTo>
                        <a:lnTo>
                          <a:pt x="4552" y="4182"/>
                        </a:lnTo>
                        <a:lnTo>
                          <a:pt x="4558" y="4182"/>
                        </a:lnTo>
                        <a:lnTo>
                          <a:pt x="4560" y="4180"/>
                        </a:lnTo>
                        <a:lnTo>
                          <a:pt x="4564" y="4176"/>
                        </a:lnTo>
                        <a:lnTo>
                          <a:pt x="4576" y="4166"/>
                        </a:lnTo>
                        <a:lnTo>
                          <a:pt x="4588" y="4162"/>
                        </a:lnTo>
                        <a:lnTo>
                          <a:pt x="4602" y="4126"/>
                        </a:lnTo>
                        <a:lnTo>
                          <a:pt x="4608" y="4100"/>
                        </a:lnTo>
                        <a:lnTo>
                          <a:pt x="4618" y="4070"/>
                        </a:lnTo>
                        <a:lnTo>
                          <a:pt x="4618" y="4052"/>
                        </a:lnTo>
                        <a:lnTo>
                          <a:pt x="4614" y="3986"/>
                        </a:lnTo>
                        <a:lnTo>
                          <a:pt x="4618" y="3974"/>
                        </a:lnTo>
                        <a:lnTo>
                          <a:pt x="4618" y="3962"/>
                        </a:lnTo>
                        <a:lnTo>
                          <a:pt x="4624" y="3890"/>
                        </a:lnTo>
                        <a:lnTo>
                          <a:pt x="4630" y="3868"/>
                        </a:lnTo>
                        <a:lnTo>
                          <a:pt x="4640" y="3858"/>
                        </a:lnTo>
                        <a:lnTo>
                          <a:pt x="4664" y="3854"/>
                        </a:lnTo>
                        <a:lnTo>
                          <a:pt x="4674" y="3844"/>
                        </a:lnTo>
                        <a:lnTo>
                          <a:pt x="4686" y="3824"/>
                        </a:lnTo>
                        <a:lnTo>
                          <a:pt x="4698" y="3790"/>
                        </a:lnTo>
                        <a:lnTo>
                          <a:pt x="4694" y="3742"/>
                        </a:lnTo>
                        <a:lnTo>
                          <a:pt x="4696" y="3710"/>
                        </a:lnTo>
                        <a:lnTo>
                          <a:pt x="4702" y="3692"/>
                        </a:lnTo>
                        <a:lnTo>
                          <a:pt x="4730" y="3630"/>
                        </a:lnTo>
                        <a:lnTo>
                          <a:pt x="4742" y="3610"/>
                        </a:lnTo>
                        <a:lnTo>
                          <a:pt x="4754" y="3600"/>
                        </a:lnTo>
                        <a:lnTo>
                          <a:pt x="4764" y="3598"/>
                        </a:lnTo>
                        <a:lnTo>
                          <a:pt x="4774" y="3604"/>
                        </a:lnTo>
                        <a:lnTo>
                          <a:pt x="4794" y="3634"/>
                        </a:lnTo>
                        <a:lnTo>
                          <a:pt x="4800" y="3636"/>
                        </a:lnTo>
                        <a:lnTo>
                          <a:pt x="4804" y="3634"/>
                        </a:lnTo>
                        <a:lnTo>
                          <a:pt x="4812" y="3626"/>
                        </a:lnTo>
                        <a:lnTo>
                          <a:pt x="4812" y="3616"/>
                        </a:lnTo>
                        <a:lnTo>
                          <a:pt x="4808" y="3604"/>
                        </a:lnTo>
                        <a:lnTo>
                          <a:pt x="4802" y="3592"/>
                        </a:lnTo>
                        <a:lnTo>
                          <a:pt x="4800" y="3588"/>
                        </a:lnTo>
                        <a:lnTo>
                          <a:pt x="4802" y="3584"/>
                        </a:lnTo>
                        <a:lnTo>
                          <a:pt x="4814" y="3580"/>
                        </a:lnTo>
                        <a:lnTo>
                          <a:pt x="4820" y="3576"/>
                        </a:lnTo>
                        <a:lnTo>
                          <a:pt x="4824" y="3568"/>
                        </a:lnTo>
                        <a:lnTo>
                          <a:pt x="4826" y="3528"/>
                        </a:lnTo>
                        <a:lnTo>
                          <a:pt x="4830" y="3514"/>
                        </a:lnTo>
                        <a:lnTo>
                          <a:pt x="4840" y="3502"/>
                        </a:lnTo>
                        <a:lnTo>
                          <a:pt x="4846" y="3496"/>
                        </a:lnTo>
                        <a:lnTo>
                          <a:pt x="4874" y="3480"/>
                        </a:lnTo>
                        <a:lnTo>
                          <a:pt x="4892" y="3452"/>
                        </a:lnTo>
                        <a:lnTo>
                          <a:pt x="4894" y="3440"/>
                        </a:lnTo>
                        <a:lnTo>
                          <a:pt x="4896" y="3420"/>
                        </a:lnTo>
                        <a:lnTo>
                          <a:pt x="4892" y="3398"/>
                        </a:lnTo>
                        <a:lnTo>
                          <a:pt x="4894" y="3372"/>
                        </a:lnTo>
                        <a:lnTo>
                          <a:pt x="4900" y="3354"/>
                        </a:lnTo>
                        <a:lnTo>
                          <a:pt x="4924" y="3322"/>
                        </a:lnTo>
                        <a:lnTo>
                          <a:pt x="4932" y="3314"/>
                        </a:lnTo>
                        <a:lnTo>
                          <a:pt x="4942" y="3308"/>
                        </a:lnTo>
                        <a:lnTo>
                          <a:pt x="4946" y="3310"/>
                        </a:lnTo>
                        <a:lnTo>
                          <a:pt x="4952" y="3318"/>
                        </a:lnTo>
                        <a:lnTo>
                          <a:pt x="4956" y="3332"/>
                        </a:lnTo>
                        <a:lnTo>
                          <a:pt x="4964" y="3336"/>
                        </a:lnTo>
                        <a:lnTo>
                          <a:pt x="4972" y="3338"/>
                        </a:lnTo>
                        <a:lnTo>
                          <a:pt x="4988" y="3332"/>
                        </a:lnTo>
                        <a:lnTo>
                          <a:pt x="5002" y="3320"/>
                        </a:lnTo>
                        <a:lnTo>
                          <a:pt x="5012" y="3316"/>
                        </a:lnTo>
                        <a:lnTo>
                          <a:pt x="5030" y="3314"/>
                        </a:lnTo>
                        <a:lnTo>
                          <a:pt x="5046" y="3300"/>
                        </a:lnTo>
                        <a:lnTo>
                          <a:pt x="5056" y="3298"/>
                        </a:lnTo>
                        <a:lnTo>
                          <a:pt x="5066" y="3302"/>
                        </a:lnTo>
                        <a:lnTo>
                          <a:pt x="5074" y="3312"/>
                        </a:lnTo>
                        <a:lnTo>
                          <a:pt x="5086" y="3336"/>
                        </a:lnTo>
                        <a:lnTo>
                          <a:pt x="5096" y="3344"/>
                        </a:lnTo>
                        <a:lnTo>
                          <a:pt x="5108" y="3342"/>
                        </a:lnTo>
                        <a:lnTo>
                          <a:pt x="5118" y="3334"/>
                        </a:lnTo>
                        <a:lnTo>
                          <a:pt x="5126" y="3326"/>
                        </a:lnTo>
                        <a:lnTo>
                          <a:pt x="5140" y="3318"/>
                        </a:lnTo>
                        <a:lnTo>
                          <a:pt x="5148" y="3310"/>
                        </a:lnTo>
                        <a:lnTo>
                          <a:pt x="5164" y="3294"/>
                        </a:lnTo>
                        <a:lnTo>
                          <a:pt x="5180" y="3282"/>
                        </a:lnTo>
                        <a:lnTo>
                          <a:pt x="5196" y="3278"/>
                        </a:lnTo>
                        <a:lnTo>
                          <a:pt x="5208" y="3274"/>
                        </a:lnTo>
                        <a:lnTo>
                          <a:pt x="5224" y="3270"/>
                        </a:lnTo>
                        <a:lnTo>
                          <a:pt x="5240" y="3266"/>
                        </a:lnTo>
                        <a:lnTo>
                          <a:pt x="5252" y="3258"/>
                        </a:lnTo>
                        <a:lnTo>
                          <a:pt x="5258" y="3250"/>
                        </a:lnTo>
                        <a:lnTo>
                          <a:pt x="5258" y="3240"/>
                        </a:lnTo>
                        <a:lnTo>
                          <a:pt x="5262" y="3228"/>
                        </a:lnTo>
                        <a:lnTo>
                          <a:pt x="5270" y="3214"/>
                        </a:lnTo>
                        <a:lnTo>
                          <a:pt x="5310" y="3186"/>
                        </a:lnTo>
                        <a:lnTo>
                          <a:pt x="5328" y="3182"/>
                        </a:lnTo>
                        <a:lnTo>
                          <a:pt x="5338" y="3174"/>
                        </a:lnTo>
                        <a:lnTo>
                          <a:pt x="5338" y="3160"/>
                        </a:lnTo>
                        <a:lnTo>
                          <a:pt x="5334" y="3144"/>
                        </a:lnTo>
                        <a:lnTo>
                          <a:pt x="5336" y="3134"/>
                        </a:lnTo>
                        <a:lnTo>
                          <a:pt x="5338" y="3126"/>
                        </a:lnTo>
                        <a:lnTo>
                          <a:pt x="5352" y="3112"/>
                        </a:lnTo>
                        <a:lnTo>
                          <a:pt x="5350" y="3086"/>
                        </a:lnTo>
                        <a:lnTo>
                          <a:pt x="5346" y="3062"/>
                        </a:lnTo>
                        <a:lnTo>
                          <a:pt x="5346" y="3044"/>
                        </a:lnTo>
                        <a:lnTo>
                          <a:pt x="5352" y="3030"/>
                        </a:lnTo>
                        <a:lnTo>
                          <a:pt x="5366" y="3024"/>
                        </a:lnTo>
                        <a:lnTo>
                          <a:pt x="5392" y="3016"/>
                        </a:lnTo>
                        <a:lnTo>
                          <a:pt x="5406" y="3010"/>
                        </a:lnTo>
                        <a:lnTo>
                          <a:pt x="5434" y="2986"/>
                        </a:lnTo>
                        <a:lnTo>
                          <a:pt x="5458" y="2962"/>
                        </a:lnTo>
                        <a:lnTo>
                          <a:pt x="5460" y="2948"/>
                        </a:lnTo>
                        <a:lnTo>
                          <a:pt x="5452" y="2920"/>
                        </a:lnTo>
                        <a:lnTo>
                          <a:pt x="5452" y="2906"/>
                        </a:lnTo>
                        <a:lnTo>
                          <a:pt x="5462" y="2886"/>
                        </a:lnTo>
                        <a:lnTo>
                          <a:pt x="5474" y="2878"/>
                        </a:lnTo>
                        <a:lnTo>
                          <a:pt x="5514" y="2866"/>
                        </a:lnTo>
                        <a:lnTo>
                          <a:pt x="5546" y="2844"/>
                        </a:lnTo>
                        <a:lnTo>
                          <a:pt x="5560" y="2842"/>
                        </a:lnTo>
                        <a:lnTo>
                          <a:pt x="5574" y="2842"/>
                        </a:lnTo>
                        <a:lnTo>
                          <a:pt x="5588" y="2848"/>
                        </a:lnTo>
                        <a:lnTo>
                          <a:pt x="5596" y="2834"/>
                        </a:lnTo>
                        <a:lnTo>
                          <a:pt x="5608" y="2808"/>
                        </a:lnTo>
                        <a:lnTo>
                          <a:pt x="5608" y="2792"/>
                        </a:lnTo>
                        <a:lnTo>
                          <a:pt x="5612" y="2760"/>
                        </a:lnTo>
                        <a:lnTo>
                          <a:pt x="5630" y="2702"/>
                        </a:lnTo>
                        <a:lnTo>
                          <a:pt x="5628" y="2686"/>
                        </a:lnTo>
                        <a:lnTo>
                          <a:pt x="5620" y="2674"/>
                        </a:lnTo>
                        <a:lnTo>
                          <a:pt x="5592" y="2656"/>
                        </a:lnTo>
                        <a:lnTo>
                          <a:pt x="5586" y="2646"/>
                        </a:lnTo>
                        <a:lnTo>
                          <a:pt x="5576" y="2640"/>
                        </a:lnTo>
                        <a:lnTo>
                          <a:pt x="5566" y="2640"/>
                        </a:lnTo>
                        <a:lnTo>
                          <a:pt x="5530" y="2646"/>
                        </a:lnTo>
                        <a:lnTo>
                          <a:pt x="5522" y="2642"/>
                        </a:lnTo>
                        <a:lnTo>
                          <a:pt x="5520" y="2636"/>
                        </a:lnTo>
                        <a:lnTo>
                          <a:pt x="5516" y="2628"/>
                        </a:lnTo>
                        <a:lnTo>
                          <a:pt x="5510" y="2624"/>
                        </a:lnTo>
                        <a:lnTo>
                          <a:pt x="5502" y="2624"/>
                        </a:lnTo>
                        <a:lnTo>
                          <a:pt x="5492" y="2618"/>
                        </a:lnTo>
                        <a:lnTo>
                          <a:pt x="5482" y="2602"/>
                        </a:lnTo>
                        <a:lnTo>
                          <a:pt x="5464" y="2568"/>
                        </a:lnTo>
                        <a:lnTo>
                          <a:pt x="5448" y="2546"/>
                        </a:lnTo>
                        <a:lnTo>
                          <a:pt x="5436" y="2540"/>
                        </a:lnTo>
                        <a:lnTo>
                          <a:pt x="5402" y="2536"/>
                        </a:lnTo>
                        <a:lnTo>
                          <a:pt x="5362" y="2520"/>
                        </a:lnTo>
                        <a:lnTo>
                          <a:pt x="5346" y="2514"/>
                        </a:lnTo>
                        <a:lnTo>
                          <a:pt x="5334" y="2510"/>
                        </a:lnTo>
                        <a:lnTo>
                          <a:pt x="5324" y="2510"/>
                        </a:lnTo>
                        <a:lnTo>
                          <a:pt x="5316" y="2514"/>
                        </a:lnTo>
                        <a:lnTo>
                          <a:pt x="5302" y="2528"/>
                        </a:lnTo>
                        <a:lnTo>
                          <a:pt x="5282" y="2538"/>
                        </a:lnTo>
                        <a:lnTo>
                          <a:pt x="5264" y="2552"/>
                        </a:lnTo>
                        <a:lnTo>
                          <a:pt x="5252" y="2556"/>
                        </a:lnTo>
                        <a:lnTo>
                          <a:pt x="5242" y="2552"/>
                        </a:lnTo>
                        <a:lnTo>
                          <a:pt x="5236" y="2542"/>
                        </a:lnTo>
                        <a:lnTo>
                          <a:pt x="5232" y="2530"/>
                        </a:lnTo>
                        <a:lnTo>
                          <a:pt x="5224" y="2514"/>
                        </a:lnTo>
                        <a:lnTo>
                          <a:pt x="5218" y="2506"/>
                        </a:lnTo>
                        <a:lnTo>
                          <a:pt x="5218" y="2496"/>
                        </a:lnTo>
                        <a:lnTo>
                          <a:pt x="5218" y="2492"/>
                        </a:lnTo>
                        <a:lnTo>
                          <a:pt x="5224" y="2490"/>
                        </a:lnTo>
                        <a:lnTo>
                          <a:pt x="5230" y="2484"/>
                        </a:lnTo>
                        <a:lnTo>
                          <a:pt x="5234" y="2474"/>
                        </a:lnTo>
                        <a:lnTo>
                          <a:pt x="5236" y="2446"/>
                        </a:lnTo>
                        <a:lnTo>
                          <a:pt x="5242" y="2440"/>
                        </a:lnTo>
                        <a:lnTo>
                          <a:pt x="5256" y="2434"/>
                        </a:lnTo>
                        <a:lnTo>
                          <a:pt x="5262" y="2430"/>
                        </a:lnTo>
                        <a:lnTo>
                          <a:pt x="5272" y="2416"/>
                        </a:lnTo>
                        <a:lnTo>
                          <a:pt x="5278" y="2408"/>
                        </a:lnTo>
                        <a:lnTo>
                          <a:pt x="5282" y="2400"/>
                        </a:lnTo>
                        <a:lnTo>
                          <a:pt x="5282" y="2388"/>
                        </a:lnTo>
                        <a:lnTo>
                          <a:pt x="5280" y="2374"/>
                        </a:lnTo>
                        <a:lnTo>
                          <a:pt x="5268" y="2356"/>
                        </a:lnTo>
                        <a:lnTo>
                          <a:pt x="5250" y="2312"/>
                        </a:lnTo>
                        <a:lnTo>
                          <a:pt x="5240" y="2298"/>
                        </a:lnTo>
                        <a:lnTo>
                          <a:pt x="5238" y="2290"/>
                        </a:lnTo>
                        <a:lnTo>
                          <a:pt x="5244" y="2282"/>
                        </a:lnTo>
                        <a:lnTo>
                          <a:pt x="5242" y="2272"/>
                        </a:lnTo>
                        <a:lnTo>
                          <a:pt x="5236" y="2266"/>
                        </a:lnTo>
                        <a:lnTo>
                          <a:pt x="5252" y="2252"/>
                        </a:lnTo>
                        <a:lnTo>
                          <a:pt x="5280" y="2252"/>
                        </a:lnTo>
                        <a:lnTo>
                          <a:pt x="5292" y="2262"/>
                        </a:lnTo>
                        <a:lnTo>
                          <a:pt x="5324" y="2298"/>
                        </a:lnTo>
                        <a:lnTo>
                          <a:pt x="5346" y="2314"/>
                        </a:lnTo>
                        <a:lnTo>
                          <a:pt x="5368" y="2320"/>
                        </a:lnTo>
                        <a:lnTo>
                          <a:pt x="5386" y="2320"/>
                        </a:lnTo>
                        <a:lnTo>
                          <a:pt x="5402" y="2314"/>
                        </a:lnTo>
                        <a:lnTo>
                          <a:pt x="5436" y="2292"/>
                        </a:lnTo>
                        <a:lnTo>
                          <a:pt x="5456" y="2286"/>
                        </a:lnTo>
                        <a:lnTo>
                          <a:pt x="5502" y="2288"/>
                        </a:lnTo>
                        <a:lnTo>
                          <a:pt x="5520" y="2296"/>
                        </a:lnTo>
                        <a:lnTo>
                          <a:pt x="5552" y="2316"/>
                        </a:lnTo>
                        <a:lnTo>
                          <a:pt x="5574" y="2318"/>
                        </a:lnTo>
                        <a:lnTo>
                          <a:pt x="5640" y="2316"/>
                        </a:lnTo>
                        <a:lnTo>
                          <a:pt x="5666" y="2326"/>
                        </a:lnTo>
                        <a:lnTo>
                          <a:pt x="5680" y="2326"/>
                        </a:lnTo>
                        <a:lnTo>
                          <a:pt x="5786" y="2330"/>
                        </a:lnTo>
                        <a:lnTo>
                          <a:pt x="5842" y="2338"/>
                        </a:lnTo>
                        <a:lnTo>
                          <a:pt x="5866" y="2334"/>
                        </a:lnTo>
                        <a:lnTo>
                          <a:pt x="5874" y="2330"/>
                        </a:lnTo>
                        <a:lnTo>
                          <a:pt x="5880" y="2320"/>
                        </a:lnTo>
                        <a:lnTo>
                          <a:pt x="5890" y="2314"/>
                        </a:lnTo>
                        <a:lnTo>
                          <a:pt x="5920" y="2300"/>
                        </a:lnTo>
                        <a:lnTo>
                          <a:pt x="5942" y="2288"/>
                        </a:lnTo>
                        <a:lnTo>
                          <a:pt x="5948" y="2282"/>
                        </a:lnTo>
                        <a:lnTo>
                          <a:pt x="5950" y="2274"/>
                        </a:lnTo>
                        <a:lnTo>
                          <a:pt x="5950" y="2262"/>
                        </a:lnTo>
                        <a:lnTo>
                          <a:pt x="5952" y="2252"/>
                        </a:lnTo>
                        <a:lnTo>
                          <a:pt x="5960" y="2244"/>
                        </a:lnTo>
                        <a:lnTo>
                          <a:pt x="5974" y="2238"/>
                        </a:lnTo>
                        <a:lnTo>
                          <a:pt x="5996" y="2234"/>
                        </a:lnTo>
                        <a:lnTo>
                          <a:pt x="6008" y="2230"/>
                        </a:lnTo>
                        <a:lnTo>
                          <a:pt x="6028" y="2218"/>
                        </a:lnTo>
                        <a:lnTo>
                          <a:pt x="6036" y="2212"/>
                        </a:lnTo>
                        <a:lnTo>
                          <a:pt x="6040" y="2204"/>
                        </a:lnTo>
                        <a:lnTo>
                          <a:pt x="6040" y="2194"/>
                        </a:lnTo>
                        <a:lnTo>
                          <a:pt x="6040" y="2188"/>
                        </a:lnTo>
                        <a:lnTo>
                          <a:pt x="6048" y="2198"/>
                        </a:lnTo>
                        <a:lnTo>
                          <a:pt x="6024" y="2166"/>
                        </a:lnTo>
                        <a:lnTo>
                          <a:pt x="6010" y="2154"/>
                        </a:lnTo>
                        <a:lnTo>
                          <a:pt x="6006" y="2150"/>
                        </a:lnTo>
                        <a:lnTo>
                          <a:pt x="6002" y="2146"/>
                        </a:lnTo>
                        <a:lnTo>
                          <a:pt x="6000" y="2142"/>
                        </a:lnTo>
                        <a:lnTo>
                          <a:pt x="6002" y="2134"/>
                        </a:lnTo>
                        <a:lnTo>
                          <a:pt x="6002" y="2126"/>
                        </a:lnTo>
                        <a:lnTo>
                          <a:pt x="6004" y="2114"/>
                        </a:lnTo>
                        <a:lnTo>
                          <a:pt x="6002" y="2110"/>
                        </a:lnTo>
                        <a:lnTo>
                          <a:pt x="5998" y="2106"/>
                        </a:lnTo>
                        <a:lnTo>
                          <a:pt x="5990" y="2098"/>
                        </a:lnTo>
                        <a:lnTo>
                          <a:pt x="5978" y="2088"/>
                        </a:lnTo>
                        <a:lnTo>
                          <a:pt x="5968" y="2078"/>
                        </a:lnTo>
                        <a:lnTo>
                          <a:pt x="5962" y="2070"/>
                        </a:lnTo>
                        <a:lnTo>
                          <a:pt x="5958" y="2058"/>
                        </a:lnTo>
                        <a:lnTo>
                          <a:pt x="5960" y="2054"/>
                        </a:lnTo>
                        <a:lnTo>
                          <a:pt x="5962" y="2050"/>
                        </a:lnTo>
                        <a:lnTo>
                          <a:pt x="5968" y="2050"/>
                        </a:lnTo>
                        <a:lnTo>
                          <a:pt x="5984" y="2048"/>
                        </a:lnTo>
                        <a:lnTo>
                          <a:pt x="5992" y="2044"/>
                        </a:lnTo>
                        <a:lnTo>
                          <a:pt x="6000" y="2032"/>
                        </a:lnTo>
                        <a:lnTo>
                          <a:pt x="6006" y="1984"/>
                        </a:lnTo>
                        <a:lnTo>
                          <a:pt x="6016" y="1964"/>
                        </a:lnTo>
                        <a:lnTo>
                          <a:pt x="6020" y="1954"/>
                        </a:lnTo>
                        <a:lnTo>
                          <a:pt x="6022" y="1944"/>
                        </a:lnTo>
                        <a:lnTo>
                          <a:pt x="6024" y="1900"/>
                        </a:lnTo>
                        <a:lnTo>
                          <a:pt x="6020" y="1892"/>
                        </a:lnTo>
                        <a:lnTo>
                          <a:pt x="6016" y="1886"/>
                        </a:lnTo>
                        <a:lnTo>
                          <a:pt x="6004" y="1880"/>
                        </a:lnTo>
                        <a:lnTo>
                          <a:pt x="6000" y="1874"/>
                        </a:lnTo>
                        <a:lnTo>
                          <a:pt x="6000" y="1870"/>
                        </a:lnTo>
                        <a:lnTo>
                          <a:pt x="6000" y="1860"/>
                        </a:lnTo>
                        <a:lnTo>
                          <a:pt x="6006" y="1824"/>
                        </a:lnTo>
                        <a:lnTo>
                          <a:pt x="6008" y="1808"/>
                        </a:lnTo>
                        <a:lnTo>
                          <a:pt x="6002" y="1792"/>
                        </a:lnTo>
                        <a:lnTo>
                          <a:pt x="6000" y="1780"/>
                        </a:lnTo>
                        <a:lnTo>
                          <a:pt x="6002" y="1774"/>
                        </a:lnTo>
                        <a:lnTo>
                          <a:pt x="6004" y="1768"/>
                        </a:lnTo>
                        <a:lnTo>
                          <a:pt x="6008" y="1764"/>
                        </a:lnTo>
                        <a:lnTo>
                          <a:pt x="6012" y="1762"/>
                        </a:lnTo>
                        <a:lnTo>
                          <a:pt x="6016" y="1760"/>
                        </a:lnTo>
                        <a:lnTo>
                          <a:pt x="6034" y="1768"/>
                        </a:lnTo>
                        <a:lnTo>
                          <a:pt x="6044" y="1766"/>
                        </a:lnTo>
                        <a:lnTo>
                          <a:pt x="6052" y="1762"/>
                        </a:lnTo>
                        <a:lnTo>
                          <a:pt x="6058" y="1750"/>
                        </a:lnTo>
                        <a:lnTo>
                          <a:pt x="6058" y="1744"/>
                        </a:lnTo>
                        <a:lnTo>
                          <a:pt x="6056" y="1740"/>
                        </a:lnTo>
                        <a:lnTo>
                          <a:pt x="6046" y="1730"/>
                        </a:lnTo>
                        <a:lnTo>
                          <a:pt x="6042" y="1722"/>
                        </a:lnTo>
                        <a:lnTo>
                          <a:pt x="6038" y="1716"/>
                        </a:lnTo>
                        <a:lnTo>
                          <a:pt x="6034" y="1696"/>
                        </a:lnTo>
                        <a:lnTo>
                          <a:pt x="6030" y="1688"/>
                        </a:lnTo>
                        <a:lnTo>
                          <a:pt x="6026" y="1684"/>
                        </a:lnTo>
                        <a:lnTo>
                          <a:pt x="6022" y="1682"/>
                        </a:lnTo>
                        <a:lnTo>
                          <a:pt x="5998" y="1682"/>
                        </a:lnTo>
                        <a:lnTo>
                          <a:pt x="5992" y="1680"/>
                        </a:lnTo>
                        <a:lnTo>
                          <a:pt x="5988" y="1674"/>
                        </a:lnTo>
                        <a:lnTo>
                          <a:pt x="5988" y="1668"/>
                        </a:lnTo>
                        <a:lnTo>
                          <a:pt x="5990" y="1652"/>
                        </a:lnTo>
                        <a:lnTo>
                          <a:pt x="5986" y="1646"/>
                        </a:lnTo>
                        <a:lnTo>
                          <a:pt x="5982" y="1642"/>
                        </a:lnTo>
                        <a:lnTo>
                          <a:pt x="5978" y="1642"/>
                        </a:lnTo>
                        <a:lnTo>
                          <a:pt x="5972" y="1644"/>
                        </a:lnTo>
                        <a:lnTo>
                          <a:pt x="5924" y="1666"/>
                        </a:lnTo>
                        <a:lnTo>
                          <a:pt x="5916" y="1668"/>
                        </a:lnTo>
                        <a:lnTo>
                          <a:pt x="5904" y="1668"/>
                        </a:lnTo>
                        <a:lnTo>
                          <a:pt x="5874" y="1666"/>
                        </a:lnTo>
                        <a:lnTo>
                          <a:pt x="5806" y="1642"/>
                        </a:lnTo>
                        <a:lnTo>
                          <a:pt x="5798" y="1642"/>
                        </a:lnTo>
                        <a:lnTo>
                          <a:pt x="5788" y="1646"/>
                        </a:lnTo>
                        <a:lnTo>
                          <a:pt x="5786" y="1652"/>
                        </a:lnTo>
                        <a:lnTo>
                          <a:pt x="5786" y="1658"/>
                        </a:lnTo>
                        <a:lnTo>
                          <a:pt x="5786" y="1666"/>
                        </a:lnTo>
                        <a:lnTo>
                          <a:pt x="5786" y="1672"/>
                        </a:lnTo>
                        <a:lnTo>
                          <a:pt x="5790" y="1684"/>
                        </a:lnTo>
                        <a:lnTo>
                          <a:pt x="5790" y="1690"/>
                        </a:lnTo>
                        <a:lnTo>
                          <a:pt x="5786" y="1700"/>
                        </a:lnTo>
                        <a:lnTo>
                          <a:pt x="5776" y="1710"/>
                        </a:lnTo>
                        <a:lnTo>
                          <a:pt x="5766" y="1712"/>
                        </a:lnTo>
                        <a:lnTo>
                          <a:pt x="5740" y="1708"/>
                        </a:lnTo>
                        <a:lnTo>
                          <a:pt x="5704" y="1712"/>
                        </a:lnTo>
                        <a:lnTo>
                          <a:pt x="5702" y="1708"/>
                        </a:lnTo>
                        <a:lnTo>
                          <a:pt x="5706" y="1702"/>
                        </a:lnTo>
                        <a:lnTo>
                          <a:pt x="5718" y="1674"/>
                        </a:lnTo>
                        <a:lnTo>
                          <a:pt x="5716" y="1664"/>
                        </a:lnTo>
                        <a:lnTo>
                          <a:pt x="5714" y="1658"/>
                        </a:lnTo>
                        <a:lnTo>
                          <a:pt x="5708" y="1654"/>
                        </a:lnTo>
                        <a:lnTo>
                          <a:pt x="5702" y="1652"/>
                        </a:lnTo>
                        <a:lnTo>
                          <a:pt x="5698" y="1652"/>
                        </a:lnTo>
                        <a:lnTo>
                          <a:pt x="5694" y="1654"/>
                        </a:lnTo>
                        <a:lnTo>
                          <a:pt x="5690" y="1654"/>
                        </a:lnTo>
                        <a:lnTo>
                          <a:pt x="5688" y="1656"/>
                        </a:lnTo>
                        <a:lnTo>
                          <a:pt x="5684" y="1654"/>
                        </a:lnTo>
                        <a:lnTo>
                          <a:pt x="5678" y="1652"/>
                        </a:lnTo>
                        <a:lnTo>
                          <a:pt x="5676" y="1648"/>
                        </a:lnTo>
                        <a:lnTo>
                          <a:pt x="5676" y="1642"/>
                        </a:lnTo>
                        <a:lnTo>
                          <a:pt x="5676" y="1608"/>
                        </a:lnTo>
                        <a:lnTo>
                          <a:pt x="5676" y="1594"/>
                        </a:lnTo>
                        <a:lnTo>
                          <a:pt x="5676" y="1590"/>
                        </a:lnTo>
                        <a:lnTo>
                          <a:pt x="5672" y="1588"/>
                        </a:lnTo>
                        <a:lnTo>
                          <a:pt x="5668" y="1594"/>
                        </a:lnTo>
                        <a:lnTo>
                          <a:pt x="5666" y="1596"/>
                        </a:lnTo>
                        <a:lnTo>
                          <a:pt x="5660" y="1606"/>
                        </a:lnTo>
                        <a:lnTo>
                          <a:pt x="5658" y="1610"/>
                        </a:lnTo>
                        <a:lnTo>
                          <a:pt x="5654" y="1614"/>
                        </a:lnTo>
                        <a:lnTo>
                          <a:pt x="5648" y="1616"/>
                        </a:lnTo>
                        <a:lnTo>
                          <a:pt x="5644" y="1616"/>
                        </a:lnTo>
                        <a:lnTo>
                          <a:pt x="5638" y="1610"/>
                        </a:lnTo>
                        <a:lnTo>
                          <a:pt x="5634" y="1606"/>
                        </a:lnTo>
                        <a:lnTo>
                          <a:pt x="5634" y="1600"/>
                        </a:lnTo>
                        <a:lnTo>
                          <a:pt x="5638" y="1594"/>
                        </a:lnTo>
                        <a:lnTo>
                          <a:pt x="5640" y="1586"/>
                        </a:lnTo>
                        <a:lnTo>
                          <a:pt x="5644" y="1578"/>
                        </a:lnTo>
                        <a:lnTo>
                          <a:pt x="5642" y="1562"/>
                        </a:lnTo>
                        <a:lnTo>
                          <a:pt x="5640" y="1554"/>
                        </a:lnTo>
                        <a:lnTo>
                          <a:pt x="5638" y="1550"/>
                        </a:lnTo>
                        <a:lnTo>
                          <a:pt x="5634" y="1548"/>
                        </a:lnTo>
                        <a:lnTo>
                          <a:pt x="5632" y="1546"/>
                        </a:lnTo>
                        <a:lnTo>
                          <a:pt x="5628" y="1548"/>
                        </a:lnTo>
                        <a:lnTo>
                          <a:pt x="5600" y="1570"/>
                        </a:lnTo>
                        <a:lnTo>
                          <a:pt x="5594" y="1572"/>
                        </a:lnTo>
                        <a:lnTo>
                          <a:pt x="5588" y="1576"/>
                        </a:lnTo>
                        <a:lnTo>
                          <a:pt x="5582" y="1578"/>
                        </a:lnTo>
                        <a:lnTo>
                          <a:pt x="5578" y="1576"/>
                        </a:lnTo>
                        <a:lnTo>
                          <a:pt x="5576" y="1576"/>
                        </a:lnTo>
                        <a:lnTo>
                          <a:pt x="5566" y="1572"/>
                        </a:lnTo>
                        <a:lnTo>
                          <a:pt x="5532" y="1544"/>
                        </a:lnTo>
                        <a:lnTo>
                          <a:pt x="5516" y="1538"/>
                        </a:lnTo>
                        <a:lnTo>
                          <a:pt x="5508" y="1536"/>
                        </a:lnTo>
                        <a:lnTo>
                          <a:pt x="5492" y="1538"/>
                        </a:lnTo>
                        <a:lnTo>
                          <a:pt x="5480" y="1536"/>
                        </a:lnTo>
                        <a:lnTo>
                          <a:pt x="5472" y="1532"/>
                        </a:lnTo>
                        <a:lnTo>
                          <a:pt x="5464" y="1528"/>
                        </a:lnTo>
                        <a:lnTo>
                          <a:pt x="5412" y="1490"/>
                        </a:lnTo>
                        <a:lnTo>
                          <a:pt x="5406" y="1484"/>
                        </a:lnTo>
                        <a:lnTo>
                          <a:pt x="5402" y="1476"/>
                        </a:lnTo>
                        <a:lnTo>
                          <a:pt x="5402" y="1472"/>
                        </a:lnTo>
                        <a:lnTo>
                          <a:pt x="5402" y="1470"/>
                        </a:lnTo>
                        <a:lnTo>
                          <a:pt x="5402" y="1464"/>
                        </a:lnTo>
                        <a:lnTo>
                          <a:pt x="5406" y="1458"/>
                        </a:lnTo>
                        <a:lnTo>
                          <a:pt x="5408" y="1450"/>
                        </a:lnTo>
                        <a:lnTo>
                          <a:pt x="5406" y="1444"/>
                        </a:lnTo>
                        <a:lnTo>
                          <a:pt x="5396" y="1430"/>
                        </a:lnTo>
                        <a:lnTo>
                          <a:pt x="5396" y="1428"/>
                        </a:lnTo>
                        <a:lnTo>
                          <a:pt x="5396" y="1428"/>
                        </a:lnTo>
                        <a:lnTo>
                          <a:pt x="5392" y="1418"/>
                        </a:lnTo>
                        <a:lnTo>
                          <a:pt x="5384" y="1408"/>
                        </a:lnTo>
                        <a:lnTo>
                          <a:pt x="5376" y="1404"/>
                        </a:lnTo>
                        <a:lnTo>
                          <a:pt x="5368" y="1402"/>
                        </a:lnTo>
                        <a:lnTo>
                          <a:pt x="5360" y="1402"/>
                        </a:lnTo>
                        <a:lnTo>
                          <a:pt x="5354" y="1402"/>
                        </a:lnTo>
                        <a:lnTo>
                          <a:pt x="5350" y="1404"/>
                        </a:lnTo>
                        <a:lnTo>
                          <a:pt x="5340" y="1410"/>
                        </a:lnTo>
                        <a:lnTo>
                          <a:pt x="5330" y="1414"/>
                        </a:lnTo>
                        <a:lnTo>
                          <a:pt x="5322" y="1414"/>
                        </a:lnTo>
                        <a:lnTo>
                          <a:pt x="5310" y="1410"/>
                        </a:lnTo>
                        <a:lnTo>
                          <a:pt x="5304" y="1406"/>
                        </a:lnTo>
                        <a:lnTo>
                          <a:pt x="5302" y="1400"/>
                        </a:lnTo>
                        <a:lnTo>
                          <a:pt x="5300" y="1392"/>
                        </a:lnTo>
                        <a:lnTo>
                          <a:pt x="5296" y="1382"/>
                        </a:lnTo>
                        <a:lnTo>
                          <a:pt x="5290" y="1378"/>
                        </a:lnTo>
                        <a:lnTo>
                          <a:pt x="5262" y="1380"/>
                        </a:lnTo>
                        <a:lnTo>
                          <a:pt x="5234" y="1372"/>
                        </a:lnTo>
                        <a:lnTo>
                          <a:pt x="5216" y="1370"/>
                        </a:lnTo>
                        <a:lnTo>
                          <a:pt x="5206" y="1368"/>
                        </a:lnTo>
                        <a:lnTo>
                          <a:pt x="5200" y="1364"/>
                        </a:lnTo>
                        <a:lnTo>
                          <a:pt x="5198" y="1358"/>
                        </a:lnTo>
                        <a:lnTo>
                          <a:pt x="5198" y="1354"/>
                        </a:lnTo>
                        <a:lnTo>
                          <a:pt x="5200" y="1350"/>
                        </a:lnTo>
                        <a:lnTo>
                          <a:pt x="5202" y="1346"/>
                        </a:lnTo>
                        <a:lnTo>
                          <a:pt x="5204" y="1342"/>
                        </a:lnTo>
                        <a:lnTo>
                          <a:pt x="5202" y="1340"/>
                        </a:lnTo>
                        <a:lnTo>
                          <a:pt x="5200" y="1334"/>
                        </a:lnTo>
                        <a:lnTo>
                          <a:pt x="5194" y="1326"/>
                        </a:lnTo>
                        <a:lnTo>
                          <a:pt x="5192" y="1320"/>
                        </a:lnTo>
                        <a:lnTo>
                          <a:pt x="5188" y="1298"/>
                        </a:lnTo>
                        <a:lnTo>
                          <a:pt x="5172" y="1276"/>
                        </a:lnTo>
                        <a:lnTo>
                          <a:pt x="5110" y="1294"/>
                        </a:lnTo>
                        <a:lnTo>
                          <a:pt x="5096" y="1302"/>
                        </a:lnTo>
                        <a:lnTo>
                          <a:pt x="5098" y="1306"/>
                        </a:lnTo>
                        <a:lnTo>
                          <a:pt x="5102" y="1308"/>
                        </a:lnTo>
                        <a:lnTo>
                          <a:pt x="5122" y="1320"/>
                        </a:lnTo>
                        <a:lnTo>
                          <a:pt x="5126" y="1326"/>
                        </a:lnTo>
                        <a:lnTo>
                          <a:pt x="5126" y="1332"/>
                        </a:lnTo>
                        <a:lnTo>
                          <a:pt x="5124" y="1340"/>
                        </a:lnTo>
                        <a:lnTo>
                          <a:pt x="5118" y="1344"/>
                        </a:lnTo>
                        <a:lnTo>
                          <a:pt x="5110" y="1346"/>
                        </a:lnTo>
                        <a:lnTo>
                          <a:pt x="5092" y="1348"/>
                        </a:lnTo>
                        <a:lnTo>
                          <a:pt x="5072" y="1348"/>
                        </a:lnTo>
                        <a:lnTo>
                          <a:pt x="5064" y="1346"/>
                        </a:lnTo>
                        <a:lnTo>
                          <a:pt x="5058" y="1342"/>
                        </a:lnTo>
                        <a:lnTo>
                          <a:pt x="5054" y="1340"/>
                        </a:lnTo>
                        <a:lnTo>
                          <a:pt x="5054" y="1336"/>
                        </a:lnTo>
                        <a:lnTo>
                          <a:pt x="5054" y="1330"/>
                        </a:lnTo>
                        <a:lnTo>
                          <a:pt x="5058" y="1320"/>
                        </a:lnTo>
                        <a:lnTo>
                          <a:pt x="5060" y="1318"/>
                        </a:lnTo>
                        <a:lnTo>
                          <a:pt x="5058" y="1314"/>
                        </a:lnTo>
                        <a:lnTo>
                          <a:pt x="5056" y="1312"/>
                        </a:lnTo>
                        <a:lnTo>
                          <a:pt x="5052" y="1308"/>
                        </a:lnTo>
                        <a:lnTo>
                          <a:pt x="5036" y="1304"/>
                        </a:lnTo>
                        <a:lnTo>
                          <a:pt x="5026" y="1300"/>
                        </a:lnTo>
                        <a:lnTo>
                          <a:pt x="5014" y="1298"/>
                        </a:lnTo>
                        <a:lnTo>
                          <a:pt x="5008" y="1300"/>
                        </a:lnTo>
                        <a:lnTo>
                          <a:pt x="4996" y="1302"/>
                        </a:lnTo>
                        <a:lnTo>
                          <a:pt x="4988" y="1302"/>
                        </a:lnTo>
                        <a:lnTo>
                          <a:pt x="4980" y="1300"/>
                        </a:lnTo>
                        <a:lnTo>
                          <a:pt x="4970" y="1300"/>
                        </a:lnTo>
                        <a:lnTo>
                          <a:pt x="4964" y="1302"/>
                        </a:lnTo>
                        <a:lnTo>
                          <a:pt x="4964" y="1308"/>
                        </a:lnTo>
                        <a:lnTo>
                          <a:pt x="4970" y="1334"/>
                        </a:lnTo>
                        <a:lnTo>
                          <a:pt x="4970" y="1340"/>
                        </a:lnTo>
                        <a:lnTo>
                          <a:pt x="4968" y="1348"/>
                        </a:lnTo>
                        <a:lnTo>
                          <a:pt x="4968" y="1354"/>
                        </a:lnTo>
                        <a:lnTo>
                          <a:pt x="4964" y="1360"/>
                        </a:lnTo>
                        <a:lnTo>
                          <a:pt x="4956" y="1376"/>
                        </a:lnTo>
                        <a:lnTo>
                          <a:pt x="4944" y="1390"/>
                        </a:lnTo>
                        <a:lnTo>
                          <a:pt x="4926" y="1408"/>
                        </a:lnTo>
                        <a:lnTo>
                          <a:pt x="4926" y="1416"/>
                        </a:lnTo>
                        <a:lnTo>
                          <a:pt x="4922" y="1420"/>
                        </a:lnTo>
                        <a:lnTo>
                          <a:pt x="4922" y="1428"/>
                        </a:lnTo>
                        <a:lnTo>
                          <a:pt x="4922" y="1428"/>
                        </a:lnTo>
                        <a:lnTo>
                          <a:pt x="4926" y="1434"/>
                        </a:lnTo>
                        <a:lnTo>
                          <a:pt x="4928" y="1440"/>
                        </a:lnTo>
                        <a:lnTo>
                          <a:pt x="4928" y="1444"/>
                        </a:lnTo>
                        <a:lnTo>
                          <a:pt x="4930" y="1450"/>
                        </a:lnTo>
                        <a:lnTo>
                          <a:pt x="4930" y="1456"/>
                        </a:lnTo>
                        <a:lnTo>
                          <a:pt x="4928" y="1462"/>
                        </a:lnTo>
                        <a:lnTo>
                          <a:pt x="4924" y="1464"/>
                        </a:lnTo>
                        <a:lnTo>
                          <a:pt x="4920" y="1466"/>
                        </a:lnTo>
                        <a:lnTo>
                          <a:pt x="4904" y="1466"/>
                        </a:lnTo>
                        <a:lnTo>
                          <a:pt x="4898" y="1468"/>
                        </a:lnTo>
                        <a:lnTo>
                          <a:pt x="4892" y="1470"/>
                        </a:lnTo>
                        <a:lnTo>
                          <a:pt x="4888" y="1476"/>
                        </a:lnTo>
                        <a:lnTo>
                          <a:pt x="4870" y="1498"/>
                        </a:lnTo>
                        <a:lnTo>
                          <a:pt x="4850" y="1490"/>
                        </a:lnTo>
                        <a:lnTo>
                          <a:pt x="4824" y="1464"/>
                        </a:lnTo>
                        <a:lnTo>
                          <a:pt x="4812" y="1458"/>
                        </a:lnTo>
                        <a:lnTo>
                          <a:pt x="4806" y="1456"/>
                        </a:lnTo>
                        <a:lnTo>
                          <a:pt x="4802" y="1456"/>
                        </a:lnTo>
                        <a:lnTo>
                          <a:pt x="4784" y="1462"/>
                        </a:lnTo>
                        <a:lnTo>
                          <a:pt x="4774" y="1464"/>
                        </a:lnTo>
                        <a:lnTo>
                          <a:pt x="4762" y="1464"/>
                        </a:lnTo>
                        <a:lnTo>
                          <a:pt x="4756" y="1462"/>
                        </a:lnTo>
                        <a:lnTo>
                          <a:pt x="4750" y="1458"/>
                        </a:lnTo>
                        <a:lnTo>
                          <a:pt x="4744" y="1450"/>
                        </a:lnTo>
                        <a:lnTo>
                          <a:pt x="4738" y="1442"/>
                        </a:lnTo>
                        <a:lnTo>
                          <a:pt x="4734" y="1442"/>
                        </a:lnTo>
                        <a:lnTo>
                          <a:pt x="4728" y="1442"/>
                        </a:lnTo>
                        <a:lnTo>
                          <a:pt x="4692" y="1452"/>
                        </a:lnTo>
                        <a:lnTo>
                          <a:pt x="4686" y="1452"/>
                        </a:lnTo>
                        <a:lnTo>
                          <a:pt x="4668" y="1452"/>
                        </a:lnTo>
                        <a:lnTo>
                          <a:pt x="4650" y="1450"/>
                        </a:lnTo>
                        <a:lnTo>
                          <a:pt x="4640" y="1446"/>
                        </a:lnTo>
                        <a:lnTo>
                          <a:pt x="4638" y="1442"/>
                        </a:lnTo>
                        <a:lnTo>
                          <a:pt x="4638" y="1436"/>
                        </a:lnTo>
                        <a:lnTo>
                          <a:pt x="4640" y="1428"/>
                        </a:lnTo>
                        <a:lnTo>
                          <a:pt x="4648" y="1422"/>
                        </a:lnTo>
                        <a:lnTo>
                          <a:pt x="4652" y="1416"/>
                        </a:lnTo>
                        <a:lnTo>
                          <a:pt x="4654" y="1410"/>
                        </a:lnTo>
                        <a:lnTo>
                          <a:pt x="4656" y="1404"/>
                        </a:lnTo>
                        <a:lnTo>
                          <a:pt x="4658" y="1398"/>
                        </a:lnTo>
                        <a:lnTo>
                          <a:pt x="4658" y="1390"/>
                        </a:lnTo>
                        <a:lnTo>
                          <a:pt x="4660" y="1386"/>
                        </a:lnTo>
                        <a:lnTo>
                          <a:pt x="4662" y="1382"/>
                        </a:lnTo>
                        <a:lnTo>
                          <a:pt x="4664" y="1378"/>
                        </a:lnTo>
                        <a:lnTo>
                          <a:pt x="4668" y="1374"/>
                        </a:lnTo>
                        <a:lnTo>
                          <a:pt x="4678" y="1366"/>
                        </a:lnTo>
                        <a:lnTo>
                          <a:pt x="4680" y="1362"/>
                        </a:lnTo>
                        <a:lnTo>
                          <a:pt x="4684" y="1340"/>
                        </a:lnTo>
                        <a:lnTo>
                          <a:pt x="4684" y="1334"/>
                        </a:lnTo>
                        <a:lnTo>
                          <a:pt x="4704" y="1286"/>
                        </a:lnTo>
                        <a:lnTo>
                          <a:pt x="4706" y="1274"/>
                        </a:lnTo>
                        <a:lnTo>
                          <a:pt x="4702" y="1270"/>
                        </a:lnTo>
                        <a:lnTo>
                          <a:pt x="4696" y="1264"/>
                        </a:lnTo>
                        <a:lnTo>
                          <a:pt x="4694" y="1264"/>
                        </a:lnTo>
                        <a:lnTo>
                          <a:pt x="4688" y="1262"/>
                        </a:lnTo>
                        <a:lnTo>
                          <a:pt x="4684" y="1262"/>
                        </a:lnTo>
                        <a:lnTo>
                          <a:pt x="4678" y="1262"/>
                        </a:lnTo>
                        <a:lnTo>
                          <a:pt x="4672" y="1264"/>
                        </a:lnTo>
                        <a:lnTo>
                          <a:pt x="4668" y="1266"/>
                        </a:lnTo>
                        <a:lnTo>
                          <a:pt x="4666" y="1268"/>
                        </a:lnTo>
                        <a:lnTo>
                          <a:pt x="4662" y="1270"/>
                        </a:lnTo>
                        <a:lnTo>
                          <a:pt x="4662" y="1272"/>
                        </a:lnTo>
                        <a:lnTo>
                          <a:pt x="4660" y="1278"/>
                        </a:lnTo>
                        <a:lnTo>
                          <a:pt x="4656" y="1294"/>
                        </a:lnTo>
                        <a:lnTo>
                          <a:pt x="4652" y="1300"/>
                        </a:lnTo>
                        <a:lnTo>
                          <a:pt x="4648" y="1304"/>
                        </a:lnTo>
                        <a:lnTo>
                          <a:pt x="4644" y="1306"/>
                        </a:lnTo>
                        <a:lnTo>
                          <a:pt x="4638" y="1306"/>
                        </a:lnTo>
                        <a:lnTo>
                          <a:pt x="4586" y="1308"/>
                        </a:lnTo>
                        <a:lnTo>
                          <a:pt x="4578" y="1310"/>
                        </a:lnTo>
                        <a:lnTo>
                          <a:pt x="4574" y="1312"/>
                        </a:lnTo>
                        <a:lnTo>
                          <a:pt x="4572" y="1314"/>
                        </a:lnTo>
                        <a:lnTo>
                          <a:pt x="4572" y="1316"/>
                        </a:lnTo>
                        <a:lnTo>
                          <a:pt x="4572" y="1320"/>
                        </a:lnTo>
                        <a:lnTo>
                          <a:pt x="4576" y="1322"/>
                        </a:lnTo>
                        <a:lnTo>
                          <a:pt x="4606" y="1342"/>
                        </a:lnTo>
                        <a:lnTo>
                          <a:pt x="4612" y="1348"/>
                        </a:lnTo>
                        <a:lnTo>
                          <a:pt x="4616" y="1356"/>
                        </a:lnTo>
                        <a:lnTo>
                          <a:pt x="4612" y="1360"/>
                        </a:lnTo>
                        <a:lnTo>
                          <a:pt x="4606" y="1366"/>
                        </a:lnTo>
                        <a:lnTo>
                          <a:pt x="4600" y="1368"/>
                        </a:lnTo>
                        <a:lnTo>
                          <a:pt x="4584" y="1368"/>
                        </a:lnTo>
                        <a:lnTo>
                          <a:pt x="4578" y="1368"/>
                        </a:lnTo>
                        <a:lnTo>
                          <a:pt x="4566" y="1374"/>
                        </a:lnTo>
                        <a:lnTo>
                          <a:pt x="4558" y="1374"/>
                        </a:lnTo>
                        <a:lnTo>
                          <a:pt x="4552" y="1372"/>
                        </a:lnTo>
                        <a:lnTo>
                          <a:pt x="4546" y="1368"/>
                        </a:lnTo>
                        <a:lnTo>
                          <a:pt x="4530" y="1352"/>
                        </a:lnTo>
                        <a:lnTo>
                          <a:pt x="4526" y="1344"/>
                        </a:lnTo>
                        <a:lnTo>
                          <a:pt x="4522" y="1338"/>
                        </a:lnTo>
                        <a:lnTo>
                          <a:pt x="4516" y="1322"/>
                        </a:lnTo>
                        <a:lnTo>
                          <a:pt x="4510" y="1314"/>
                        </a:lnTo>
                        <a:lnTo>
                          <a:pt x="4506" y="1312"/>
                        </a:lnTo>
                        <a:lnTo>
                          <a:pt x="4500" y="1312"/>
                        </a:lnTo>
                        <a:lnTo>
                          <a:pt x="4498" y="1312"/>
                        </a:lnTo>
                        <a:lnTo>
                          <a:pt x="4494" y="1316"/>
                        </a:lnTo>
                        <a:lnTo>
                          <a:pt x="4492" y="1320"/>
                        </a:lnTo>
                        <a:lnTo>
                          <a:pt x="4492" y="1326"/>
                        </a:lnTo>
                        <a:lnTo>
                          <a:pt x="4494" y="1332"/>
                        </a:lnTo>
                        <a:lnTo>
                          <a:pt x="4494" y="1340"/>
                        </a:lnTo>
                        <a:lnTo>
                          <a:pt x="4492" y="1344"/>
                        </a:lnTo>
                        <a:lnTo>
                          <a:pt x="4488" y="1346"/>
                        </a:lnTo>
                        <a:lnTo>
                          <a:pt x="4482" y="1348"/>
                        </a:lnTo>
                        <a:lnTo>
                          <a:pt x="4476" y="1348"/>
                        </a:lnTo>
                        <a:lnTo>
                          <a:pt x="4472" y="1348"/>
                        </a:lnTo>
                        <a:lnTo>
                          <a:pt x="4448" y="1346"/>
                        </a:lnTo>
                        <a:lnTo>
                          <a:pt x="4438" y="1340"/>
                        </a:lnTo>
                        <a:lnTo>
                          <a:pt x="4432" y="1338"/>
                        </a:lnTo>
                        <a:lnTo>
                          <a:pt x="4428" y="1340"/>
                        </a:lnTo>
                        <a:lnTo>
                          <a:pt x="4426" y="1340"/>
                        </a:lnTo>
                        <a:lnTo>
                          <a:pt x="4426" y="1346"/>
                        </a:lnTo>
                        <a:lnTo>
                          <a:pt x="4430" y="1354"/>
                        </a:lnTo>
                        <a:lnTo>
                          <a:pt x="4432" y="1358"/>
                        </a:lnTo>
                        <a:lnTo>
                          <a:pt x="4432" y="1368"/>
                        </a:lnTo>
                        <a:lnTo>
                          <a:pt x="4436" y="1372"/>
                        </a:lnTo>
                        <a:lnTo>
                          <a:pt x="4442" y="1376"/>
                        </a:lnTo>
                        <a:lnTo>
                          <a:pt x="4460" y="1386"/>
                        </a:lnTo>
                        <a:lnTo>
                          <a:pt x="4464" y="1388"/>
                        </a:lnTo>
                        <a:lnTo>
                          <a:pt x="4466" y="1390"/>
                        </a:lnTo>
                        <a:lnTo>
                          <a:pt x="4466" y="1398"/>
                        </a:lnTo>
                        <a:lnTo>
                          <a:pt x="4442" y="1416"/>
                        </a:lnTo>
                        <a:lnTo>
                          <a:pt x="4436" y="1416"/>
                        </a:lnTo>
                        <a:lnTo>
                          <a:pt x="4428" y="1416"/>
                        </a:lnTo>
                        <a:lnTo>
                          <a:pt x="4424" y="1416"/>
                        </a:lnTo>
                        <a:lnTo>
                          <a:pt x="4420" y="1410"/>
                        </a:lnTo>
                        <a:lnTo>
                          <a:pt x="4408" y="1394"/>
                        </a:lnTo>
                        <a:lnTo>
                          <a:pt x="4398" y="1382"/>
                        </a:lnTo>
                        <a:lnTo>
                          <a:pt x="4392" y="1380"/>
                        </a:lnTo>
                        <a:lnTo>
                          <a:pt x="4390" y="1382"/>
                        </a:lnTo>
                        <a:lnTo>
                          <a:pt x="4390" y="1386"/>
                        </a:lnTo>
                        <a:lnTo>
                          <a:pt x="4390" y="1390"/>
                        </a:lnTo>
                        <a:lnTo>
                          <a:pt x="4396" y="1408"/>
                        </a:lnTo>
                        <a:lnTo>
                          <a:pt x="4394" y="1414"/>
                        </a:lnTo>
                        <a:lnTo>
                          <a:pt x="4392" y="1418"/>
                        </a:lnTo>
                        <a:lnTo>
                          <a:pt x="4386" y="1420"/>
                        </a:lnTo>
                        <a:lnTo>
                          <a:pt x="4382" y="1420"/>
                        </a:lnTo>
                        <a:lnTo>
                          <a:pt x="4376" y="1418"/>
                        </a:lnTo>
                        <a:lnTo>
                          <a:pt x="4370" y="1416"/>
                        </a:lnTo>
                        <a:lnTo>
                          <a:pt x="4364" y="1414"/>
                        </a:lnTo>
                        <a:lnTo>
                          <a:pt x="4354" y="1410"/>
                        </a:lnTo>
                        <a:lnTo>
                          <a:pt x="4344" y="1412"/>
                        </a:lnTo>
                        <a:lnTo>
                          <a:pt x="4324" y="1420"/>
                        </a:lnTo>
                        <a:lnTo>
                          <a:pt x="4316" y="1420"/>
                        </a:lnTo>
                        <a:lnTo>
                          <a:pt x="4310" y="1416"/>
                        </a:lnTo>
                        <a:lnTo>
                          <a:pt x="4302" y="1404"/>
                        </a:lnTo>
                        <a:lnTo>
                          <a:pt x="4298" y="1398"/>
                        </a:lnTo>
                        <a:lnTo>
                          <a:pt x="4294" y="1380"/>
                        </a:lnTo>
                        <a:lnTo>
                          <a:pt x="4294" y="1374"/>
                        </a:lnTo>
                        <a:lnTo>
                          <a:pt x="4296" y="1364"/>
                        </a:lnTo>
                        <a:lnTo>
                          <a:pt x="4298" y="1360"/>
                        </a:lnTo>
                        <a:lnTo>
                          <a:pt x="4300" y="1360"/>
                        </a:lnTo>
                        <a:lnTo>
                          <a:pt x="4302" y="1362"/>
                        </a:lnTo>
                        <a:lnTo>
                          <a:pt x="4306" y="1362"/>
                        </a:lnTo>
                        <a:lnTo>
                          <a:pt x="4310" y="1364"/>
                        </a:lnTo>
                        <a:lnTo>
                          <a:pt x="4322" y="1360"/>
                        </a:lnTo>
                        <a:lnTo>
                          <a:pt x="4326" y="1356"/>
                        </a:lnTo>
                        <a:lnTo>
                          <a:pt x="4332" y="1346"/>
                        </a:lnTo>
                        <a:lnTo>
                          <a:pt x="4346" y="1334"/>
                        </a:lnTo>
                        <a:lnTo>
                          <a:pt x="4350" y="1328"/>
                        </a:lnTo>
                        <a:lnTo>
                          <a:pt x="4354" y="1322"/>
                        </a:lnTo>
                        <a:lnTo>
                          <a:pt x="4356" y="1318"/>
                        </a:lnTo>
                        <a:lnTo>
                          <a:pt x="4360" y="1316"/>
                        </a:lnTo>
                        <a:lnTo>
                          <a:pt x="4364" y="1314"/>
                        </a:lnTo>
                        <a:lnTo>
                          <a:pt x="4368" y="1312"/>
                        </a:lnTo>
                        <a:lnTo>
                          <a:pt x="4378" y="1306"/>
                        </a:lnTo>
                        <a:lnTo>
                          <a:pt x="4388" y="1302"/>
                        </a:lnTo>
                        <a:lnTo>
                          <a:pt x="4396" y="1298"/>
                        </a:lnTo>
                        <a:lnTo>
                          <a:pt x="4400" y="1294"/>
                        </a:lnTo>
                        <a:lnTo>
                          <a:pt x="4404" y="1290"/>
                        </a:lnTo>
                        <a:lnTo>
                          <a:pt x="4404" y="1286"/>
                        </a:lnTo>
                        <a:lnTo>
                          <a:pt x="4402" y="1282"/>
                        </a:lnTo>
                        <a:lnTo>
                          <a:pt x="4396" y="1270"/>
                        </a:lnTo>
                        <a:lnTo>
                          <a:pt x="4394" y="1266"/>
                        </a:lnTo>
                        <a:lnTo>
                          <a:pt x="4392" y="1252"/>
                        </a:lnTo>
                        <a:lnTo>
                          <a:pt x="4392" y="1248"/>
                        </a:lnTo>
                        <a:lnTo>
                          <a:pt x="4390" y="1244"/>
                        </a:lnTo>
                        <a:lnTo>
                          <a:pt x="4386" y="1242"/>
                        </a:lnTo>
                        <a:lnTo>
                          <a:pt x="4384" y="1238"/>
                        </a:lnTo>
                        <a:lnTo>
                          <a:pt x="4382" y="1238"/>
                        </a:lnTo>
                        <a:lnTo>
                          <a:pt x="4376" y="1240"/>
                        </a:lnTo>
                        <a:lnTo>
                          <a:pt x="4374" y="1242"/>
                        </a:lnTo>
                        <a:lnTo>
                          <a:pt x="4370" y="1242"/>
                        </a:lnTo>
                        <a:lnTo>
                          <a:pt x="4368" y="1238"/>
                        </a:lnTo>
                        <a:lnTo>
                          <a:pt x="4362" y="1228"/>
                        </a:lnTo>
                        <a:lnTo>
                          <a:pt x="4358" y="1224"/>
                        </a:lnTo>
                        <a:lnTo>
                          <a:pt x="4358" y="1222"/>
                        </a:lnTo>
                        <a:lnTo>
                          <a:pt x="4348" y="1216"/>
                        </a:lnTo>
                        <a:lnTo>
                          <a:pt x="4336" y="1212"/>
                        </a:lnTo>
                        <a:lnTo>
                          <a:pt x="4334" y="1208"/>
                        </a:lnTo>
                        <a:lnTo>
                          <a:pt x="4330" y="1200"/>
                        </a:lnTo>
                        <a:lnTo>
                          <a:pt x="4330" y="1170"/>
                        </a:lnTo>
                        <a:lnTo>
                          <a:pt x="4326" y="1146"/>
                        </a:lnTo>
                        <a:lnTo>
                          <a:pt x="4326" y="1138"/>
                        </a:lnTo>
                        <a:lnTo>
                          <a:pt x="4322" y="1134"/>
                        </a:lnTo>
                        <a:lnTo>
                          <a:pt x="4312" y="1118"/>
                        </a:lnTo>
                        <a:lnTo>
                          <a:pt x="4308" y="1110"/>
                        </a:lnTo>
                        <a:lnTo>
                          <a:pt x="4302" y="1108"/>
                        </a:lnTo>
                        <a:lnTo>
                          <a:pt x="4296" y="1108"/>
                        </a:lnTo>
                        <a:lnTo>
                          <a:pt x="4286" y="1110"/>
                        </a:lnTo>
                        <a:lnTo>
                          <a:pt x="4274" y="1114"/>
                        </a:lnTo>
                        <a:lnTo>
                          <a:pt x="4270" y="1114"/>
                        </a:lnTo>
                        <a:lnTo>
                          <a:pt x="4264" y="1114"/>
                        </a:lnTo>
                        <a:lnTo>
                          <a:pt x="4252" y="1108"/>
                        </a:lnTo>
                        <a:lnTo>
                          <a:pt x="4248" y="1108"/>
                        </a:lnTo>
                        <a:lnTo>
                          <a:pt x="4242" y="1112"/>
                        </a:lnTo>
                        <a:lnTo>
                          <a:pt x="4242" y="1114"/>
                        </a:lnTo>
                        <a:lnTo>
                          <a:pt x="4236" y="1126"/>
                        </a:lnTo>
                        <a:lnTo>
                          <a:pt x="4232" y="1132"/>
                        </a:lnTo>
                        <a:lnTo>
                          <a:pt x="4226" y="1136"/>
                        </a:lnTo>
                        <a:lnTo>
                          <a:pt x="4196" y="1160"/>
                        </a:lnTo>
                        <a:lnTo>
                          <a:pt x="4196" y="1160"/>
                        </a:lnTo>
                        <a:lnTo>
                          <a:pt x="4190" y="1160"/>
                        </a:lnTo>
                        <a:lnTo>
                          <a:pt x="4188" y="1158"/>
                        </a:lnTo>
                        <a:lnTo>
                          <a:pt x="4172" y="1150"/>
                        </a:lnTo>
                        <a:lnTo>
                          <a:pt x="4122" y="1176"/>
                        </a:lnTo>
                        <a:lnTo>
                          <a:pt x="4110" y="1182"/>
                        </a:lnTo>
                        <a:lnTo>
                          <a:pt x="4092" y="1200"/>
                        </a:lnTo>
                        <a:lnTo>
                          <a:pt x="4066" y="1222"/>
                        </a:lnTo>
                        <a:lnTo>
                          <a:pt x="4052" y="1230"/>
                        </a:lnTo>
                        <a:lnTo>
                          <a:pt x="4042" y="1232"/>
                        </a:lnTo>
                        <a:lnTo>
                          <a:pt x="4026" y="1232"/>
                        </a:lnTo>
                        <a:lnTo>
                          <a:pt x="4008" y="1238"/>
                        </a:lnTo>
                        <a:lnTo>
                          <a:pt x="4000" y="1244"/>
                        </a:lnTo>
                        <a:lnTo>
                          <a:pt x="3996" y="1250"/>
                        </a:lnTo>
                        <a:lnTo>
                          <a:pt x="3996" y="1252"/>
                        </a:lnTo>
                        <a:lnTo>
                          <a:pt x="3996" y="1258"/>
                        </a:lnTo>
                        <a:lnTo>
                          <a:pt x="3996" y="1262"/>
                        </a:lnTo>
                        <a:lnTo>
                          <a:pt x="3998" y="1266"/>
                        </a:lnTo>
                        <a:lnTo>
                          <a:pt x="4000" y="1272"/>
                        </a:lnTo>
                        <a:lnTo>
                          <a:pt x="4006" y="1278"/>
                        </a:lnTo>
                        <a:lnTo>
                          <a:pt x="4016" y="1292"/>
                        </a:lnTo>
                        <a:lnTo>
                          <a:pt x="4020" y="1298"/>
                        </a:lnTo>
                        <a:lnTo>
                          <a:pt x="4020" y="1304"/>
                        </a:lnTo>
                        <a:lnTo>
                          <a:pt x="4018" y="1310"/>
                        </a:lnTo>
                        <a:lnTo>
                          <a:pt x="4016" y="1312"/>
                        </a:lnTo>
                        <a:lnTo>
                          <a:pt x="4008" y="1312"/>
                        </a:lnTo>
                        <a:lnTo>
                          <a:pt x="4000" y="1316"/>
                        </a:lnTo>
                        <a:lnTo>
                          <a:pt x="3984" y="1326"/>
                        </a:lnTo>
                        <a:lnTo>
                          <a:pt x="3974" y="1326"/>
                        </a:lnTo>
                        <a:lnTo>
                          <a:pt x="3966" y="1326"/>
                        </a:lnTo>
                        <a:lnTo>
                          <a:pt x="3958" y="1314"/>
                        </a:lnTo>
                        <a:lnTo>
                          <a:pt x="3954" y="1312"/>
                        </a:lnTo>
                        <a:lnTo>
                          <a:pt x="3950" y="1308"/>
                        </a:lnTo>
                        <a:lnTo>
                          <a:pt x="3946" y="1308"/>
                        </a:lnTo>
                        <a:lnTo>
                          <a:pt x="3928" y="1312"/>
                        </a:lnTo>
                        <a:lnTo>
                          <a:pt x="3875" y="1314"/>
                        </a:lnTo>
                        <a:lnTo>
                          <a:pt x="3867" y="1314"/>
                        </a:lnTo>
                        <a:lnTo>
                          <a:pt x="3845" y="1308"/>
                        </a:lnTo>
                        <a:lnTo>
                          <a:pt x="3819" y="1294"/>
                        </a:lnTo>
                        <a:lnTo>
                          <a:pt x="3809" y="1292"/>
                        </a:lnTo>
                        <a:lnTo>
                          <a:pt x="3807" y="1292"/>
                        </a:lnTo>
                        <a:lnTo>
                          <a:pt x="3803" y="1292"/>
                        </a:lnTo>
                        <a:lnTo>
                          <a:pt x="3793" y="1292"/>
                        </a:lnTo>
                        <a:lnTo>
                          <a:pt x="3785" y="1300"/>
                        </a:lnTo>
                        <a:lnTo>
                          <a:pt x="3779" y="1306"/>
                        </a:lnTo>
                        <a:lnTo>
                          <a:pt x="3769" y="1332"/>
                        </a:lnTo>
                        <a:lnTo>
                          <a:pt x="3765" y="1336"/>
                        </a:lnTo>
                        <a:lnTo>
                          <a:pt x="3759" y="1340"/>
                        </a:lnTo>
                        <a:lnTo>
                          <a:pt x="3751" y="1346"/>
                        </a:lnTo>
                        <a:lnTo>
                          <a:pt x="3741" y="1348"/>
                        </a:lnTo>
                        <a:lnTo>
                          <a:pt x="3735" y="1346"/>
                        </a:lnTo>
                        <a:lnTo>
                          <a:pt x="3731" y="1344"/>
                        </a:lnTo>
                        <a:lnTo>
                          <a:pt x="3729" y="1340"/>
                        </a:lnTo>
                        <a:lnTo>
                          <a:pt x="3729" y="1334"/>
                        </a:lnTo>
                        <a:lnTo>
                          <a:pt x="3729" y="1328"/>
                        </a:lnTo>
                        <a:lnTo>
                          <a:pt x="3727" y="1324"/>
                        </a:lnTo>
                        <a:lnTo>
                          <a:pt x="3721" y="1320"/>
                        </a:lnTo>
                        <a:lnTo>
                          <a:pt x="3713" y="1318"/>
                        </a:lnTo>
                        <a:lnTo>
                          <a:pt x="3701" y="1318"/>
                        </a:lnTo>
                        <a:lnTo>
                          <a:pt x="3695" y="1320"/>
                        </a:lnTo>
                        <a:lnTo>
                          <a:pt x="3691" y="1324"/>
                        </a:lnTo>
                        <a:lnTo>
                          <a:pt x="3691" y="1328"/>
                        </a:lnTo>
                        <a:lnTo>
                          <a:pt x="3691" y="1340"/>
                        </a:lnTo>
                        <a:lnTo>
                          <a:pt x="3693" y="1354"/>
                        </a:lnTo>
                        <a:lnTo>
                          <a:pt x="3693" y="1362"/>
                        </a:lnTo>
                        <a:lnTo>
                          <a:pt x="3691" y="1372"/>
                        </a:lnTo>
                        <a:lnTo>
                          <a:pt x="3667" y="1374"/>
                        </a:lnTo>
                        <a:lnTo>
                          <a:pt x="3659" y="1372"/>
                        </a:lnTo>
                        <a:lnTo>
                          <a:pt x="3651" y="1368"/>
                        </a:lnTo>
                        <a:lnTo>
                          <a:pt x="3649" y="1360"/>
                        </a:lnTo>
                        <a:lnTo>
                          <a:pt x="3647" y="1354"/>
                        </a:lnTo>
                        <a:lnTo>
                          <a:pt x="3647" y="1342"/>
                        </a:lnTo>
                        <a:lnTo>
                          <a:pt x="3649" y="1332"/>
                        </a:lnTo>
                        <a:lnTo>
                          <a:pt x="3651" y="1322"/>
                        </a:lnTo>
                        <a:lnTo>
                          <a:pt x="3653" y="1316"/>
                        </a:lnTo>
                        <a:lnTo>
                          <a:pt x="3657" y="1310"/>
                        </a:lnTo>
                        <a:lnTo>
                          <a:pt x="3673" y="1294"/>
                        </a:lnTo>
                        <a:lnTo>
                          <a:pt x="3679" y="1286"/>
                        </a:lnTo>
                        <a:lnTo>
                          <a:pt x="3689" y="1264"/>
                        </a:lnTo>
                        <a:lnTo>
                          <a:pt x="3713" y="1230"/>
                        </a:lnTo>
                        <a:lnTo>
                          <a:pt x="3723" y="1210"/>
                        </a:lnTo>
                        <a:lnTo>
                          <a:pt x="3725" y="1200"/>
                        </a:lnTo>
                        <a:lnTo>
                          <a:pt x="3721" y="1196"/>
                        </a:lnTo>
                        <a:lnTo>
                          <a:pt x="3717" y="1198"/>
                        </a:lnTo>
                        <a:lnTo>
                          <a:pt x="3711" y="1204"/>
                        </a:lnTo>
                        <a:lnTo>
                          <a:pt x="3699" y="1216"/>
                        </a:lnTo>
                        <a:lnTo>
                          <a:pt x="3693" y="1218"/>
                        </a:lnTo>
                        <a:lnTo>
                          <a:pt x="3687" y="1218"/>
                        </a:lnTo>
                        <a:lnTo>
                          <a:pt x="3681" y="1214"/>
                        </a:lnTo>
                        <a:lnTo>
                          <a:pt x="3673" y="1212"/>
                        </a:lnTo>
                        <a:lnTo>
                          <a:pt x="3667" y="1214"/>
                        </a:lnTo>
                        <a:lnTo>
                          <a:pt x="3659" y="1218"/>
                        </a:lnTo>
                        <a:lnTo>
                          <a:pt x="3655" y="1224"/>
                        </a:lnTo>
                        <a:lnTo>
                          <a:pt x="3651" y="1230"/>
                        </a:lnTo>
                        <a:lnTo>
                          <a:pt x="3649" y="1234"/>
                        </a:lnTo>
                        <a:lnTo>
                          <a:pt x="3645" y="1238"/>
                        </a:lnTo>
                        <a:lnTo>
                          <a:pt x="3643" y="1240"/>
                        </a:lnTo>
                        <a:lnTo>
                          <a:pt x="3639" y="1244"/>
                        </a:lnTo>
                        <a:lnTo>
                          <a:pt x="3633" y="1242"/>
                        </a:lnTo>
                        <a:lnTo>
                          <a:pt x="3629" y="1238"/>
                        </a:lnTo>
                        <a:lnTo>
                          <a:pt x="3623" y="1230"/>
                        </a:lnTo>
                        <a:lnTo>
                          <a:pt x="3619" y="1222"/>
                        </a:lnTo>
                        <a:lnTo>
                          <a:pt x="3619" y="1214"/>
                        </a:lnTo>
                        <a:lnTo>
                          <a:pt x="3619" y="1208"/>
                        </a:lnTo>
                        <a:lnTo>
                          <a:pt x="3621" y="1204"/>
                        </a:lnTo>
                        <a:lnTo>
                          <a:pt x="3623" y="1196"/>
                        </a:lnTo>
                        <a:lnTo>
                          <a:pt x="3641" y="1168"/>
                        </a:lnTo>
                        <a:lnTo>
                          <a:pt x="3643" y="1160"/>
                        </a:lnTo>
                        <a:lnTo>
                          <a:pt x="3643" y="1156"/>
                        </a:lnTo>
                        <a:lnTo>
                          <a:pt x="3639" y="1150"/>
                        </a:lnTo>
                        <a:lnTo>
                          <a:pt x="3635" y="1148"/>
                        </a:lnTo>
                        <a:lnTo>
                          <a:pt x="3629" y="1148"/>
                        </a:lnTo>
                        <a:lnTo>
                          <a:pt x="3609" y="1172"/>
                        </a:lnTo>
                        <a:lnTo>
                          <a:pt x="3601" y="1190"/>
                        </a:lnTo>
                        <a:lnTo>
                          <a:pt x="3601" y="1202"/>
                        </a:lnTo>
                        <a:lnTo>
                          <a:pt x="3601" y="1208"/>
                        </a:lnTo>
                        <a:lnTo>
                          <a:pt x="3601" y="1216"/>
                        </a:lnTo>
                        <a:lnTo>
                          <a:pt x="3617" y="1272"/>
                        </a:lnTo>
                        <a:lnTo>
                          <a:pt x="3619" y="1284"/>
                        </a:lnTo>
                        <a:lnTo>
                          <a:pt x="3619" y="1292"/>
                        </a:lnTo>
                        <a:lnTo>
                          <a:pt x="3617" y="1298"/>
                        </a:lnTo>
                        <a:lnTo>
                          <a:pt x="3611" y="1302"/>
                        </a:lnTo>
                        <a:lnTo>
                          <a:pt x="3605" y="1302"/>
                        </a:lnTo>
                        <a:lnTo>
                          <a:pt x="3589" y="1296"/>
                        </a:lnTo>
                        <a:lnTo>
                          <a:pt x="3581" y="1294"/>
                        </a:lnTo>
                        <a:lnTo>
                          <a:pt x="3575" y="1294"/>
                        </a:lnTo>
                        <a:lnTo>
                          <a:pt x="3569" y="1294"/>
                        </a:lnTo>
                        <a:lnTo>
                          <a:pt x="3563" y="1296"/>
                        </a:lnTo>
                        <a:lnTo>
                          <a:pt x="3551" y="1290"/>
                        </a:lnTo>
                        <a:lnTo>
                          <a:pt x="3545" y="1288"/>
                        </a:lnTo>
                        <a:lnTo>
                          <a:pt x="3537" y="1290"/>
                        </a:lnTo>
                        <a:lnTo>
                          <a:pt x="3529" y="1294"/>
                        </a:lnTo>
                        <a:lnTo>
                          <a:pt x="3523" y="1300"/>
                        </a:lnTo>
                        <a:lnTo>
                          <a:pt x="3517" y="1312"/>
                        </a:lnTo>
                        <a:lnTo>
                          <a:pt x="3511" y="1318"/>
                        </a:lnTo>
                        <a:lnTo>
                          <a:pt x="3505" y="1318"/>
                        </a:lnTo>
                        <a:lnTo>
                          <a:pt x="3501" y="1314"/>
                        </a:lnTo>
                        <a:lnTo>
                          <a:pt x="3499" y="1312"/>
                        </a:lnTo>
                        <a:lnTo>
                          <a:pt x="3495" y="1286"/>
                        </a:lnTo>
                        <a:lnTo>
                          <a:pt x="3495" y="1278"/>
                        </a:lnTo>
                        <a:lnTo>
                          <a:pt x="3489" y="1278"/>
                        </a:lnTo>
                        <a:lnTo>
                          <a:pt x="3477" y="1278"/>
                        </a:lnTo>
                        <a:lnTo>
                          <a:pt x="3455" y="1290"/>
                        </a:lnTo>
                        <a:lnTo>
                          <a:pt x="3443" y="1292"/>
                        </a:lnTo>
                        <a:lnTo>
                          <a:pt x="3435" y="1294"/>
                        </a:lnTo>
                        <a:lnTo>
                          <a:pt x="3431" y="1292"/>
                        </a:lnTo>
                        <a:lnTo>
                          <a:pt x="3427" y="1286"/>
                        </a:lnTo>
                        <a:lnTo>
                          <a:pt x="3425" y="1282"/>
                        </a:lnTo>
                        <a:lnTo>
                          <a:pt x="3425" y="1272"/>
                        </a:lnTo>
                        <a:lnTo>
                          <a:pt x="3427" y="1264"/>
                        </a:lnTo>
                        <a:lnTo>
                          <a:pt x="3431" y="1256"/>
                        </a:lnTo>
                        <a:lnTo>
                          <a:pt x="3449" y="1236"/>
                        </a:lnTo>
                        <a:lnTo>
                          <a:pt x="3451" y="1230"/>
                        </a:lnTo>
                        <a:lnTo>
                          <a:pt x="3449" y="1230"/>
                        </a:lnTo>
                        <a:lnTo>
                          <a:pt x="3449" y="1226"/>
                        </a:lnTo>
                        <a:lnTo>
                          <a:pt x="3441" y="1224"/>
                        </a:lnTo>
                        <a:lnTo>
                          <a:pt x="3439" y="1220"/>
                        </a:lnTo>
                        <a:lnTo>
                          <a:pt x="3437" y="1218"/>
                        </a:lnTo>
                        <a:lnTo>
                          <a:pt x="3433" y="1216"/>
                        </a:lnTo>
                        <a:lnTo>
                          <a:pt x="3429" y="1212"/>
                        </a:lnTo>
                        <a:lnTo>
                          <a:pt x="3417" y="1210"/>
                        </a:lnTo>
                        <a:lnTo>
                          <a:pt x="3413" y="1212"/>
                        </a:lnTo>
                        <a:lnTo>
                          <a:pt x="3411" y="1218"/>
                        </a:lnTo>
                        <a:lnTo>
                          <a:pt x="3409" y="1224"/>
                        </a:lnTo>
                        <a:lnTo>
                          <a:pt x="3411" y="1230"/>
                        </a:lnTo>
                        <a:lnTo>
                          <a:pt x="3409" y="1238"/>
                        </a:lnTo>
                        <a:lnTo>
                          <a:pt x="3407" y="1246"/>
                        </a:lnTo>
                        <a:lnTo>
                          <a:pt x="3399" y="1254"/>
                        </a:lnTo>
                        <a:lnTo>
                          <a:pt x="3393" y="1256"/>
                        </a:lnTo>
                        <a:lnTo>
                          <a:pt x="3383" y="1258"/>
                        </a:lnTo>
                        <a:lnTo>
                          <a:pt x="3377" y="1260"/>
                        </a:lnTo>
                        <a:lnTo>
                          <a:pt x="3371" y="1264"/>
                        </a:lnTo>
                        <a:lnTo>
                          <a:pt x="3361" y="1278"/>
                        </a:lnTo>
                        <a:lnTo>
                          <a:pt x="3355" y="1286"/>
                        </a:lnTo>
                        <a:lnTo>
                          <a:pt x="3343" y="1294"/>
                        </a:lnTo>
                        <a:lnTo>
                          <a:pt x="3335" y="1294"/>
                        </a:lnTo>
                        <a:lnTo>
                          <a:pt x="3329" y="1290"/>
                        </a:lnTo>
                        <a:lnTo>
                          <a:pt x="3325" y="1282"/>
                        </a:lnTo>
                        <a:lnTo>
                          <a:pt x="3323" y="1270"/>
                        </a:lnTo>
                        <a:lnTo>
                          <a:pt x="3325" y="1258"/>
                        </a:lnTo>
                        <a:lnTo>
                          <a:pt x="3327" y="1246"/>
                        </a:lnTo>
                        <a:lnTo>
                          <a:pt x="3331" y="1236"/>
                        </a:lnTo>
                        <a:lnTo>
                          <a:pt x="3339" y="1224"/>
                        </a:lnTo>
                        <a:lnTo>
                          <a:pt x="3349" y="1216"/>
                        </a:lnTo>
                        <a:lnTo>
                          <a:pt x="3365" y="1204"/>
                        </a:lnTo>
                        <a:lnTo>
                          <a:pt x="3371" y="1202"/>
                        </a:lnTo>
                        <a:lnTo>
                          <a:pt x="3375" y="1196"/>
                        </a:lnTo>
                        <a:lnTo>
                          <a:pt x="3377" y="1190"/>
                        </a:lnTo>
                        <a:lnTo>
                          <a:pt x="3377" y="1182"/>
                        </a:lnTo>
                        <a:lnTo>
                          <a:pt x="3373" y="1170"/>
                        </a:lnTo>
                        <a:lnTo>
                          <a:pt x="3373" y="1162"/>
                        </a:lnTo>
                        <a:lnTo>
                          <a:pt x="3375" y="1154"/>
                        </a:lnTo>
                        <a:lnTo>
                          <a:pt x="3387" y="1132"/>
                        </a:lnTo>
                        <a:lnTo>
                          <a:pt x="3389" y="1122"/>
                        </a:lnTo>
                        <a:lnTo>
                          <a:pt x="3391" y="1100"/>
                        </a:lnTo>
                        <a:lnTo>
                          <a:pt x="3391" y="1096"/>
                        </a:lnTo>
                        <a:lnTo>
                          <a:pt x="3389" y="1092"/>
                        </a:lnTo>
                        <a:lnTo>
                          <a:pt x="3387" y="1088"/>
                        </a:lnTo>
                        <a:lnTo>
                          <a:pt x="3383" y="1088"/>
                        </a:lnTo>
                        <a:lnTo>
                          <a:pt x="3377" y="1088"/>
                        </a:lnTo>
                        <a:lnTo>
                          <a:pt x="3371" y="1092"/>
                        </a:lnTo>
                        <a:lnTo>
                          <a:pt x="3361" y="1092"/>
                        </a:lnTo>
                        <a:lnTo>
                          <a:pt x="3355" y="1090"/>
                        </a:lnTo>
                        <a:lnTo>
                          <a:pt x="3353" y="1086"/>
                        </a:lnTo>
                        <a:lnTo>
                          <a:pt x="3355" y="1080"/>
                        </a:lnTo>
                        <a:lnTo>
                          <a:pt x="3359" y="1074"/>
                        </a:lnTo>
                        <a:lnTo>
                          <a:pt x="3361" y="1064"/>
                        </a:lnTo>
                        <a:lnTo>
                          <a:pt x="3363" y="1056"/>
                        </a:lnTo>
                        <a:lnTo>
                          <a:pt x="3363" y="1040"/>
                        </a:lnTo>
                        <a:lnTo>
                          <a:pt x="3361" y="1032"/>
                        </a:lnTo>
                        <a:lnTo>
                          <a:pt x="3359" y="1026"/>
                        </a:lnTo>
                        <a:lnTo>
                          <a:pt x="3351" y="1018"/>
                        </a:lnTo>
                        <a:lnTo>
                          <a:pt x="3343" y="1016"/>
                        </a:lnTo>
                        <a:lnTo>
                          <a:pt x="3335" y="1018"/>
                        </a:lnTo>
                        <a:lnTo>
                          <a:pt x="3329" y="1026"/>
                        </a:lnTo>
                        <a:lnTo>
                          <a:pt x="3323" y="1032"/>
                        </a:lnTo>
                        <a:lnTo>
                          <a:pt x="3319" y="1042"/>
                        </a:lnTo>
                        <a:lnTo>
                          <a:pt x="3317" y="1046"/>
                        </a:lnTo>
                        <a:lnTo>
                          <a:pt x="3317" y="1052"/>
                        </a:lnTo>
                        <a:lnTo>
                          <a:pt x="3317" y="1060"/>
                        </a:lnTo>
                        <a:lnTo>
                          <a:pt x="3319" y="1088"/>
                        </a:lnTo>
                        <a:lnTo>
                          <a:pt x="3317" y="1094"/>
                        </a:lnTo>
                        <a:lnTo>
                          <a:pt x="3313" y="1100"/>
                        </a:lnTo>
                        <a:lnTo>
                          <a:pt x="3305" y="1106"/>
                        </a:lnTo>
                        <a:lnTo>
                          <a:pt x="3293" y="1108"/>
                        </a:lnTo>
                        <a:lnTo>
                          <a:pt x="3285" y="1106"/>
                        </a:lnTo>
                        <a:lnTo>
                          <a:pt x="3281" y="1100"/>
                        </a:lnTo>
                        <a:lnTo>
                          <a:pt x="3281" y="1092"/>
                        </a:lnTo>
                        <a:lnTo>
                          <a:pt x="3281" y="1062"/>
                        </a:lnTo>
                        <a:lnTo>
                          <a:pt x="3279" y="1046"/>
                        </a:lnTo>
                        <a:lnTo>
                          <a:pt x="3277" y="1042"/>
                        </a:lnTo>
                        <a:lnTo>
                          <a:pt x="3275" y="1038"/>
                        </a:lnTo>
                        <a:lnTo>
                          <a:pt x="3269" y="1026"/>
                        </a:lnTo>
                        <a:lnTo>
                          <a:pt x="3255" y="1036"/>
                        </a:lnTo>
                        <a:lnTo>
                          <a:pt x="3249" y="1038"/>
                        </a:lnTo>
                        <a:lnTo>
                          <a:pt x="3241" y="1040"/>
                        </a:lnTo>
                        <a:lnTo>
                          <a:pt x="3235" y="1044"/>
                        </a:lnTo>
                        <a:lnTo>
                          <a:pt x="3231" y="1048"/>
                        </a:lnTo>
                        <a:lnTo>
                          <a:pt x="3229" y="1056"/>
                        </a:lnTo>
                        <a:lnTo>
                          <a:pt x="3227" y="1074"/>
                        </a:lnTo>
                        <a:lnTo>
                          <a:pt x="3231" y="1080"/>
                        </a:lnTo>
                        <a:lnTo>
                          <a:pt x="3243" y="1092"/>
                        </a:lnTo>
                        <a:lnTo>
                          <a:pt x="3245" y="1094"/>
                        </a:lnTo>
                        <a:lnTo>
                          <a:pt x="3245" y="1100"/>
                        </a:lnTo>
                        <a:lnTo>
                          <a:pt x="3243" y="1108"/>
                        </a:lnTo>
                        <a:lnTo>
                          <a:pt x="3237" y="1120"/>
                        </a:lnTo>
                        <a:lnTo>
                          <a:pt x="3233" y="1124"/>
                        </a:lnTo>
                        <a:lnTo>
                          <a:pt x="3233" y="1130"/>
                        </a:lnTo>
                        <a:lnTo>
                          <a:pt x="3233" y="1136"/>
                        </a:lnTo>
                        <a:lnTo>
                          <a:pt x="3237" y="1146"/>
                        </a:lnTo>
                        <a:lnTo>
                          <a:pt x="3237" y="1152"/>
                        </a:lnTo>
                        <a:lnTo>
                          <a:pt x="3237" y="1158"/>
                        </a:lnTo>
                        <a:lnTo>
                          <a:pt x="3231" y="1162"/>
                        </a:lnTo>
                        <a:lnTo>
                          <a:pt x="3225" y="1162"/>
                        </a:lnTo>
                        <a:lnTo>
                          <a:pt x="3219" y="1156"/>
                        </a:lnTo>
                        <a:lnTo>
                          <a:pt x="3211" y="1148"/>
                        </a:lnTo>
                        <a:lnTo>
                          <a:pt x="3205" y="1142"/>
                        </a:lnTo>
                        <a:lnTo>
                          <a:pt x="3195" y="1136"/>
                        </a:lnTo>
                        <a:lnTo>
                          <a:pt x="3191" y="1130"/>
                        </a:lnTo>
                        <a:lnTo>
                          <a:pt x="3187" y="1120"/>
                        </a:lnTo>
                        <a:lnTo>
                          <a:pt x="3185" y="1116"/>
                        </a:lnTo>
                        <a:lnTo>
                          <a:pt x="3179" y="1114"/>
                        </a:lnTo>
                        <a:lnTo>
                          <a:pt x="3163" y="1108"/>
                        </a:lnTo>
                        <a:lnTo>
                          <a:pt x="3151" y="1110"/>
                        </a:lnTo>
                        <a:lnTo>
                          <a:pt x="3141" y="1110"/>
                        </a:lnTo>
                        <a:lnTo>
                          <a:pt x="3135" y="1114"/>
                        </a:lnTo>
                        <a:lnTo>
                          <a:pt x="3129" y="1116"/>
                        </a:lnTo>
                        <a:lnTo>
                          <a:pt x="3127" y="1122"/>
                        </a:lnTo>
                        <a:lnTo>
                          <a:pt x="3125" y="1126"/>
                        </a:lnTo>
                        <a:lnTo>
                          <a:pt x="3127" y="1130"/>
                        </a:lnTo>
                        <a:lnTo>
                          <a:pt x="3129" y="1136"/>
                        </a:lnTo>
                        <a:lnTo>
                          <a:pt x="3129" y="1142"/>
                        </a:lnTo>
                        <a:lnTo>
                          <a:pt x="3129" y="1144"/>
                        </a:lnTo>
                        <a:lnTo>
                          <a:pt x="3125" y="1148"/>
                        </a:lnTo>
                        <a:lnTo>
                          <a:pt x="3117" y="1156"/>
                        </a:lnTo>
                        <a:lnTo>
                          <a:pt x="3111" y="1162"/>
                        </a:lnTo>
                        <a:lnTo>
                          <a:pt x="3095" y="1186"/>
                        </a:lnTo>
                        <a:lnTo>
                          <a:pt x="3087" y="1198"/>
                        </a:lnTo>
                        <a:lnTo>
                          <a:pt x="3085" y="1206"/>
                        </a:lnTo>
                        <a:lnTo>
                          <a:pt x="3083" y="1212"/>
                        </a:lnTo>
                        <a:lnTo>
                          <a:pt x="3083" y="1218"/>
                        </a:lnTo>
                        <a:lnTo>
                          <a:pt x="3085" y="1224"/>
                        </a:lnTo>
                        <a:lnTo>
                          <a:pt x="3089" y="1230"/>
                        </a:lnTo>
                        <a:lnTo>
                          <a:pt x="3093" y="1236"/>
                        </a:lnTo>
                        <a:lnTo>
                          <a:pt x="3107" y="1246"/>
                        </a:lnTo>
                        <a:lnTo>
                          <a:pt x="3117" y="1256"/>
                        </a:lnTo>
                        <a:lnTo>
                          <a:pt x="3125" y="1266"/>
                        </a:lnTo>
                        <a:lnTo>
                          <a:pt x="3149" y="1324"/>
                        </a:lnTo>
                        <a:lnTo>
                          <a:pt x="3155" y="1346"/>
                        </a:lnTo>
                        <a:lnTo>
                          <a:pt x="3157" y="1380"/>
                        </a:lnTo>
                        <a:lnTo>
                          <a:pt x="3169" y="1456"/>
                        </a:lnTo>
                        <a:lnTo>
                          <a:pt x="3175" y="1474"/>
                        </a:lnTo>
                        <a:lnTo>
                          <a:pt x="3183" y="1488"/>
                        </a:lnTo>
                        <a:lnTo>
                          <a:pt x="3209" y="1514"/>
                        </a:lnTo>
                        <a:lnTo>
                          <a:pt x="3219" y="1526"/>
                        </a:lnTo>
                        <a:lnTo>
                          <a:pt x="3227" y="1544"/>
                        </a:lnTo>
                        <a:lnTo>
                          <a:pt x="3231" y="1558"/>
                        </a:lnTo>
                        <a:lnTo>
                          <a:pt x="3233" y="1572"/>
                        </a:lnTo>
                        <a:lnTo>
                          <a:pt x="3233" y="1606"/>
                        </a:lnTo>
                        <a:lnTo>
                          <a:pt x="3237" y="1630"/>
                        </a:lnTo>
                        <a:lnTo>
                          <a:pt x="3237" y="1640"/>
                        </a:lnTo>
                        <a:lnTo>
                          <a:pt x="3235" y="1648"/>
                        </a:lnTo>
                        <a:lnTo>
                          <a:pt x="3233" y="1654"/>
                        </a:lnTo>
                        <a:lnTo>
                          <a:pt x="3225" y="1664"/>
                        </a:lnTo>
                        <a:lnTo>
                          <a:pt x="3223" y="1670"/>
                        </a:lnTo>
                        <a:lnTo>
                          <a:pt x="3221" y="1684"/>
                        </a:lnTo>
                        <a:lnTo>
                          <a:pt x="3225" y="1694"/>
                        </a:lnTo>
                        <a:lnTo>
                          <a:pt x="3231" y="1702"/>
                        </a:lnTo>
                        <a:lnTo>
                          <a:pt x="3235" y="1708"/>
                        </a:lnTo>
                        <a:lnTo>
                          <a:pt x="3239" y="1712"/>
                        </a:lnTo>
                        <a:lnTo>
                          <a:pt x="3247" y="1714"/>
                        </a:lnTo>
                        <a:lnTo>
                          <a:pt x="3255" y="1712"/>
                        </a:lnTo>
                        <a:lnTo>
                          <a:pt x="3275" y="1704"/>
                        </a:lnTo>
                        <a:lnTo>
                          <a:pt x="3291" y="1702"/>
                        </a:lnTo>
                        <a:lnTo>
                          <a:pt x="3299" y="1700"/>
                        </a:lnTo>
                        <a:lnTo>
                          <a:pt x="3309" y="1702"/>
                        </a:lnTo>
                        <a:lnTo>
                          <a:pt x="3321" y="1708"/>
                        </a:lnTo>
                        <a:lnTo>
                          <a:pt x="3331" y="1716"/>
                        </a:lnTo>
                        <a:lnTo>
                          <a:pt x="3335" y="1726"/>
                        </a:lnTo>
                        <a:lnTo>
                          <a:pt x="3339" y="1736"/>
                        </a:lnTo>
                        <a:lnTo>
                          <a:pt x="3341" y="1750"/>
                        </a:lnTo>
                        <a:lnTo>
                          <a:pt x="3345" y="1758"/>
                        </a:lnTo>
                        <a:lnTo>
                          <a:pt x="3359" y="1778"/>
                        </a:lnTo>
                        <a:lnTo>
                          <a:pt x="3365" y="1788"/>
                        </a:lnTo>
                        <a:lnTo>
                          <a:pt x="3365" y="1796"/>
                        </a:lnTo>
                        <a:lnTo>
                          <a:pt x="3359" y="1806"/>
                        </a:lnTo>
                        <a:lnTo>
                          <a:pt x="3359" y="1812"/>
                        </a:lnTo>
                        <a:lnTo>
                          <a:pt x="3359" y="1812"/>
                        </a:lnTo>
                        <a:lnTo>
                          <a:pt x="3359" y="1814"/>
                        </a:lnTo>
                        <a:lnTo>
                          <a:pt x="3359" y="1818"/>
                        </a:lnTo>
                        <a:lnTo>
                          <a:pt x="3361" y="1824"/>
                        </a:lnTo>
                        <a:lnTo>
                          <a:pt x="3365" y="1826"/>
                        </a:lnTo>
                        <a:lnTo>
                          <a:pt x="3371" y="1828"/>
                        </a:lnTo>
                        <a:lnTo>
                          <a:pt x="3377" y="1828"/>
                        </a:lnTo>
                        <a:lnTo>
                          <a:pt x="3391" y="1832"/>
                        </a:lnTo>
                        <a:lnTo>
                          <a:pt x="3405" y="1838"/>
                        </a:lnTo>
                        <a:lnTo>
                          <a:pt x="3405" y="1860"/>
                        </a:lnTo>
                        <a:lnTo>
                          <a:pt x="3399" y="1872"/>
                        </a:lnTo>
                        <a:lnTo>
                          <a:pt x="3393" y="1886"/>
                        </a:lnTo>
                        <a:lnTo>
                          <a:pt x="3387" y="1896"/>
                        </a:lnTo>
                        <a:lnTo>
                          <a:pt x="3383" y="1902"/>
                        </a:lnTo>
                        <a:lnTo>
                          <a:pt x="3375" y="1908"/>
                        </a:lnTo>
                        <a:lnTo>
                          <a:pt x="3351" y="1932"/>
                        </a:lnTo>
                        <a:lnTo>
                          <a:pt x="3343" y="1948"/>
                        </a:lnTo>
                        <a:lnTo>
                          <a:pt x="3337" y="1970"/>
                        </a:lnTo>
                        <a:lnTo>
                          <a:pt x="3327" y="1990"/>
                        </a:lnTo>
                        <a:lnTo>
                          <a:pt x="3315" y="2002"/>
                        </a:lnTo>
                        <a:lnTo>
                          <a:pt x="3297" y="2020"/>
                        </a:lnTo>
                        <a:lnTo>
                          <a:pt x="3287" y="2028"/>
                        </a:lnTo>
                        <a:lnTo>
                          <a:pt x="3275" y="2030"/>
                        </a:lnTo>
                        <a:lnTo>
                          <a:pt x="3265" y="2024"/>
                        </a:lnTo>
                        <a:lnTo>
                          <a:pt x="3255" y="2016"/>
                        </a:lnTo>
                        <a:lnTo>
                          <a:pt x="3251" y="2006"/>
                        </a:lnTo>
                        <a:lnTo>
                          <a:pt x="3249" y="1996"/>
                        </a:lnTo>
                        <a:lnTo>
                          <a:pt x="3249" y="1990"/>
                        </a:lnTo>
                        <a:lnTo>
                          <a:pt x="3247" y="1984"/>
                        </a:lnTo>
                        <a:lnTo>
                          <a:pt x="3243" y="1982"/>
                        </a:lnTo>
                        <a:lnTo>
                          <a:pt x="3237" y="1982"/>
                        </a:lnTo>
                        <a:lnTo>
                          <a:pt x="3225" y="1982"/>
                        </a:lnTo>
                        <a:lnTo>
                          <a:pt x="3203" y="1980"/>
                        </a:lnTo>
                        <a:lnTo>
                          <a:pt x="3193" y="1976"/>
                        </a:lnTo>
                        <a:lnTo>
                          <a:pt x="3181" y="1970"/>
                        </a:lnTo>
                        <a:lnTo>
                          <a:pt x="3169" y="1962"/>
                        </a:lnTo>
                        <a:lnTo>
                          <a:pt x="3151" y="1942"/>
                        </a:lnTo>
                        <a:lnTo>
                          <a:pt x="3135" y="1932"/>
                        </a:lnTo>
                        <a:lnTo>
                          <a:pt x="3097" y="1900"/>
                        </a:lnTo>
                        <a:lnTo>
                          <a:pt x="3079" y="1888"/>
                        </a:lnTo>
                        <a:lnTo>
                          <a:pt x="3067" y="1882"/>
                        </a:lnTo>
                        <a:lnTo>
                          <a:pt x="3057" y="1880"/>
                        </a:lnTo>
                        <a:lnTo>
                          <a:pt x="3051" y="1884"/>
                        </a:lnTo>
                        <a:lnTo>
                          <a:pt x="3047" y="1888"/>
                        </a:lnTo>
                        <a:lnTo>
                          <a:pt x="3045" y="1894"/>
                        </a:lnTo>
                        <a:lnTo>
                          <a:pt x="3039" y="1902"/>
                        </a:lnTo>
                        <a:lnTo>
                          <a:pt x="3039" y="1910"/>
                        </a:lnTo>
                        <a:lnTo>
                          <a:pt x="3037" y="1918"/>
                        </a:lnTo>
                        <a:lnTo>
                          <a:pt x="3037" y="1926"/>
                        </a:lnTo>
                        <a:lnTo>
                          <a:pt x="3035" y="1932"/>
                        </a:lnTo>
                        <a:lnTo>
                          <a:pt x="3035" y="1938"/>
                        </a:lnTo>
                        <a:lnTo>
                          <a:pt x="3029" y="1946"/>
                        </a:lnTo>
                        <a:lnTo>
                          <a:pt x="3021" y="1954"/>
                        </a:lnTo>
                        <a:lnTo>
                          <a:pt x="3011" y="1962"/>
                        </a:lnTo>
                        <a:lnTo>
                          <a:pt x="2995" y="1966"/>
                        </a:lnTo>
                        <a:lnTo>
                          <a:pt x="2983" y="1966"/>
                        </a:lnTo>
                        <a:lnTo>
                          <a:pt x="2973" y="1960"/>
                        </a:lnTo>
                        <a:lnTo>
                          <a:pt x="2967" y="1952"/>
                        </a:lnTo>
                        <a:lnTo>
                          <a:pt x="2961" y="1942"/>
                        </a:lnTo>
                        <a:lnTo>
                          <a:pt x="2955" y="1934"/>
                        </a:lnTo>
                        <a:lnTo>
                          <a:pt x="2955" y="1926"/>
                        </a:lnTo>
                        <a:lnTo>
                          <a:pt x="2957" y="1918"/>
                        </a:lnTo>
                        <a:lnTo>
                          <a:pt x="2969" y="1896"/>
                        </a:lnTo>
                        <a:lnTo>
                          <a:pt x="2971" y="1890"/>
                        </a:lnTo>
                        <a:lnTo>
                          <a:pt x="2971" y="1884"/>
                        </a:lnTo>
                        <a:lnTo>
                          <a:pt x="2967" y="1880"/>
                        </a:lnTo>
                        <a:lnTo>
                          <a:pt x="2959" y="1874"/>
                        </a:lnTo>
                        <a:lnTo>
                          <a:pt x="2941" y="1866"/>
                        </a:lnTo>
                        <a:lnTo>
                          <a:pt x="2929" y="1858"/>
                        </a:lnTo>
                        <a:lnTo>
                          <a:pt x="2919" y="1850"/>
                        </a:lnTo>
                        <a:lnTo>
                          <a:pt x="2917" y="1838"/>
                        </a:lnTo>
                        <a:lnTo>
                          <a:pt x="2915" y="1830"/>
                        </a:lnTo>
                        <a:lnTo>
                          <a:pt x="2911" y="1828"/>
                        </a:lnTo>
                        <a:lnTo>
                          <a:pt x="2903" y="1826"/>
                        </a:lnTo>
                        <a:lnTo>
                          <a:pt x="2897" y="1822"/>
                        </a:lnTo>
                        <a:lnTo>
                          <a:pt x="2895" y="1818"/>
                        </a:lnTo>
                        <a:lnTo>
                          <a:pt x="2885" y="1798"/>
                        </a:lnTo>
                        <a:lnTo>
                          <a:pt x="2883" y="1798"/>
                        </a:lnTo>
                        <a:lnTo>
                          <a:pt x="2887" y="1788"/>
                        </a:lnTo>
                        <a:lnTo>
                          <a:pt x="2903" y="1764"/>
                        </a:lnTo>
                        <a:lnTo>
                          <a:pt x="2911" y="1750"/>
                        </a:lnTo>
                        <a:lnTo>
                          <a:pt x="2915" y="1734"/>
                        </a:lnTo>
                        <a:lnTo>
                          <a:pt x="2917" y="1718"/>
                        </a:lnTo>
                        <a:lnTo>
                          <a:pt x="2915" y="1714"/>
                        </a:lnTo>
                        <a:lnTo>
                          <a:pt x="2907" y="1706"/>
                        </a:lnTo>
                        <a:lnTo>
                          <a:pt x="2905" y="1702"/>
                        </a:lnTo>
                        <a:lnTo>
                          <a:pt x="2911" y="1688"/>
                        </a:lnTo>
                        <a:lnTo>
                          <a:pt x="2911" y="1682"/>
                        </a:lnTo>
                        <a:lnTo>
                          <a:pt x="2909" y="1666"/>
                        </a:lnTo>
                        <a:lnTo>
                          <a:pt x="2903" y="1654"/>
                        </a:lnTo>
                        <a:lnTo>
                          <a:pt x="2895" y="1646"/>
                        </a:lnTo>
                        <a:lnTo>
                          <a:pt x="2887" y="1634"/>
                        </a:lnTo>
                        <a:lnTo>
                          <a:pt x="2885" y="1620"/>
                        </a:lnTo>
                        <a:lnTo>
                          <a:pt x="2885" y="1604"/>
                        </a:lnTo>
                        <a:lnTo>
                          <a:pt x="2883" y="1586"/>
                        </a:lnTo>
                        <a:lnTo>
                          <a:pt x="2865" y="1552"/>
                        </a:lnTo>
                        <a:lnTo>
                          <a:pt x="2861" y="1550"/>
                        </a:lnTo>
                        <a:lnTo>
                          <a:pt x="2855" y="1546"/>
                        </a:lnTo>
                        <a:lnTo>
                          <a:pt x="2849" y="1540"/>
                        </a:lnTo>
                        <a:lnTo>
                          <a:pt x="2845" y="1532"/>
                        </a:lnTo>
                        <a:lnTo>
                          <a:pt x="2845" y="1524"/>
                        </a:lnTo>
                        <a:lnTo>
                          <a:pt x="2853" y="1510"/>
                        </a:lnTo>
                        <a:lnTo>
                          <a:pt x="2883" y="1486"/>
                        </a:lnTo>
                        <a:lnTo>
                          <a:pt x="2905" y="1476"/>
                        </a:lnTo>
                        <a:lnTo>
                          <a:pt x="2945" y="1438"/>
                        </a:lnTo>
                        <a:lnTo>
                          <a:pt x="2953" y="1428"/>
                        </a:lnTo>
                        <a:lnTo>
                          <a:pt x="2961" y="1412"/>
                        </a:lnTo>
                        <a:lnTo>
                          <a:pt x="2963" y="1394"/>
                        </a:lnTo>
                        <a:lnTo>
                          <a:pt x="2955" y="1378"/>
                        </a:lnTo>
                        <a:lnTo>
                          <a:pt x="2955" y="1366"/>
                        </a:lnTo>
                        <a:lnTo>
                          <a:pt x="2959" y="1360"/>
                        </a:lnTo>
                        <a:lnTo>
                          <a:pt x="2961" y="1340"/>
                        </a:lnTo>
                        <a:lnTo>
                          <a:pt x="2965" y="1328"/>
                        </a:lnTo>
                        <a:lnTo>
                          <a:pt x="2967" y="1322"/>
                        </a:lnTo>
                        <a:lnTo>
                          <a:pt x="2977" y="1306"/>
                        </a:lnTo>
                        <a:lnTo>
                          <a:pt x="2981" y="1286"/>
                        </a:lnTo>
                        <a:lnTo>
                          <a:pt x="2979" y="1278"/>
                        </a:lnTo>
                        <a:lnTo>
                          <a:pt x="2977" y="1266"/>
                        </a:lnTo>
                        <a:lnTo>
                          <a:pt x="2967" y="1254"/>
                        </a:lnTo>
                        <a:lnTo>
                          <a:pt x="2933" y="1176"/>
                        </a:lnTo>
                        <a:lnTo>
                          <a:pt x="2923" y="1164"/>
                        </a:lnTo>
                        <a:lnTo>
                          <a:pt x="2917" y="1156"/>
                        </a:lnTo>
                        <a:lnTo>
                          <a:pt x="2905" y="1140"/>
                        </a:lnTo>
                        <a:lnTo>
                          <a:pt x="2901" y="1130"/>
                        </a:lnTo>
                        <a:lnTo>
                          <a:pt x="2901" y="1122"/>
                        </a:lnTo>
                        <a:lnTo>
                          <a:pt x="2905" y="1118"/>
                        </a:lnTo>
                        <a:lnTo>
                          <a:pt x="2909" y="1112"/>
                        </a:lnTo>
                        <a:lnTo>
                          <a:pt x="2955" y="1072"/>
                        </a:lnTo>
                        <a:lnTo>
                          <a:pt x="2967" y="1054"/>
                        </a:lnTo>
                        <a:lnTo>
                          <a:pt x="2973" y="1014"/>
                        </a:lnTo>
                        <a:lnTo>
                          <a:pt x="2983" y="1004"/>
                        </a:lnTo>
                        <a:lnTo>
                          <a:pt x="3045" y="986"/>
                        </a:lnTo>
                        <a:lnTo>
                          <a:pt x="3061" y="984"/>
                        </a:lnTo>
                        <a:lnTo>
                          <a:pt x="3071" y="984"/>
                        </a:lnTo>
                        <a:lnTo>
                          <a:pt x="3091" y="988"/>
                        </a:lnTo>
                        <a:lnTo>
                          <a:pt x="3105" y="988"/>
                        </a:lnTo>
                        <a:lnTo>
                          <a:pt x="3113" y="986"/>
                        </a:lnTo>
                        <a:lnTo>
                          <a:pt x="3123" y="982"/>
                        </a:lnTo>
                        <a:lnTo>
                          <a:pt x="3129" y="976"/>
                        </a:lnTo>
                        <a:lnTo>
                          <a:pt x="3153" y="962"/>
                        </a:lnTo>
                        <a:lnTo>
                          <a:pt x="3221" y="948"/>
                        </a:lnTo>
                        <a:lnTo>
                          <a:pt x="3245" y="936"/>
                        </a:lnTo>
                        <a:lnTo>
                          <a:pt x="3247" y="930"/>
                        </a:lnTo>
                        <a:lnTo>
                          <a:pt x="3247" y="926"/>
                        </a:lnTo>
                        <a:lnTo>
                          <a:pt x="3249" y="924"/>
                        </a:lnTo>
                        <a:lnTo>
                          <a:pt x="3249" y="916"/>
                        </a:lnTo>
                        <a:lnTo>
                          <a:pt x="3247" y="910"/>
                        </a:lnTo>
                        <a:lnTo>
                          <a:pt x="3247" y="902"/>
                        </a:lnTo>
                        <a:lnTo>
                          <a:pt x="3241" y="892"/>
                        </a:lnTo>
                        <a:lnTo>
                          <a:pt x="3233" y="876"/>
                        </a:lnTo>
                        <a:lnTo>
                          <a:pt x="3231" y="868"/>
                        </a:lnTo>
                        <a:lnTo>
                          <a:pt x="3231" y="860"/>
                        </a:lnTo>
                        <a:lnTo>
                          <a:pt x="3231" y="852"/>
                        </a:lnTo>
                        <a:lnTo>
                          <a:pt x="3231" y="844"/>
                        </a:lnTo>
                        <a:lnTo>
                          <a:pt x="3235" y="834"/>
                        </a:lnTo>
                        <a:lnTo>
                          <a:pt x="3239" y="822"/>
                        </a:lnTo>
                        <a:lnTo>
                          <a:pt x="3245" y="814"/>
                        </a:lnTo>
                        <a:lnTo>
                          <a:pt x="3253" y="806"/>
                        </a:lnTo>
                        <a:lnTo>
                          <a:pt x="3263" y="802"/>
                        </a:lnTo>
                        <a:lnTo>
                          <a:pt x="3275" y="794"/>
                        </a:lnTo>
                        <a:lnTo>
                          <a:pt x="3287" y="782"/>
                        </a:lnTo>
                        <a:lnTo>
                          <a:pt x="3297" y="754"/>
                        </a:lnTo>
                        <a:lnTo>
                          <a:pt x="3305" y="732"/>
                        </a:lnTo>
                        <a:lnTo>
                          <a:pt x="3337" y="694"/>
                        </a:lnTo>
                        <a:lnTo>
                          <a:pt x="3341" y="684"/>
                        </a:lnTo>
                        <a:lnTo>
                          <a:pt x="3343" y="678"/>
                        </a:lnTo>
                        <a:lnTo>
                          <a:pt x="3345" y="660"/>
                        </a:lnTo>
                        <a:lnTo>
                          <a:pt x="3359" y="628"/>
                        </a:lnTo>
                        <a:lnTo>
                          <a:pt x="3383" y="592"/>
                        </a:lnTo>
                        <a:lnTo>
                          <a:pt x="3387" y="582"/>
                        </a:lnTo>
                        <a:lnTo>
                          <a:pt x="3387" y="574"/>
                        </a:lnTo>
                        <a:lnTo>
                          <a:pt x="3383" y="572"/>
                        </a:lnTo>
                        <a:lnTo>
                          <a:pt x="3371" y="564"/>
                        </a:lnTo>
                        <a:lnTo>
                          <a:pt x="3367" y="558"/>
                        </a:lnTo>
                        <a:lnTo>
                          <a:pt x="3363" y="548"/>
                        </a:lnTo>
                        <a:lnTo>
                          <a:pt x="3363" y="534"/>
                        </a:lnTo>
                        <a:lnTo>
                          <a:pt x="3365" y="526"/>
                        </a:lnTo>
                        <a:lnTo>
                          <a:pt x="3369" y="524"/>
                        </a:lnTo>
                        <a:lnTo>
                          <a:pt x="3381" y="518"/>
                        </a:lnTo>
                        <a:lnTo>
                          <a:pt x="3387" y="514"/>
                        </a:lnTo>
                        <a:lnTo>
                          <a:pt x="3389" y="508"/>
                        </a:lnTo>
                        <a:lnTo>
                          <a:pt x="3387" y="504"/>
                        </a:lnTo>
                        <a:lnTo>
                          <a:pt x="3381" y="492"/>
                        </a:lnTo>
                        <a:lnTo>
                          <a:pt x="3377" y="484"/>
                        </a:lnTo>
                        <a:lnTo>
                          <a:pt x="3375" y="472"/>
                        </a:lnTo>
                        <a:lnTo>
                          <a:pt x="3377" y="466"/>
                        </a:lnTo>
                        <a:lnTo>
                          <a:pt x="3379" y="458"/>
                        </a:lnTo>
                        <a:lnTo>
                          <a:pt x="3387" y="450"/>
                        </a:lnTo>
                        <a:lnTo>
                          <a:pt x="3393" y="446"/>
                        </a:lnTo>
                        <a:lnTo>
                          <a:pt x="3399" y="444"/>
                        </a:lnTo>
                        <a:lnTo>
                          <a:pt x="3405" y="442"/>
                        </a:lnTo>
                        <a:lnTo>
                          <a:pt x="3425" y="438"/>
                        </a:lnTo>
                        <a:lnTo>
                          <a:pt x="3433" y="434"/>
                        </a:lnTo>
                        <a:lnTo>
                          <a:pt x="3439" y="428"/>
                        </a:lnTo>
                        <a:lnTo>
                          <a:pt x="3443" y="422"/>
                        </a:lnTo>
                        <a:lnTo>
                          <a:pt x="3459" y="396"/>
                        </a:lnTo>
                        <a:lnTo>
                          <a:pt x="3461" y="390"/>
                        </a:lnTo>
                        <a:lnTo>
                          <a:pt x="3461" y="388"/>
                        </a:lnTo>
                        <a:lnTo>
                          <a:pt x="3459" y="384"/>
                        </a:lnTo>
                        <a:lnTo>
                          <a:pt x="3455" y="382"/>
                        </a:lnTo>
                        <a:lnTo>
                          <a:pt x="3453" y="380"/>
                        </a:lnTo>
                        <a:lnTo>
                          <a:pt x="3447" y="372"/>
                        </a:lnTo>
                        <a:lnTo>
                          <a:pt x="3455" y="344"/>
                        </a:lnTo>
                        <a:lnTo>
                          <a:pt x="3453" y="322"/>
                        </a:lnTo>
                        <a:lnTo>
                          <a:pt x="3447" y="302"/>
                        </a:lnTo>
                        <a:lnTo>
                          <a:pt x="3439" y="278"/>
                        </a:lnTo>
                        <a:lnTo>
                          <a:pt x="3401" y="220"/>
                        </a:lnTo>
                        <a:lnTo>
                          <a:pt x="3391" y="202"/>
                        </a:lnTo>
                        <a:lnTo>
                          <a:pt x="3383" y="172"/>
                        </a:lnTo>
                        <a:lnTo>
                          <a:pt x="3377" y="146"/>
                        </a:lnTo>
                        <a:lnTo>
                          <a:pt x="3377" y="140"/>
                        </a:lnTo>
                        <a:lnTo>
                          <a:pt x="3377" y="138"/>
                        </a:lnTo>
                        <a:lnTo>
                          <a:pt x="3377" y="132"/>
                        </a:lnTo>
                        <a:lnTo>
                          <a:pt x="3375" y="126"/>
                        </a:lnTo>
                        <a:lnTo>
                          <a:pt x="3367" y="116"/>
                        </a:lnTo>
                        <a:lnTo>
                          <a:pt x="3363" y="116"/>
                        </a:lnTo>
                        <a:lnTo>
                          <a:pt x="3353" y="116"/>
                        </a:lnTo>
                        <a:lnTo>
                          <a:pt x="3331" y="122"/>
                        </a:lnTo>
                        <a:lnTo>
                          <a:pt x="3323" y="122"/>
                        </a:lnTo>
                        <a:lnTo>
                          <a:pt x="3309" y="112"/>
                        </a:lnTo>
                        <a:lnTo>
                          <a:pt x="3289" y="86"/>
                        </a:lnTo>
                        <a:lnTo>
                          <a:pt x="3275" y="74"/>
                        </a:lnTo>
                        <a:lnTo>
                          <a:pt x="3269" y="74"/>
                        </a:lnTo>
                        <a:lnTo>
                          <a:pt x="3261" y="74"/>
                        </a:lnTo>
                        <a:lnTo>
                          <a:pt x="3253" y="72"/>
                        </a:lnTo>
                        <a:lnTo>
                          <a:pt x="3253" y="66"/>
                        </a:lnTo>
                        <a:lnTo>
                          <a:pt x="3249" y="56"/>
                        </a:lnTo>
                        <a:lnTo>
                          <a:pt x="3243" y="54"/>
                        </a:lnTo>
                        <a:lnTo>
                          <a:pt x="3235" y="56"/>
                        </a:lnTo>
                        <a:lnTo>
                          <a:pt x="3229" y="62"/>
                        </a:lnTo>
                        <a:lnTo>
                          <a:pt x="3219" y="46"/>
                        </a:lnTo>
                        <a:lnTo>
                          <a:pt x="3207" y="48"/>
                        </a:lnTo>
                        <a:lnTo>
                          <a:pt x="3181" y="62"/>
                        </a:lnTo>
                        <a:lnTo>
                          <a:pt x="3171" y="64"/>
                        </a:lnTo>
                        <a:lnTo>
                          <a:pt x="3157" y="62"/>
                        </a:lnTo>
                        <a:lnTo>
                          <a:pt x="3153" y="62"/>
                        </a:lnTo>
                        <a:lnTo>
                          <a:pt x="3147" y="68"/>
                        </a:lnTo>
                        <a:lnTo>
                          <a:pt x="3143" y="72"/>
                        </a:lnTo>
                        <a:lnTo>
                          <a:pt x="3139" y="76"/>
                        </a:lnTo>
                        <a:lnTo>
                          <a:pt x="3131" y="78"/>
                        </a:lnTo>
                        <a:lnTo>
                          <a:pt x="3117" y="76"/>
                        </a:lnTo>
                        <a:lnTo>
                          <a:pt x="3085" y="58"/>
                        </a:lnTo>
                        <a:lnTo>
                          <a:pt x="3073" y="54"/>
                        </a:lnTo>
                        <a:lnTo>
                          <a:pt x="3047" y="50"/>
                        </a:lnTo>
                        <a:lnTo>
                          <a:pt x="3035" y="46"/>
                        </a:lnTo>
                        <a:lnTo>
                          <a:pt x="3031" y="38"/>
                        </a:lnTo>
                        <a:lnTo>
                          <a:pt x="3027" y="32"/>
                        </a:lnTo>
                        <a:lnTo>
                          <a:pt x="3023" y="28"/>
                        </a:lnTo>
                        <a:lnTo>
                          <a:pt x="3017" y="26"/>
                        </a:lnTo>
                        <a:lnTo>
                          <a:pt x="3001" y="28"/>
                        </a:lnTo>
                        <a:lnTo>
                          <a:pt x="2995" y="24"/>
                        </a:lnTo>
                        <a:lnTo>
                          <a:pt x="2983" y="6"/>
                        </a:lnTo>
                        <a:lnTo>
                          <a:pt x="2971" y="0"/>
                        </a:lnTo>
                        <a:lnTo>
                          <a:pt x="2953" y="0"/>
                        </a:lnTo>
                        <a:lnTo>
                          <a:pt x="2925" y="2"/>
                        </a:lnTo>
                        <a:lnTo>
                          <a:pt x="2923" y="6"/>
                        </a:lnTo>
                        <a:lnTo>
                          <a:pt x="2917" y="10"/>
                        </a:lnTo>
                        <a:lnTo>
                          <a:pt x="2905" y="28"/>
                        </a:lnTo>
                        <a:lnTo>
                          <a:pt x="2905" y="32"/>
                        </a:lnTo>
                        <a:lnTo>
                          <a:pt x="2889" y="30"/>
                        </a:lnTo>
                        <a:lnTo>
                          <a:pt x="2879" y="28"/>
                        </a:lnTo>
                        <a:lnTo>
                          <a:pt x="2867" y="28"/>
                        </a:lnTo>
                        <a:lnTo>
                          <a:pt x="2865" y="22"/>
                        </a:lnTo>
                        <a:lnTo>
                          <a:pt x="2863" y="16"/>
                        </a:lnTo>
                        <a:lnTo>
                          <a:pt x="2855" y="20"/>
                        </a:lnTo>
                        <a:lnTo>
                          <a:pt x="2845" y="16"/>
                        </a:lnTo>
                        <a:lnTo>
                          <a:pt x="2843" y="40"/>
                        </a:lnTo>
                        <a:lnTo>
                          <a:pt x="2833" y="46"/>
                        </a:lnTo>
                        <a:lnTo>
                          <a:pt x="2813" y="36"/>
                        </a:lnTo>
                        <a:lnTo>
                          <a:pt x="2799" y="36"/>
                        </a:lnTo>
                        <a:lnTo>
                          <a:pt x="2793" y="50"/>
                        </a:lnTo>
                        <a:lnTo>
                          <a:pt x="2793" y="56"/>
                        </a:lnTo>
                        <a:lnTo>
                          <a:pt x="2797" y="70"/>
                        </a:lnTo>
                        <a:lnTo>
                          <a:pt x="2797" y="76"/>
                        </a:lnTo>
                        <a:lnTo>
                          <a:pt x="2797" y="78"/>
                        </a:lnTo>
                        <a:lnTo>
                          <a:pt x="2791" y="88"/>
                        </a:lnTo>
                        <a:lnTo>
                          <a:pt x="2789" y="94"/>
                        </a:lnTo>
                        <a:lnTo>
                          <a:pt x="2787" y="108"/>
                        </a:lnTo>
                        <a:lnTo>
                          <a:pt x="2787" y="118"/>
                        </a:lnTo>
                        <a:lnTo>
                          <a:pt x="2783" y="124"/>
                        </a:lnTo>
                        <a:lnTo>
                          <a:pt x="2769" y="124"/>
                        </a:lnTo>
                        <a:lnTo>
                          <a:pt x="2763" y="124"/>
                        </a:lnTo>
                        <a:lnTo>
                          <a:pt x="2755" y="124"/>
                        </a:lnTo>
                        <a:lnTo>
                          <a:pt x="2749" y="122"/>
                        </a:lnTo>
                        <a:lnTo>
                          <a:pt x="2743" y="116"/>
                        </a:lnTo>
                        <a:lnTo>
                          <a:pt x="2737" y="112"/>
                        </a:lnTo>
                        <a:lnTo>
                          <a:pt x="2731" y="114"/>
                        </a:lnTo>
                        <a:lnTo>
                          <a:pt x="2715" y="122"/>
                        </a:lnTo>
                        <a:lnTo>
                          <a:pt x="2695" y="132"/>
                        </a:lnTo>
                        <a:lnTo>
                          <a:pt x="2683" y="136"/>
                        </a:lnTo>
                        <a:lnTo>
                          <a:pt x="2671" y="136"/>
                        </a:lnTo>
                        <a:lnTo>
                          <a:pt x="2663" y="138"/>
                        </a:lnTo>
                        <a:lnTo>
                          <a:pt x="2657" y="140"/>
                        </a:lnTo>
                        <a:lnTo>
                          <a:pt x="2653" y="146"/>
                        </a:lnTo>
                        <a:lnTo>
                          <a:pt x="2651" y="160"/>
                        </a:lnTo>
                        <a:lnTo>
                          <a:pt x="2647" y="166"/>
                        </a:lnTo>
                        <a:lnTo>
                          <a:pt x="2639" y="170"/>
                        </a:lnTo>
                        <a:lnTo>
                          <a:pt x="2605" y="182"/>
                        </a:lnTo>
                        <a:lnTo>
                          <a:pt x="2613" y="204"/>
                        </a:lnTo>
                        <a:lnTo>
                          <a:pt x="2599" y="218"/>
                        </a:lnTo>
                        <a:lnTo>
                          <a:pt x="2573" y="226"/>
                        </a:lnTo>
                        <a:lnTo>
                          <a:pt x="2553" y="236"/>
                        </a:lnTo>
                        <a:lnTo>
                          <a:pt x="2541" y="252"/>
                        </a:lnTo>
                        <a:lnTo>
                          <a:pt x="2535" y="258"/>
                        </a:lnTo>
                        <a:lnTo>
                          <a:pt x="2523" y="262"/>
                        </a:lnTo>
                        <a:lnTo>
                          <a:pt x="2511" y="264"/>
                        </a:lnTo>
                        <a:lnTo>
                          <a:pt x="2487" y="270"/>
                        </a:lnTo>
                        <a:lnTo>
                          <a:pt x="2475" y="272"/>
                        </a:lnTo>
                        <a:lnTo>
                          <a:pt x="2467" y="276"/>
                        </a:lnTo>
                        <a:lnTo>
                          <a:pt x="2431" y="304"/>
                        </a:lnTo>
                        <a:lnTo>
                          <a:pt x="2405" y="320"/>
                        </a:lnTo>
                        <a:lnTo>
                          <a:pt x="2397" y="326"/>
                        </a:lnTo>
                        <a:lnTo>
                          <a:pt x="2387" y="332"/>
                        </a:lnTo>
                        <a:lnTo>
                          <a:pt x="2359" y="326"/>
                        </a:lnTo>
                        <a:lnTo>
                          <a:pt x="2347" y="330"/>
                        </a:lnTo>
                        <a:lnTo>
                          <a:pt x="2339" y="340"/>
                        </a:lnTo>
                        <a:lnTo>
                          <a:pt x="2339" y="350"/>
                        </a:lnTo>
                        <a:lnTo>
                          <a:pt x="2339" y="360"/>
                        </a:lnTo>
                        <a:lnTo>
                          <a:pt x="2329" y="366"/>
                        </a:lnTo>
                        <a:lnTo>
                          <a:pt x="2323" y="360"/>
                        </a:lnTo>
                        <a:lnTo>
                          <a:pt x="2315" y="366"/>
                        </a:lnTo>
                        <a:lnTo>
                          <a:pt x="2305" y="366"/>
                        </a:lnTo>
                        <a:lnTo>
                          <a:pt x="2283" y="366"/>
                        </a:lnTo>
                        <a:lnTo>
                          <a:pt x="2275" y="370"/>
                        </a:lnTo>
                        <a:lnTo>
                          <a:pt x="2265" y="376"/>
                        </a:lnTo>
                        <a:lnTo>
                          <a:pt x="2253" y="392"/>
                        </a:lnTo>
                        <a:lnTo>
                          <a:pt x="2251" y="398"/>
                        </a:lnTo>
                        <a:lnTo>
                          <a:pt x="2247" y="410"/>
                        </a:lnTo>
                        <a:lnTo>
                          <a:pt x="2241" y="416"/>
                        </a:lnTo>
                        <a:lnTo>
                          <a:pt x="2237" y="420"/>
                        </a:lnTo>
                        <a:lnTo>
                          <a:pt x="2225" y="428"/>
                        </a:lnTo>
                        <a:lnTo>
                          <a:pt x="2219" y="436"/>
                        </a:lnTo>
                        <a:lnTo>
                          <a:pt x="2201" y="446"/>
                        </a:lnTo>
                        <a:lnTo>
                          <a:pt x="2187" y="462"/>
                        </a:lnTo>
                        <a:lnTo>
                          <a:pt x="2167" y="464"/>
                        </a:lnTo>
                        <a:lnTo>
                          <a:pt x="2149" y="462"/>
                        </a:lnTo>
                        <a:lnTo>
                          <a:pt x="2129" y="464"/>
                        </a:lnTo>
                        <a:lnTo>
                          <a:pt x="2111" y="476"/>
                        </a:lnTo>
                        <a:lnTo>
                          <a:pt x="2111" y="482"/>
                        </a:lnTo>
                        <a:lnTo>
                          <a:pt x="2109" y="494"/>
                        </a:lnTo>
                        <a:lnTo>
                          <a:pt x="2105" y="500"/>
                        </a:lnTo>
                        <a:lnTo>
                          <a:pt x="2101" y="504"/>
                        </a:lnTo>
                        <a:lnTo>
                          <a:pt x="2095" y="504"/>
                        </a:lnTo>
                        <a:lnTo>
                          <a:pt x="2087" y="502"/>
                        </a:lnTo>
                        <a:lnTo>
                          <a:pt x="2079" y="506"/>
                        </a:lnTo>
                        <a:lnTo>
                          <a:pt x="2057" y="516"/>
                        </a:lnTo>
                        <a:lnTo>
                          <a:pt x="2051" y="518"/>
                        </a:lnTo>
                        <a:lnTo>
                          <a:pt x="2045" y="526"/>
                        </a:lnTo>
                        <a:lnTo>
                          <a:pt x="2043" y="536"/>
                        </a:lnTo>
                        <a:lnTo>
                          <a:pt x="2039" y="542"/>
                        </a:lnTo>
                        <a:lnTo>
                          <a:pt x="2023" y="548"/>
                        </a:lnTo>
                        <a:lnTo>
                          <a:pt x="2017" y="552"/>
                        </a:lnTo>
                        <a:lnTo>
                          <a:pt x="2007" y="562"/>
                        </a:lnTo>
                        <a:lnTo>
                          <a:pt x="2001" y="566"/>
                        </a:lnTo>
                        <a:lnTo>
                          <a:pt x="1981" y="570"/>
                        </a:lnTo>
                        <a:lnTo>
                          <a:pt x="1975" y="576"/>
                        </a:lnTo>
                        <a:lnTo>
                          <a:pt x="1971" y="582"/>
                        </a:lnTo>
                        <a:lnTo>
                          <a:pt x="1969" y="590"/>
                        </a:lnTo>
                        <a:lnTo>
                          <a:pt x="1967" y="596"/>
                        </a:lnTo>
                        <a:lnTo>
                          <a:pt x="1957" y="606"/>
                        </a:lnTo>
                        <a:lnTo>
                          <a:pt x="1917" y="632"/>
                        </a:lnTo>
                        <a:lnTo>
                          <a:pt x="1913" y="640"/>
                        </a:lnTo>
                        <a:lnTo>
                          <a:pt x="1911" y="650"/>
                        </a:lnTo>
                        <a:lnTo>
                          <a:pt x="1911" y="658"/>
                        </a:lnTo>
                        <a:lnTo>
                          <a:pt x="1909" y="666"/>
                        </a:lnTo>
                        <a:lnTo>
                          <a:pt x="1905" y="674"/>
                        </a:lnTo>
                        <a:lnTo>
                          <a:pt x="1899" y="678"/>
                        </a:lnTo>
                        <a:lnTo>
                          <a:pt x="1893" y="678"/>
                        </a:lnTo>
                        <a:lnTo>
                          <a:pt x="1887" y="682"/>
                        </a:lnTo>
                        <a:lnTo>
                          <a:pt x="1879" y="672"/>
                        </a:lnTo>
                        <a:lnTo>
                          <a:pt x="1867" y="688"/>
                        </a:lnTo>
                        <a:lnTo>
                          <a:pt x="1857" y="696"/>
                        </a:lnTo>
                        <a:lnTo>
                          <a:pt x="1849" y="696"/>
                        </a:lnTo>
                        <a:lnTo>
                          <a:pt x="1841" y="692"/>
                        </a:lnTo>
                        <a:lnTo>
                          <a:pt x="1805" y="688"/>
                        </a:lnTo>
                        <a:lnTo>
                          <a:pt x="1797" y="692"/>
                        </a:lnTo>
                        <a:lnTo>
                          <a:pt x="1795" y="696"/>
                        </a:lnTo>
                        <a:lnTo>
                          <a:pt x="1789" y="712"/>
                        </a:lnTo>
                        <a:lnTo>
                          <a:pt x="1785" y="718"/>
                        </a:lnTo>
                        <a:lnTo>
                          <a:pt x="1777" y="722"/>
                        </a:lnTo>
                        <a:lnTo>
                          <a:pt x="1763" y="722"/>
                        </a:lnTo>
                        <a:lnTo>
                          <a:pt x="1757" y="726"/>
                        </a:lnTo>
                        <a:lnTo>
                          <a:pt x="1741" y="742"/>
                        </a:lnTo>
                        <a:lnTo>
                          <a:pt x="1739" y="744"/>
                        </a:lnTo>
                        <a:lnTo>
                          <a:pt x="1733" y="746"/>
                        </a:lnTo>
                        <a:lnTo>
                          <a:pt x="1717" y="774"/>
                        </a:lnTo>
                        <a:lnTo>
                          <a:pt x="1713" y="784"/>
                        </a:lnTo>
                        <a:lnTo>
                          <a:pt x="1713" y="796"/>
                        </a:lnTo>
                        <a:lnTo>
                          <a:pt x="1713" y="816"/>
                        </a:lnTo>
                        <a:lnTo>
                          <a:pt x="1709" y="826"/>
                        </a:lnTo>
                        <a:lnTo>
                          <a:pt x="1705" y="830"/>
                        </a:lnTo>
                        <a:lnTo>
                          <a:pt x="1693" y="832"/>
                        </a:lnTo>
                        <a:lnTo>
                          <a:pt x="1687" y="836"/>
                        </a:lnTo>
                        <a:lnTo>
                          <a:pt x="1687" y="844"/>
                        </a:lnTo>
                        <a:lnTo>
                          <a:pt x="1689" y="854"/>
                        </a:lnTo>
                        <a:lnTo>
                          <a:pt x="1691" y="862"/>
                        </a:lnTo>
                        <a:lnTo>
                          <a:pt x="1695" y="870"/>
                        </a:lnTo>
                        <a:lnTo>
                          <a:pt x="1715" y="976"/>
                        </a:lnTo>
                        <a:lnTo>
                          <a:pt x="1729" y="1058"/>
                        </a:lnTo>
                        <a:lnTo>
                          <a:pt x="1733" y="1076"/>
                        </a:lnTo>
                        <a:lnTo>
                          <a:pt x="1735" y="1084"/>
                        </a:lnTo>
                        <a:lnTo>
                          <a:pt x="1741" y="1090"/>
                        </a:lnTo>
                        <a:lnTo>
                          <a:pt x="1747" y="1094"/>
                        </a:lnTo>
                        <a:lnTo>
                          <a:pt x="1753" y="1094"/>
                        </a:lnTo>
                        <a:lnTo>
                          <a:pt x="1763" y="1096"/>
                        </a:lnTo>
                        <a:lnTo>
                          <a:pt x="1771" y="1102"/>
                        </a:lnTo>
                        <a:lnTo>
                          <a:pt x="1777" y="1106"/>
                        </a:lnTo>
                        <a:lnTo>
                          <a:pt x="1793" y="1136"/>
                        </a:lnTo>
                        <a:lnTo>
                          <a:pt x="1797" y="1142"/>
                        </a:lnTo>
                        <a:lnTo>
                          <a:pt x="1807" y="1148"/>
                        </a:lnTo>
                        <a:lnTo>
                          <a:pt x="1811" y="1148"/>
                        </a:lnTo>
                        <a:lnTo>
                          <a:pt x="1827" y="1148"/>
                        </a:lnTo>
                        <a:lnTo>
                          <a:pt x="1833" y="1148"/>
                        </a:lnTo>
                        <a:lnTo>
                          <a:pt x="1843" y="1152"/>
                        </a:lnTo>
                        <a:lnTo>
                          <a:pt x="1849" y="1154"/>
                        </a:lnTo>
                        <a:lnTo>
                          <a:pt x="1879" y="1178"/>
                        </a:lnTo>
                        <a:lnTo>
                          <a:pt x="1883" y="1180"/>
                        </a:lnTo>
                        <a:lnTo>
                          <a:pt x="1887" y="1182"/>
                        </a:lnTo>
                        <a:lnTo>
                          <a:pt x="1893" y="1182"/>
                        </a:lnTo>
                        <a:lnTo>
                          <a:pt x="1915" y="1174"/>
                        </a:lnTo>
                        <a:lnTo>
                          <a:pt x="1921" y="1174"/>
                        </a:lnTo>
                        <a:lnTo>
                          <a:pt x="1925" y="1174"/>
                        </a:lnTo>
                        <a:lnTo>
                          <a:pt x="1953" y="1178"/>
                        </a:lnTo>
                        <a:lnTo>
                          <a:pt x="1961" y="1180"/>
                        </a:lnTo>
                        <a:lnTo>
                          <a:pt x="1985" y="1200"/>
                        </a:lnTo>
                        <a:lnTo>
                          <a:pt x="1991" y="1202"/>
                        </a:lnTo>
                        <a:lnTo>
                          <a:pt x="1995" y="1202"/>
                        </a:lnTo>
                        <a:lnTo>
                          <a:pt x="2007" y="1194"/>
                        </a:lnTo>
                        <a:lnTo>
                          <a:pt x="2045" y="1194"/>
                        </a:lnTo>
                        <a:lnTo>
                          <a:pt x="2063" y="1186"/>
                        </a:lnTo>
                        <a:lnTo>
                          <a:pt x="2083" y="1174"/>
                        </a:lnTo>
                        <a:lnTo>
                          <a:pt x="2099" y="1166"/>
                        </a:lnTo>
                        <a:lnTo>
                          <a:pt x="2109" y="1164"/>
                        </a:lnTo>
                        <a:lnTo>
                          <a:pt x="2117" y="1166"/>
                        </a:lnTo>
                        <a:lnTo>
                          <a:pt x="2131" y="1172"/>
                        </a:lnTo>
                        <a:lnTo>
                          <a:pt x="2141" y="1174"/>
                        </a:lnTo>
                        <a:lnTo>
                          <a:pt x="2157" y="1176"/>
                        </a:lnTo>
                        <a:lnTo>
                          <a:pt x="2167" y="1174"/>
                        </a:lnTo>
                        <a:lnTo>
                          <a:pt x="2177" y="1170"/>
                        </a:lnTo>
                        <a:lnTo>
                          <a:pt x="2181" y="1164"/>
                        </a:lnTo>
                        <a:lnTo>
                          <a:pt x="2187" y="1158"/>
                        </a:lnTo>
                        <a:lnTo>
                          <a:pt x="2189" y="1150"/>
                        </a:lnTo>
                        <a:lnTo>
                          <a:pt x="2197" y="1128"/>
                        </a:lnTo>
                        <a:lnTo>
                          <a:pt x="2201" y="1120"/>
                        </a:lnTo>
                        <a:lnTo>
                          <a:pt x="2207" y="1114"/>
                        </a:lnTo>
                        <a:lnTo>
                          <a:pt x="2219" y="1106"/>
                        </a:lnTo>
                        <a:lnTo>
                          <a:pt x="2237" y="1098"/>
                        </a:lnTo>
                        <a:lnTo>
                          <a:pt x="2251" y="1096"/>
                        </a:lnTo>
                        <a:lnTo>
                          <a:pt x="2257" y="1096"/>
                        </a:lnTo>
                        <a:lnTo>
                          <a:pt x="2269" y="1098"/>
                        </a:lnTo>
                        <a:lnTo>
                          <a:pt x="2273" y="1100"/>
                        </a:lnTo>
                        <a:lnTo>
                          <a:pt x="2277" y="1102"/>
                        </a:lnTo>
                        <a:lnTo>
                          <a:pt x="2281" y="1106"/>
                        </a:lnTo>
                        <a:lnTo>
                          <a:pt x="2285" y="1112"/>
                        </a:lnTo>
                        <a:lnTo>
                          <a:pt x="2287" y="1116"/>
                        </a:lnTo>
                        <a:lnTo>
                          <a:pt x="2291" y="1120"/>
                        </a:lnTo>
                        <a:lnTo>
                          <a:pt x="2291" y="1126"/>
                        </a:lnTo>
                        <a:lnTo>
                          <a:pt x="2287" y="1130"/>
                        </a:lnTo>
                        <a:lnTo>
                          <a:pt x="2285" y="1134"/>
                        </a:lnTo>
                        <a:lnTo>
                          <a:pt x="2281" y="1140"/>
                        </a:lnTo>
                        <a:lnTo>
                          <a:pt x="2279" y="1148"/>
                        </a:lnTo>
                        <a:lnTo>
                          <a:pt x="2279" y="1154"/>
                        </a:lnTo>
                        <a:lnTo>
                          <a:pt x="2279" y="1162"/>
                        </a:lnTo>
                        <a:lnTo>
                          <a:pt x="2283" y="1170"/>
                        </a:lnTo>
                        <a:lnTo>
                          <a:pt x="2291" y="1182"/>
                        </a:lnTo>
                        <a:lnTo>
                          <a:pt x="2295" y="1188"/>
                        </a:lnTo>
                        <a:lnTo>
                          <a:pt x="2295" y="1194"/>
                        </a:lnTo>
                        <a:lnTo>
                          <a:pt x="2293" y="1198"/>
                        </a:lnTo>
                        <a:lnTo>
                          <a:pt x="2291" y="1204"/>
                        </a:lnTo>
                        <a:lnTo>
                          <a:pt x="2289" y="1210"/>
                        </a:lnTo>
                        <a:lnTo>
                          <a:pt x="2289" y="1214"/>
                        </a:lnTo>
                        <a:lnTo>
                          <a:pt x="2289" y="1222"/>
                        </a:lnTo>
                        <a:lnTo>
                          <a:pt x="2291" y="1230"/>
                        </a:lnTo>
                        <a:lnTo>
                          <a:pt x="2293" y="1236"/>
                        </a:lnTo>
                        <a:lnTo>
                          <a:pt x="2297" y="1244"/>
                        </a:lnTo>
                        <a:lnTo>
                          <a:pt x="2313" y="1262"/>
                        </a:lnTo>
                        <a:lnTo>
                          <a:pt x="2315" y="1268"/>
                        </a:lnTo>
                        <a:lnTo>
                          <a:pt x="2317" y="1274"/>
                        </a:lnTo>
                        <a:lnTo>
                          <a:pt x="2317" y="1280"/>
                        </a:lnTo>
                        <a:lnTo>
                          <a:pt x="2313" y="1284"/>
                        </a:lnTo>
                        <a:lnTo>
                          <a:pt x="2309" y="1290"/>
                        </a:lnTo>
                        <a:lnTo>
                          <a:pt x="2309" y="1296"/>
                        </a:lnTo>
                        <a:lnTo>
                          <a:pt x="2311" y="1312"/>
                        </a:lnTo>
                        <a:lnTo>
                          <a:pt x="2309" y="1322"/>
                        </a:lnTo>
                        <a:lnTo>
                          <a:pt x="2307" y="1328"/>
                        </a:lnTo>
                        <a:lnTo>
                          <a:pt x="2301" y="1330"/>
                        </a:lnTo>
                        <a:lnTo>
                          <a:pt x="2295" y="1332"/>
                        </a:lnTo>
                        <a:lnTo>
                          <a:pt x="2291" y="1334"/>
                        </a:lnTo>
                        <a:lnTo>
                          <a:pt x="2287" y="1336"/>
                        </a:lnTo>
                        <a:lnTo>
                          <a:pt x="2285" y="1342"/>
                        </a:lnTo>
                        <a:lnTo>
                          <a:pt x="2277" y="1350"/>
                        </a:lnTo>
                        <a:lnTo>
                          <a:pt x="2269" y="1354"/>
                        </a:lnTo>
                        <a:lnTo>
                          <a:pt x="2257" y="1352"/>
                        </a:lnTo>
                        <a:lnTo>
                          <a:pt x="2247" y="1348"/>
                        </a:lnTo>
                        <a:lnTo>
                          <a:pt x="2237" y="1340"/>
                        </a:lnTo>
                        <a:lnTo>
                          <a:pt x="2225" y="1336"/>
                        </a:lnTo>
                        <a:lnTo>
                          <a:pt x="2219" y="1336"/>
                        </a:lnTo>
                        <a:lnTo>
                          <a:pt x="2205" y="1342"/>
                        </a:lnTo>
                        <a:lnTo>
                          <a:pt x="2193" y="1342"/>
                        </a:lnTo>
                        <a:lnTo>
                          <a:pt x="2181" y="1338"/>
                        </a:lnTo>
                        <a:lnTo>
                          <a:pt x="2171" y="1340"/>
                        </a:lnTo>
                        <a:lnTo>
                          <a:pt x="2105" y="1364"/>
                        </a:lnTo>
                        <a:lnTo>
                          <a:pt x="2069" y="1370"/>
                        </a:lnTo>
                        <a:lnTo>
                          <a:pt x="2057" y="1370"/>
                        </a:lnTo>
                        <a:lnTo>
                          <a:pt x="2049" y="1370"/>
                        </a:lnTo>
                        <a:lnTo>
                          <a:pt x="2043" y="1370"/>
                        </a:lnTo>
                        <a:lnTo>
                          <a:pt x="1985" y="1396"/>
                        </a:lnTo>
                        <a:lnTo>
                          <a:pt x="1965" y="1402"/>
                        </a:lnTo>
                        <a:lnTo>
                          <a:pt x="1953" y="1406"/>
                        </a:lnTo>
                        <a:lnTo>
                          <a:pt x="1947" y="1410"/>
                        </a:lnTo>
                        <a:lnTo>
                          <a:pt x="1943" y="1422"/>
                        </a:lnTo>
                        <a:lnTo>
                          <a:pt x="1939" y="1428"/>
                        </a:lnTo>
                        <a:lnTo>
                          <a:pt x="1937" y="1432"/>
                        </a:lnTo>
                        <a:lnTo>
                          <a:pt x="1937" y="1436"/>
                        </a:lnTo>
                        <a:lnTo>
                          <a:pt x="1937" y="1438"/>
                        </a:lnTo>
                        <a:lnTo>
                          <a:pt x="1939" y="1442"/>
                        </a:lnTo>
                        <a:lnTo>
                          <a:pt x="1951" y="1462"/>
                        </a:lnTo>
                        <a:lnTo>
                          <a:pt x="1959" y="1486"/>
                        </a:lnTo>
                        <a:lnTo>
                          <a:pt x="1963" y="1498"/>
                        </a:lnTo>
                        <a:lnTo>
                          <a:pt x="1965" y="1516"/>
                        </a:lnTo>
                        <a:lnTo>
                          <a:pt x="1963" y="1520"/>
                        </a:lnTo>
                        <a:lnTo>
                          <a:pt x="1959" y="1526"/>
                        </a:lnTo>
                        <a:lnTo>
                          <a:pt x="1953" y="1534"/>
                        </a:lnTo>
                        <a:lnTo>
                          <a:pt x="1947" y="1538"/>
                        </a:lnTo>
                        <a:lnTo>
                          <a:pt x="1939" y="1542"/>
                        </a:lnTo>
                        <a:lnTo>
                          <a:pt x="1925" y="1546"/>
                        </a:lnTo>
                        <a:lnTo>
                          <a:pt x="1909" y="1546"/>
                        </a:lnTo>
                        <a:lnTo>
                          <a:pt x="1905" y="1548"/>
                        </a:lnTo>
                        <a:lnTo>
                          <a:pt x="1901" y="1552"/>
                        </a:lnTo>
                        <a:lnTo>
                          <a:pt x="1899" y="1554"/>
                        </a:lnTo>
                        <a:lnTo>
                          <a:pt x="1893" y="1562"/>
                        </a:lnTo>
                        <a:lnTo>
                          <a:pt x="1895" y="1570"/>
                        </a:lnTo>
                        <a:lnTo>
                          <a:pt x="1905" y="1578"/>
                        </a:lnTo>
                        <a:lnTo>
                          <a:pt x="1939" y="1620"/>
                        </a:lnTo>
                        <a:lnTo>
                          <a:pt x="1959" y="1634"/>
                        </a:lnTo>
                        <a:lnTo>
                          <a:pt x="1991" y="1636"/>
                        </a:lnTo>
                        <a:lnTo>
                          <a:pt x="1997" y="1636"/>
                        </a:lnTo>
                        <a:lnTo>
                          <a:pt x="2003" y="1634"/>
                        </a:lnTo>
                        <a:lnTo>
                          <a:pt x="2007" y="1634"/>
                        </a:lnTo>
                        <a:lnTo>
                          <a:pt x="2013" y="1634"/>
                        </a:lnTo>
                        <a:lnTo>
                          <a:pt x="2021" y="1638"/>
                        </a:lnTo>
                        <a:lnTo>
                          <a:pt x="2053" y="1668"/>
                        </a:lnTo>
                        <a:lnTo>
                          <a:pt x="2063" y="1678"/>
                        </a:lnTo>
                        <a:lnTo>
                          <a:pt x="2069" y="1690"/>
                        </a:lnTo>
                        <a:lnTo>
                          <a:pt x="2075" y="1706"/>
                        </a:lnTo>
                        <a:lnTo>
                          <a:pt x="2085" y="1742"/>
                        </a:lnTo>
                        <a:lnTo>
                          <a:pt x="2085" y="1762"/>
                        </a:lnTo>
                        <a:lnTo>
                          <a:pt x="2085" y="1774"/>
                        </a:lnTo>
                        <a:lnTo>
                          <a:pt x="2079" y="1780"/>
                        </a:lnTo>
                        <a:lnTo>
                          <a:pt x="2077" y="1784"/>
                        </a:lnTo>
                        <a:lnTo>
                          <a:pt x="2067" y="1790"/>
                        </a:lnTo>
                        <a:lnTo>
                          <a:pt x="2005" y="1820"/>
                        </a:lnTo>
                        <a:lnTo>
                          <a:pt x="2003" y="1822"/>
                        </a:lnTo>
                        <a:lnTo>
                          <a:pt x="1991" y="1822"/>
                        </a:lnTo>
                        <a:lnTo>
                          <a:pt x="1983" y="1822"/>
                        </a:lnTo>
                        <a:lnTo>
                          <a:pt x="1977" y="1822"/>
                        </a:lnTo>
                        <a:lnTo>
                          <a:pt x="1975" y="1822"/>
                        </a:lnTo>
                        <a:lnTo>
                          <a:pt x="1975" y="1820"/>
                        </a:lnTo>
                        <a:lnTo>
                          <a:pt x="1975" y="1816"/>
                        </a:lnTo>
                        <a:lnTo>
                          <a:pt x="1975" y="1804"/>
                        </a:lnTo>
                        <a:lnTo>
                          <a:pt x="1975" y="1800"/>
                        </a:lnTo>
                        <a:lnTo>
                          <a:pt x="1973" y="1796"/>
                        </a:lnTo>
                        <a:lnTo>
                          <a:pt x="1969" y="1782"/>
                        </a:lnTo>
                        <a:lnTo>
                          <a:pt x="1965" y="1776"/>
                        </a:lnTo>
                        <a:lnTo>
                          <a:pt x="1961" y="1774"/>
                        </a:lnTo>
                        <a:lnTo>
                          <a:pt x="1959" y="1770"/>
                        </a:lnTo>
                        <a:lnTo>
                          <a:pt x="1953" y="1768"/>
                        </a:lnTo>
                        <a:lnTo>
                          <a:pt x="1945" y="1768"/>
                        </a:lnTo>
                        <a:lnTo>
                          <a:pt x="1941" y="1768"/>
                        </a:lnTo>
                        <a:lnTo>
                          <a:pt x="1935" y="1766"/>
                        </a:lnTo>
                        <a:lnTo>
                          <a:pt x="1931" y="1762"/>
                        </a:lnTo>
                        <a:lnTo>
                          <a:pt x="1927" y="1762"/>
                        </a:lnTo>
                        <a:lnTo>
                          <a:pt x="1921" y="1762"/>
                        </a:lnTo>
                        <a:lnTo>
                          <a:pt x="1915" y="1766"/>
                        </a:lnTo>
                        <a:lnTo>
                          <a:pt x="1911" y="1770"/>
                        </a:lnTo>
                        <a:lnTo>
                          <a:pt x="1911" y="1778"/>
                        </a:lnTo>
                        <a:lnTo>
                          <a:pt x="1915" y="1804"/>
                        </a:lnTo>
                        <a:lnTo>
                          <a:pt x="1917" y="1810"/>
                        </a:lnTo>
                        <a:lnTo>
                          <a:pt x="1917" y="1816"/>
                        </a:lnTo>
                        <a:lnTo>
                          <a:pt x="1915" y="1818"/>
                        </a:lnTo>
                        <a:lnTo>
                          <a:pt x="1911" y="1838"/>
                        </a:lnTo>
                        <a:lnTo>
                          <a:pt x="1909" y="1844"/>
                        </a:lnTo>
                        <a:lnTo>
                          <a:pt x="1909" y="1850"/>
                        </a:lnTo>
                        <a:lnTo>
                          <a:pt x="1913" y="1856"/>
                        </a:lnTo>
                        <a:lnTo>
                          <a:pt x="1917" y="1876"/>
                        </a:lnTo>
                        <a:lnTo>
                          <a:pt x="1917" y="1928"/>
                        </a:lnTo>
                        <a:lnTo>
                          <a:pt x="1921" y="1944"/>
                        </a:lnTo>
                        <a:lnTo>
                          <a:pt x="1929" y="1962"/>
                        </a:lnTo>
                        <a:lnTo>
                          <a:pt x="1959" y="2004"/>
                        </a:lnTo>
                        <a:lnTo>
                          <a:pt x="1969" y="2018"/>
                        </a:lnTo>
                        <a:lnTo>
                          <a:pt x="1971" y="2028"/>
                        </a:lnTo>
                        <a:lnTo>
                          <a:pt x="1969" y="2034"/>
                        </a:lnTo>
                        <a:lnTo>
                          <a:pt x="1965" y="2040"/>
                        </a:lnTo>
                        <a:lnTo>
                          <a:pt x="1961" y="2048"/>
                        </a:lnTo>
                        <a:lnTo>
                          <a:pt x="1959" y="2058"/>
                        </a:lnTo>
                        <a:lnTo>
                          <a:pt x="1955" y="2066"/>
                        </a:lnTo>
                        <a:lnTo>
                          <a:pt x="1949" y="2070"/>
                        </a:lnTo>
                        <a:lnTo>
                          <a:pt x="1943" y="2072"/>
                        </a:lnTo>
                        <a:lnTo>
                          <a:pt x="1933" y="2072"/>
                        </a:lnTo>
                        <a:lnTo>
                          <a:pt x="1927" y="2070"/>
                        </a:lnTo>
                        <a:lnTo>
                          <a:pt x="1921" y="2070"/>
                        </a:lnTo>
                        <a:lnTo>
                          <a:pt x="1917" y="2072"/>
                        </a:lnTo>
                        <a:lnTo>
                          <a:pt x="1903" y="2080"/>
                        </a:lnTo>
                        <a:lnTo>
                          <a:pt x="1883" y="2080"/>
                        </a:lnTo>
                        <a:lnTo>
                          <a:pt x="1867" y="2070"/>
                        </a:lnTo>
                        <a:lnTo>
                          <a:pt x="1855" y="2058"/>
                        </a:lnTo>
                        <a:lnTo>
                          <a:pt x="1817" y="2032"/>
                        </a:lnTo>
                        <a:lnTo>
                          <a:pt x="1807" y="2024"/>
                        </a:lnTo>
                        <a:lnTo>
                          <a:pt x="1807" y="2018"/>
                        </a:lnTo>
                        <a:lnTo>
                          <a:pt x="1807" y="2012"/>
                        </a:lnTo>
                        <a:lnTo>
                          <a:pt x="1811" y="2006"/>
                        </a:lnTo>
                        <a:lnTo>
                          <a:pt x="1817" y="1994"/>
                        </a:lnTo>
                        <a:lnTo>
                          <a:pt x="1819" y="1986"/>
                        </a:lnTo>
                        <a:lnTo>
                          <a:pt x="1821" y="1978"/>
                        </a:lnTo>
                        <a:lnTo>
                          <a:pt x="1817" y="1970"/>
                        </a:lnTo>
                        <a:lnTo>
                          <a:pt x="1811" y="1966"/>
                        </a:lnTo>
                        <a:lnTo>
                          <a:pt x="1803" y="1966"/>
                        </a:lnTo>
                        <a:lnTo>
                          <a:pt x="1785" y="1972"/>
                        </a:lnTo>
                        <a:lnTo>
                          <a:pt x="1765" y="1982"/>
                        </a:lnTo>
                        <a:lnTo>
                          <a:pt x="1757" y="1986"/>
                        </a:lnTo>
                        <a:lnTo>
                          <a:pt x="1751" y="1994"/>
                        </a:lnTo>
                        <a:lnTo>
                          <a:pt x="1747" y="2004"/>
                        </a:lnTo>
                        <a:lnTo>
                          <a:pt x="1739" y="2030"/>
                        </a:lnTo>
                        <a:lnTo>
                          <a:pt x="1737" y="2034"/>
                        </a:lnTo>
                        <a:lnTo>
                          <a:pt x="1731" y="2038"/>
                        </a:lnTo>
                        <a:lnTo>
                          <a:pt x="1721" y="2042"/>
                        </a:lnTo>
                        <a:lnTo>
                          <a:pt x="1709" y="2044"/>
                        </a:lnTo>
                        <a:lnTo>
                          <a:pt x="1703" y="2042"/>
                        </a:lnTo>
                        <a:lnTo>
                          <a:pt x="1697" y="2038"/>
                        </a:lnTo>
                        <a:lnTo>
                          <a:pt x="1695" y="2034"/>
                        </a:lnTo>
                        <a:lnTo>
                          <a:pt x="1689" y="2018"/>
                        </a:lnTo>
                        <a:lnTo>
                          <a:pt x="1687" y="2010"/>
                        </a:lnTo>
                        <a:lnTo>
                          <a:pt x="1679" y="2004"/>
                        </a:lnTo>
                        <a:lnTo>
                          <a:pt x="1671" y="2000"/>
                        </a:lnTo>
                        <a:lnTo>
                          <a:pt x="1637" y="2004"/>
                        </a:lnTo>
                        <a:lnTo>
                          <a:pt x="1621" y="2004"/>
                        </a:lnTo>
                        <a:lnTo>
                          <a:pt x="1605" y="2000"/>
                        </a:lnTo>
                        <a:lnTo>
                          <a:pt x="1567" y="1986"/>
                        </a:lnTo>
                        <a:lnTo>
                          <a:pt x="1555" y="1984"/>
                        </a:lnTo>
                        <a:lnTo>
                          <a:pt x="1533" y="1990"/>
                        </a:lnTo>
                        <a:lnTo>
                          <a:pt x="1517" y="1992"/>
                        </a:lnTo>
                        <a:lnTo>
                          <a:pt x="1505" y="1986"/>
                        </a:lnTo>
                        <a:lnTo>
                          <a:pt x="1497" y="1978"/>
                        </a:lnTo>
                        <a:lnTo>
                          <a:pt x="1491" y="1972"/>
                        </a:lnTo>
                        <a:lnTo>
                          <a:pt x="1489" y="1964"/>
                        </a:lnTo>
                        <a:lnTo>
                          <a:pt x="1487" y="1960"/>
                        </a:lnTo>
                        <a:lnTo>
                          <a:pt x="1489" y="1956"/>
                        </a:lnTo>
                        <a:lnTo>
                          <a:pt x="1491" y="1944"/>
                        </a:lnTo>
                        <a:lnTo>
                          <a:pt x="1491" y="1938"/>
                        </a:lnTo>
                        <a:lnTo>
                          <a:pt x="1487" y="1934"/>
                        </a:lnTo>
                        <a:lnTo>
                          <a:pt x="1483" y="1932"/>
                        </a:lnTo>
                        <a:lnTo>
                          <a:pt x="1477" y="1934"/>
                        </a:lnTo>
                        <a:lnTo>
                          <a:pt x="1463" y="1940"/>
                        </a:lnTo>
                        <a:lnTo>
                          <a:pt x="1455" y="1946"/>
                        </a:lnTo>
                        <a:lnTo>
                          <a:pt x="1449" y="1950"/>
                        </a:lnTo>
                        <a:lnTo>
                          <a:pt x="1445" y="1958"/>
                        </a:lnTo>
                        <a:lnTo>
                          <a:pt x="1443" y="1964"/>
                        </a:lnTo>
                        <a:lnTo>
                          <a:pt x="1441" y="1986"/>
                        </a:lnTo>
                        <a:lnTo>
                          <a:pt x="1439" y="2004"/>
                        </a:lnTo>
                        <a:lnTo>
                          <a:pt x="1437" y="2012"/>
                        </a:lnTo>
                        <a:lnTo>
                          <a:pt x="1441" y="2026"/>
                        </a:lnTo>
                        <a:lnTo>
                          <a:pt x="1437" y="2052"/>
                        </a:lnTo>
                        <a:lnTo>
                          <a:pt x="1437" y="2064"/>
                        </a:lnTo>
                        <a:lnTo>
                          <a:pt x="1441" y="2080"/>
                        </a:lnTo>
                        <a:lnTo>
                          <a:pt x="1441" y="2088"/>
                        </a:lnTo>
                        <a:lnTo>
                          <a:pt x="1437" y="2100"/>
                        </a:lnTo>
                        <a:lnTo>
                          <a:pt x="1415" y="2128"/>
                        </a:lnTo>
                        <a:lnTo>
                          <a:pt x="1357" y="2164"/>
                        </a:lnTo>
                        <a:lnTo>
                          <a:pt x="1349" y="2174"/>
                        </a:lnTo>
                        <a:lnTo>
                          <a:pt x="1343" y="2184"/>
                        </a:lnTo>
                        <a:lnTo>
                          <a:pt x="1349" y="2190"/>
                        </a:lnTo>
                        <a:lnTo>
                          <a:pt x="1359" y="2200"/>
                        </a:lnTo>
                        <a:lnTo>
                          <a:pt x="1359" y="2204"/>
                        </a:lnTo>
                        <a:lnTo>
                          <a:pt x="1359" y="2206"/>
                        </a:lnTo>
                        <a:lnTo>
                          <a:pt x="1359" y="2208"/>
                        </a:lnTo>
                        <a:lnTo>
                          <a:pt x="1357" y="2216"/>
                        </a:lnTo>
                        <a:lnTo>
                          <a:pt x="1355" y="2222"/>
                        </a:lnTo>
                        <a:lnTo>
                          <a:pt x="1349" y="2230"/>
                        </a:lnTo>
                        <a:lnTo>
                          <a:pt x="1339" y="2238"/>
                        </a:lnTo>
                        <a:lnTo>
                          <a:pt x="1289" y="2266"/>
                        </a:lnTo>
                        <a:lnTo>
                          <a:pt x="1253" y="2276"/>
                        </a:lnTo>
                        <a:lnTo>
                          <a:pt x="1229" y="2290"/>
                        </a:lnTo>
                        <a:lnTo>
                          <a:pt x="1215" y="2296"/>
                        </a:lnTo>
                        <a:lnTo>
                          <a:pt x="1205" y="2294"/>
                        </a:lnTo>
                        <a:lnTo>
                          <a:pt x="1197" y="2286"/>
                        </a:lnTo>
                        <a:lnTo>
                          <a:pt x="1191" y="2278"/>
                        </a:lnTo>
                        <a:lnTo>
                          <a:pt x="1185" y="2270"/>
                        </a:lnTo>
                        <a:lnTo>
                          <a:pt x="1181" y="2268"/>
                        </a:lnTo>
                        <a:lnTo>
                          <a:pt x="1173" y="2268"/>
                        </a:lnTo>
                        <a:lnTo>
                          <a:pt x="1169" y="2270"/>
                        </a:lnTo>
                        <a:lnTo>
                          <a:pt x="1167" y="2274"/>
                        </a:lnTo>
                        <a:lnTo>
                          <a:pt x="1167" y="2282"/>
                        </a:lnTo>
                        <a:lnTo>
                          <a:pt x="1171" y="2298"/>
                        </a:lnTo>
                        <a:lnTo>
                          <a:pt x="1173" y="2306"/>
                        </a:lnTo>
                        <a:lnTo>
                          <a:pt x="1171" y="2312"/>
                        </a:lnTo>
                        <a:lnTo>
                          <a:pt x="1161" y="2334"/>
                        </a:lnTo>
                        <a:lnTo>
                          <a:pt x="1159" y="2340"/>
                        </a:lnTo>
                        <a:lnTo>
                          <a:pt x="1159" y="2348"/>
                        </a:lnTo>
                        <a:lnTo>
                          <a:pt x="1157" y="2354"/>
                        </a:lnTo>
                        <a:lnTo>
                          <a:pt x="1153" y="2362"/>
                        </a:lnTo>
                        <a:lnTo>
                          <a:pt x="1147" y="2366"/>
                        </a:lnTo>
                        <a:lnTo>
                          <a:pt x="1143" y="2364"/>
                        </a:lnTo>
                        <a:lnTo>
                          <a:pt x="1129" y="2354"/>
                        </a:lnTo>
                        <a:lnTo>
                          <a:pt x="1121" y="2350"/>
                        </a:lnTo>
                        <a:lnTo>
                          <a:pt x="1109" y="2346"/>
                        </a:lnTo>
                        <a:lnTo>
                          <a:pt x="1083" y="2342"/>
                        </a:lnTo>
                        <a:lnTo>
                          <a:pt x="1077" y="2328"/>
                        </a:lnTo>
                        <a:lnTo>
                          <a:pt x="1077" y="2316"/>
                        </a:lnTo>
                        <a:lnTo>
                          <a:pt x="1071" y="2304"/>
                        </a:lnTo>
                        <a:lnTo>
                          <a:pt x="1069" y="2300"/>
                        </a:lnTo>
                        <a:lnTo>
                          <a:pt x="1033" y="2276"/>
                        </a:lnTo>
                        <a:lnTo>
                          <a:pt x="1021" y="2268"/>
                        </a:lnTo>
                        <a:lnTo>
                          <a:pt x="1017" y="2264"/>
                        </a:lnTo>
                        <a:lnTo>
                          <a:pt x="1009" y="2250"/>
                        </a:lnTo>
                        <a:lnTo>
                          <a:pt x="1007" y="2220"/>
                        </a:lnTo>
                        <a:lnTo>
                          <a:pt x="1007" y="2212"/>
                        </a:lnTo>
                        <a:lnTo>
                          <a:pt x="1017" y="2194"/>
                        </a:lnTo>
                        <a:lnTo>
                          <a:pt x="1023" y="2176"/>
                        </a:lnTo>
                        <a:lnTo>
                          <a:pt x="1031" y="2172"/>
                        </a:lnTo>
                        <a:lnTo>
                          <a:pt x="1035" y="2172"/>
                        </a:lnTo>
                        <a:lnTo>
                          <a:pt x="1043" y="2172"/>
                        </a:lnTo>
                        <a:lnTo>
                          <a:pt x="1049" y="2176"/>
                        </a:lnTo>
                        <a:lnTo>
                          <a:pt x="1061" y="2188"/>
                        </a:lnTo>
                        <a:lnTo>
                          <a:pt x="1065" y="2190"/>
                        </a:lnTo>
                        <a:lnTo>
                          <a:pt x="1077" y="2194"/>
                        </a:lnTo>
                        <a:lnTo>
                          <a:pt x="1083" y="2196"/>
                        </a:lnTo>
                        <a:lnTo>
                          <a:pt x="1091" y="2204"/>
                        </a:lnTo>
                        <a:lnTo>
                          <a:pt x="1099" y="2208"/>
                        </a:lnTo>
                        <a:lnTo>
                          <a:pt x="1107" y="2208"/>
                        </a:lnTo>
                        <a:lnTo>
                          <a:pt x="1115" y="2204"/>
                        </a:lnTo>
                        <a:lnTo>
                          <a:pt x="1133" y="2188"/>
                        </a:lnTo>
                        <a:lnTo>
                          <a:pt x="1141" y="2186"/>
                        </a:lnTo>
                        <a:lnTo>
                          <a:pt x="1147" y="2188"/>
                        </a:lnTo>
                        <a:lnTo>
                          <a:pt x="1161" y="2200"/>
                        </a:lnTo>
                        <a:lnTo>
                          <a:pt x="1169" y="2202"/>
                        </a:lnTo>
                        <a:lnTo>
                          <a:pt x="1171" y="2204"/>
                        </a:lnTo>
                        <a:lnTo>
                          <a:pt x="1173" y="2202"/>
                        </a:lnTo>
                        <a:lnTo>
                          <a:pt x="1179" y="2196"/>
                        </a:lnTo>
                        <a:lnTo>
                          <a:pt x="1181" y="2188"/>
                        </a:lnTo>
                        <a:lnTo>
                          <a:pt x="1187" y="2176"/>
                        </a:lnTo>
                        <a:lnTo>
                          <a:pt x="1197" y="2160"/>
                        </a:lnTo>
                        <a:lnTo>
                          <a:pt x="1217" y="2142"/>
                        </a:lnTo>
                        <a:lnTo>
                          <a:pt x="1225" y="2128"/>
                        </a:lnTo>
                        <a:lnTo>
                          <a:pt x="1229" y="2120"/>
                        </a:lnTo>
                        <a:lnTo>
                          <a:pt x="1223" y="2112"/>
                        </a:lnTo>
                        <a:lnTo>
                          <a:pt x="1197" y="2096"/>
                        </a:lnTo>
                        <a:lnTo>
                          <a:pt x="1187" y="2086"/>
                        </a:lnTo>
                        <a:lnTo>
                          <a:pt x="1185" y="2072"/>
                        </a:lnTo>
                        <a:lnTo>
                          <a:pt x="1185" y="2058"/>
                        </a:lnTo>
                        <a:lnTo>
                          <a:pt x="1193" y="2042"/>
                        </a:lnTo>
                        <a:lnTo>
                          <a:pt x="1219" y="2012"/>
                        </a:lnTo>
                        <a:lnTo>
                          <a:pt x="1223" y="1996"/>
                        </a:lnTo>
                        <a:lnTo>
                          <a:pt x="1223" y="1978"/>
                        </a:lnTo>
                        <a:lnTo>
                          <a:pt x="1221" y="1970"/>
                        </a:lnTo>
                        <a:lnTo>
                          <a:pt x="1219" y="1964"/>
                        </a:lnTo>
                        <a:lnTo>
                          <a:pt x="1213" y="1958"/>
                        </a:lnTo>
                        <a:lnTo>
                          <a:pt x="1207" y="1954"/>
                        </a:lnTo>
                        <a:lnTo>
                          <a:pt x="1201" y="1952"/>
                        </a:lnTo>
                        <a:lnTo>
                          <a:pt x="1193" y="1948"/>
                        </a:lnTo>
                        <a:lnTo>
                          <a:pt x="1187" y="1942"/>
                        </a:lnTo>
                        <a:lnTo>
                          <a:pt x="1185" y="1930"/>
                        </a:lnTo>
                        <a:lnTo>
                          <a:pt x="1181" y="1896"/>
                        </a:lnTo>
                        <a:lnTo>
                          <a:pt x="1179" y="1890"/>
                        </a:lnTo>
                        <a:lnTo>
                          <a:pt x="1175" y="1878"/>
                        </a:lnTo>
                        <a:lnTo>
                          <a:pt x="1177" y="1866"/>
                        </a:lnTo>
                        <a:lnTo>
                          <a:pt x="1183" y="1844"/>
                        </a:lnTo>
                        <a:lnTo>
                          <a:pt x="1191" y="1834"/>
                        </a:lnTo>
                        <a:lnTo>
                          <a:pt x="1197" y="1826"/>
                        </a:lnTo>
                        <a:lnTo>
                          <a:pt x="1205" y="1822"/>
                        </a:lnTo>
                        <a:lnTo>
                          <a:pt x="1215" y="1824"/>
                        </a:lnTo>
                        <a:lnTo>
                          <a:pt x="1239" y="1842"/>
                        </a:lnTo>
                        <a:lnTo>
                          <a:pt x="1247" y="1842"/>
                        </a:lnTo>
                        <a:lnTo>
                          <a:pt x="1255" y="1842"/>
                        </a:lnTo>
                        <a:lnTo>
                          <a:pt x="1263" y="1836"/>
                        </a:lnTo>
                        <a:lnTo>
                          <a:pt x="1269" y="1826"/>
                        </a:lnTo>
                        <a:lnTo>
                          <a:pt x="1271" y="1822"/>
                        </a:lnTo>
                        <a:lnTo>
                          <a:pt x="1273" y="1820"/>
                        </a:lnTo>
                        <a:lnTo>
                          <a:pt x="1273" y="1810"/>
                        </a:lnTo>
                        <a:lnTo>
                          <a:pt x="1269" y="1744"/>
                        </a:lnTo>
                        <a:lnTo>
                          <a:pt x="1249" y="1718"/>
                        </a:lnTo>
                        <a:lnTo>
                          <a:pt x="1235" y="1704"/>
                        </a:lnTo>
                        <a:lnTo>
                          <a:pt x="1229" y="1694"/>
                        </a:lnTo>
                        <a:lnTo>
                          <a:pt x="1229" y="1686"/>
                        </a:lnTo>
                        <a:lnTo>
                          <a:pt x="1233" y="1678"/>
                        </a:lnTo>
                        <a:lnTo>
                          <a:pt x="1235" y="1668"/>
                        </a:lnTo>
                        <a:lnTo>
                          <a:pt x="1229" y="1654"/>
                        </a:lnTo>
                        <a:lnTo>
                          <a:pt x="1207" y="1622"/>
                        </a:lnTo>
                        <a:lnTo>
                          <a:pt x="1199" y="1612"/>
                        </a:lnTo>
                        <a:lnTo>
                          <a:pt x="1193" y="1608"/>
                        </a:lnTo>
                        <a:lnTo>
                          <a:pt x="1185" y="1606"/>
                        </a:lnTo>
                        <a:lnTo>
                          <a:pt x="1175" y="1606"/>
                        </a:lnTo>
                        <a:lnTo>
                          <a:pt x="1163" y="1610"/>
                        </a:lnTo>
                        <a:lnTo>
                          <a:pt x="1117" y="1638"/>
                        </a:lnTo>
                        <a:lnTo>
                          <a:pt x="1083" y="1646"/>
                        </a:lnTo>
                        <a:lnTo>
                          <a:pt x="1049" y="1646"/>
                        </a:lnTo>
                        <a:lnTo>
                          <a:pt x="979" y="1648"/>
                        </a:lnTo>
                        <a:lnTo>
                          <a:pt x="957" y="1652"/>
                        </a:lnTo>
                        <a:lnTo>
                          <a:pt x="939" y="1648"/>
                        </a:lnTo>
                        <a:lnTo>
                          <a:pt x="907" y="1636"/>
                        </a:lnTo>
                        <a:lnTo>
                          <a:pt x="885" y="1632"/>
                        </a:lnTo>
                        <a:lnTo>
                          <a:pt x="865" y="1632"/>
                        </a:lnTo>
                        <a:lnTo>
                          <a:pt x="839" y="1636"/>
                        </a:lnTo>
                        <a:lnTo>
                          <a:pt x="823" y="1636"/>
                        </a:lnTo>
                        <a:lnTo>
                          <a:pt x="811" y="1632"/>
                        </a:lnTo>
                        <a:lnTo>
                          <a:pt x="805" y="1626"/>
                        </a:lnTo>
                        <a:lnTo>
                          <a:pt x="797" y="1620"/>
                        </a:lnTo>
                        <a:lnTo>
                          <a:pt x="793" y="1612"/>
                        </a:lnTo>
                        <a:lnTo>
                          <a:pt x="791" y="1604"/>
                        </a:lnTo>
                        <a:lnTo>
                          <a:pt x="791" y="1594"/>
                        </a:lnTo>
                        <a:lnTo>
                          <a:pt x="797" y="1584"/>
                        </a:lnTo>
                        <a:lnTo>
                          <a:pt x="811" y="1574"/>
                        </a:lnTo>
                        <a:lnTo>
                          <a:pt x="815" y="1568"/>
                        </a:lnTo>
                        <a:lnTo>
                          <a:pt x="817" y="1558"/>
                        </a:lnTo>
                        <a:lnTo>
                          <a:pt x="815" y="1548"/>
                        </a:lnTo>
                        <a:lnTo>
                          <a:pt x="811" y="1538"/>
                        </a:lnTo>
                        <a:lnTo>
                          <a:pt x="801" y="1522"/>
                        </a:lnTo>
                        <a:lnTo>
                          <a:pt x="799" y="1516"/>
                        </a:lnTo>
                        <a:lnTo>
                          <a:pt x="799" y="1510"/>
                        </a:lnTo>
                        <a:lnTo>
                          <a:pt x="801" y="1502"/>
                        </a:lnTo>
                        <a:lnTo>
                          <a:pt x="805" y="1502"/>
                        </a:lnTo>
                        <a:lnTo>
                          <a:pt x="811" y="1502"/>
                        </a:lnTo>
                        <a:lnTo>
                          <a:pt x="819" y="1510"/>
                        </a:lnTo>
                        <a:lnTo>
                          <a:pt x="833" y="1528"/>
                        </a:lnTo>
                        <a:lnTo>
                          <a:pt x="843" y="1534"/>
                        </a:lnTo>
                        <a:lnTo>
                          <a:pt x="853" y="1540"/>
                        </a:lnTo>
                        <a:lnTo>
                          <a:pt x="865" y="1542"/>
                        </a:lnTo>
                        <a:lnTo>
                          <a:pt x="875" y="1544"/>
                        </a:lnTo>
                        <a:lnTo>
                          <a:pt x="891" y="1542"/>
                        </a:lnTo>
                        <a:lnTo>
                          <a:pt x="903" y="1542"/>
                        </a:lnTo>
                        <a:lnTo>
                          <a:pt x="915" y="1538"/>
                        </a:lnTo>
                        <a:lnTo>
                          <a:pt x="927" y="1532"/>
                        </a:lnTo>
                        <a:lnTo>
                          <a:pt x="935" y="1526"/>
                        </a:lnTo>
                        <a:lnTo>
                          <a:pt x="943" y="1518"/>
                        </a:lnTo>
                        <a:lnTo>
                          <a:pt x="947" y="1510"/>
                        </a:lnTo>
                        <a:lnTo>
                          <a:pt x="951" y="1504"/>
                        </a:lnTo>
                        <a:lnTo>
                          <a:pt x="951" y="1502"/>
                        </a:lnTo>
                        <a:lnTo>
                          <a:pt x="951" y="1496"/>
                        </a:lnTo>
                        <a:lnTo>
                          <a:pt x="947" y="1494"/>
                        </a:lnTo>
                        <a:lnTo>
                          <a:pt x="939" y="1494"/>
                        </a:lnTo>
                        <a:lnTo>
                          <a:pt x="909" y="1504"/>
                        </a:lnTo>
                        <a:lnTo>
                          <a:pt x="893" y="1506"/>
                        </a:lnTo>
                        <a:lnTo>
                          <a:pt x="877" y="1508"/>
                        </a:lnTo>
                        <a:lnTo>
                          <a:pt x="857" y="1502"/>
                        </a:lnTo>
                        <a:lnTo>
                          <a:pt x="847" y="1496"/>
                        </a:lnTo>
                        <a:lnTo>
                          <a:pt x="841" y="1488"/>
                        </a:lnTo>
                        <a:lnTo>
                          <a:pt x="839" y="1482"/>
                        </a:lnTo>
                        <a:lnTo>
                          <a:pt x="841" y="1476"/>
                        </a:lnTo>
                        <a:lnTo>
                          <a:pt x="843" y="1474"/>
                        </a:lnTo>
                        <a:lnTo>
                          <a:pt x="845" y="1468"/>
                        </a:lnTo>
                        <a:lnTo>
                          <a:pt x="849" y="1468"/>
                        </a:lnTo>
                        <a:lnTo>
                          <a:pt x="857" y="1468"/>
                        </a:lnTo>
                        <a:lnTo>
                          <a:pt x="867" y="1474"/>
                        </a:lnTo>
                        <a:lnTo>
                          <a:pt x="875" y="1476"/>
                        </a:lnTo>
                        <a:lnTo>
                          <a:pt x="881" y="1478"/>
                        </a:lnTo>
                        <a:lnTo>
                          <a:pt x="887" y="1476"/>
                        </a:lnTo>
                        <a:lnTo>
                          <a:pt x="891" y="1470"/>
                        </a:lnTo>
                        <a:lnTo>
                          <a:pt x="893" y="1462"/>
                        </a:lnTo>
                        <a:lnTo>
                          <a:pt x="891" y="1456"/>
                        </a:lnTo>
                        <a:lnTo>
                          <a:pt x="877" y="1440"/>
                        </a:lnTo>
                        <a:lnTo>
                          <a:pt x="875" y="1434"/>
                        </a:lnTo>
                        <a:lnTo>
                          <a:pt x="873" y="1432"/>
                        </a:lnTo>
                        <a:lnTo>
                          <a:pt x="873" y="1424"/>
                        </a:lnTo>
                        <a:lnTo>
                          <a:pt x="885" y="1398"/>
                        </a:lnTo>
                        <a:lnTo>
                          <a:pt x="891" y="1388"/>
                        </a:lnTo>
                        <a:lnTo>
                          <a:pt x="895" y="1380"/>
                        </a:lnTo>
                        <a:lnTo>
                          <a:pt x="895" y="1376"/>
                        </a:lnTo>
                        <a:lnTo>
                          <a:pt x="891" y="1374"/>
                        </a:lnTo>
                        <a:lnTo>
                          <a:pt x="887" y="1374"/>
                        </a:lnTo>
                        <a:lnTo>
                          <a:pt x="881" y="1376"/>
                        </a:lnTo>
                        <a:lnTo>
                          <a:pt x="859" y="1384"/>
                        </a:lnTo>
                        <a:lnTo>
                          <a:pt x="833" y="1390"/>
                        </a:lnTo>
                        <a:lnTo>
                          <a:pt x="815" y="1390"/>
                        </a:lnTo>
                        <a:lnTo>
                          <a:pt x="781" y="1386"/>
                        </a:lnTo>
                        <a:lnTo>
                          <a:pt x="771" y="1388"/>
                        </a:lnTo>
                        <a:lnTo>
                          <a:pt x="763" y="1390"/>
                        </a:lnTo>
                        <a:lnTo>
                          <a:pt x="761" y="1394"/>
                        </a:lnTo>
                        <a:lnTo>
                          <a:pt x="761" y="1396"/>
                        </a:lnTo>
                        <a:lnTo>
                          <a:pt x="759" y="1408"/>
                        </a:lnTo>
                        <a:lnTo>
                          <a:pt x="757" y="1412"/>
                        </a:lnTo>
                        <a:lnTo>
                          <a:pt x="755" y="1414"/>
                        </a:lnTo>
                        <a:lnTo>
                          <a:pt x="751" y="1420"/>
                        </a:lnTo>
                        <a:lnTo>
                          <a:pt x="741" y="1428"/>
                        </a:lnTo>
                        <a:lnTo>
                          <a:pt x="739" y="1430"/>
                        </a:lnTo>
                        <a:lnTo>
                          <a:pt x="739" y="1434"/>
                        </a:lnTo>
                        <a:lnTo>
                          <a:pt x="737" y="1438"/>
                        </a:lnTo>
                        <a:lnTo>
                          <a:pt x="743" y="1468"/>
                        </a:lnTo>
                        <a:lnTo>
                          <a:pt x="745" y="1476"/>
                        </a:lnTo>
                        <a:lnTo>
                          <a:pt x="741" y="1494"/>
                        </a:lnTo>
                        <a:lnTo>
                          <a:pt x="739" y="1500"/>
                        </a:lnTo>
                        <a:lnTo>
                          <a:pt x="733" y="1504"/>
                        </a:lnTo>
                        <a:lnTo>
                          <a:pt x="731" y="1506"/>
                        </a:lnTo>
                        <a:lnTo>
                          <a:pt x="727" y="1506"/>
                        </a:lnTo>
                        <a:lnTo>
                          <a:pt x="723" y="1504"/>
                        </a:lnTo>
                        <a:lnTo>
                          <a:pt x="711" y="1500"/>
                        </a:lnTo>
                        <a:lnTo>
                          <a:pt x="707" y="1498"/>
                        </a:lnTo>
                        <a:lnTo>
                          <a:pt x="701" y="1502"/>
                        </a:lnTo>
                        <a:lnTo>
                          <a:pt x="683" y="1518"/>
                        </a:lnTo>
                        <a:lnTo>
                          <a:pt x="673" y="1522"/>
                        </a:lnTo>
                        <a:lnTo>
                          <a:pt x="669" y="1524"/>
                        </a:lnTo>
                        <a:lnTo>
                          <a:pt x="659" y="1526"/>
                        </a:lnTo>
                        <a:lnTo>
                          <a:pt x="649" y="1522"/>
                        </a:lnTo>
                        <a:lnTo>
                          <a:pt x="639" y="1518"/>
                        </a:lnTo>
                        <a:lnTo>
                          <a:pt x="625" y="1508"/>
                        </a:lnTo>
                        <a:lnTo>
                          <a:pt x="617" y="1504"/>
                        </a:lnTo>
                        <a:lnTo>
                          <a:pt x="611" y="1502"/>
                        </a:lnTo>
                        <a:lnTo>
                          <a:pt x="603" y="1500"/>
                        </a:lnTo>
                        <a:lnTo>
                          <a:pt x="597" y="1496"/>
                        </a:lnTo>
                        <a:lnTo>
                          <a:pt x="587" y="1482"/>
                        </a:lnTo>
                        <a:lnTo>
                          <a:pt x="576" y="1476"/>
                        </a:lnTo>
                        <a:lnTo>
                          <a:pt x="566" y="1474"/>
                        </a:lnTo>
                        <a:lnTo>
                          <a:pt x="552" y="1472"/>
                        </a:lnTo>
                        <a:lnTo>
                          <a:pt x="546" y="1476"/>
                        </a:lnTo>
                        <a:lnTo>
                          <a:pt x="544" y="1484"/>
                        </a:lnTo>
                        <a:lnTo>
                          <a:pt x="558" y="1520"/>
                        </a:lnTo>
                        <a:lnTo>
                          <a:pt x="560" y="1530"/>
                        </a:lnTo>
                        <a:lnTo>
                          <a:pt x="560" y="1536"/>
                        </a:lnTo>
                        <a:lnTo>
                          <a:pt x="560" y="1546"/>
                        </a:lnTo>
                        <a:lnTo>
                          <a:pt x="556" y="1570"/>
                        </a:lnTo>
                        <a:lnTo>
                          <a:pt x="558" y="1574"/>
                        </a:lnTo>
                        <a:lnTo>
                          <a:pt x="560" y="1576"/>
                        </a:lnTo>
                        <a:lnTo>
                          <a:pt x="568" y="1578"/>
                        </a:lnTo>
                        <a:lnTo>
                          <a:pt x="589" y="1576"/>
                        </a:lnTo>
                        <a:lnTo>
                          <a:pt x="601" y="1578"/>
                        </a:lnTo>
                        <a:lnTo>
                          <a:pt x="617" y="1584"/>
                        </a:lnTo>
                        <a:lnTo>
                          <a:pt x="625" y="1584"/>
                        </a:lnTo>
                        <a:lnTo>
                          <a:pt x="631" y="1584"/>
                        </a:lnTo>
                        <a:lnTo>
                          <a:pt x="637" y="1582"/>
                        </a:lnTo>
                        <a:lnTo>
                          <a:pt x="643" y="1582"/>
                        </a:lnTo>
                        <a:lnTo>
                          <a:pt x="649" y="1582"/>
                        </a:lnTo>
                        <a:lnTo>
                          <a:pt x="655" y="1584"/>
                        </a:lnTo>
                        <a:lnTo>
                          <a:pt x="657" y="1592"/>
                        </a:lnTo>
                        <a:lnTo>
                          <a:pt x="657" y="1602"/>
                        </a:lnTo>
                        <a:lnTo>
                          <a:pt x="653" y="1614"/>
                        </a:lnTo>
                        <a:lnTo>
                          <a:pt x="651" y="1622"/>
                        </a:lnTo>
                        <a:lnTo>
                          <a:pt x="651" y="1632"/>
                        </a:lnTo>
                        <a:lnTo>
                          <a:pt x="651" y="1642"/>
                        </a:lnTo>
                        <a:lnTo>
                          <a:pt x="649" y="1656"/>
                        </a:lnTo>
                        <a:lnTo>
                          <a:pt x="643" y="1664"/>
                        </a:lnTo>
                        <a:lnTo>
                          <a:pt x="635" y="1672"/>
                        </a:lnTo>
                        <a:lnTo>
                          <a:pt x="625" y="1674"/>
                        </a:lnTo>
                        <a:lnTo>
                          <a:pt x="617" y="1678"/>
                        </a:lnTo>
                        <a:lnTo>
                          <a:pt x="591" y="1678"/>
                        </a:lnTo>
                        <a:lnTo>
                          <a:pt x="583" y="1678"/>
                        </a:lnTo>
                        <a:lnTo>
                          <a:pt x="574" y="1672"/>
                        </a:lnTo>
                        <a:lnTo>
                          <a:pt x="570" y="1664"/>
                        </a:lnTo>
                        <a:lnTo>
                          <a:pt x="562" y="1648"/>
                        </a:lnTo>
                        <a:lnTo>
                          <a:pt x="558" y="1644"/>
                        </a:lnTo>
                        <a:lnTo>
                          <a:pt x="546" y="1636"/>
                        </a:lnTo>
                        <a:lnTo>
                          <a:pt x="542" y="1630"/>
                        </a:lnTo>
                        <a:lnTo>
                          <a:pt x="538" y="1624"/>
                        </a:lnTo>
                        <a:lnTo>
                          <a:pt x="536" y="1604"/>
                        </a:lnTo>
                        <a:lnTo>
                          <a:pt x="532" y="1594"/>
                        </a:lnTo>
                        <a:lnTo>
                          <a:pt x="528" y="1588"/>
                        </a:lnTo>
                        <a:lnTo>
                          <a:pt x="522" y="1588"/>
                        </a:lnTo>
                        <a:lnTo>
                          <a:pt x="518" y="1594"/>
                        </a:lnTo>
                        <a:lnTo>
                          <a:pt x="514" y="1602"/>
                        </a:lnTo>
                        <a:lnTo>
                          <a:pt x="514" y="1628"/>
                        </a:lnTo>
                        <a:lnTo>
                          <a:pt x="514" y="1648"/>
                        </a:lnTo>
                        <a:lnTo>
                          <a:pt x="516" y="1654"/>
                        </a:lnTo>
                        <a:lnTo>
                          <a:pt x="524" y="1666"/>
                        </a:lnTo>
                        <a:lnTo>
                          <a:pt x="524" y="1676"/>
                        </a:lnTo>
                        <a:lnTo>
                          <a:pt x="498" y="1734"/>
                        </a:lnTo>
                        <a:lnTo>
                          <a:pt x="478" y="1770"/>
                        </a:lnTo>
                        <a:lnTo>
                          <a:pt x="476" y="1776"/>
                        </a:lnTo>
                        <a:lnTo>
                          <a:pt x="474" y="1786"/>
                        </a:lnTo>
                        <a:lnTo>
                          <a:pt x="474" y="1794"/>
                        </a:lnTo>
                        <a:lnTo>
                          <a:pt x="476" y="1800"/>
                        </a:lnTo>
                        <a:lnTo>
                          <a:pt x="480" y="1804"/>
                        </a:lnTo>
                        <a:lnTo>
                          <a:pt x="546" y="1824"/>
                        </a:lnTo>
                        <a:lnTo>
                          <a:pt x="558" y="1830"/>
                        </a:lnTo>
                        <a:lnTo>
                          <a:pt x="564" y="1816"/>
                        </a:lnTo>
                        <a:lnTo>
                          <a:pt x="566" y="1830"/>
                        </a:lnTo>
                        <a:lnTo>
                          <a:pt x="560" y="1842"/>
                        </a:lnTo>
                        <a:lnTo>
                          <a:pt x="550" y="1854"/>
                        </a:lnTo>
                        <a:lnTo>
                          <a:pt x="512" y="1890"/>
                        </a:lnTo>
                        <a:lnTo>
                          <a:pt x="508" y="1898"/>
                        </a:lnTo>
                        <a:lnTo>
                          <a:pt x="506" y="1906"/>
                        </a:lnTo>
                        <a:lnTo>
                          <a:pt x="506" y="1918"/>
                        </a:lnTo>
                        <a:lnTo>
                          <a:pt x="504" y="1930"/>
                        </a:lnTo>
                        <a:lnTo>
                          <a:pt x="498" y="1940"/>
                        </a:lnTo>
                        <a:lnTo>
                          <a:pt x="488" y="1952"/>
                        </a:lnTo>
                        <a:lnTo>
                          <a:pt x="488" y="1958"/>
                        </a:lnTo>
                        <a:lnTo>
                          <a:pt x="490" y="1964"/>
                        </a:lnTo>
                        <a:lnTo>
                          <a:pt x="498" y="1966"/>
                        </a:lnTo>
                        <a:lnTo>
                          <a:pt x="506" y="1966"/>
                        </a:lnTo>
                        <a:lnTo>
                          <a:pt x="540" y="1962"/>
                        </a:lnTo>
                        <a:lnTo>
                          <a:pt x="550" y="1964"/>
                        </a:lnTo>
                        <a:lnTo>
                          <a:pt x="562" y="1968"/>
                        </a:lnTo>
                        <a:lnTo>
                          <a:pt x="574" y="1974"/>
                        </a:lnTo>
                        <a:lnTo>
                          <a:pt x="583" y="1982"/>
                        </a:lnTo>
                        <a:lnTo>
                          <a:pt x="591" y="1994"/>
                        </a:lnTo>
                        <a:lnTo>
                          <a:pt x="593" y="2006"/>
                        </a:lnTo>
                        <a:lnTo>
                          <a:pt x="597" y="2046"/>
                        </a:lnTo>
                        <a:lnTo>
                          <a:pt x="599" y="2060"/>
                        </a:lnTo>
                        <a:lnTo>
                          <a:pt x="603" y="2072"/>
                        </a:lnTo>
                        <a:lnTo>
                          <a:pt x="611" y="2086"/>
                        </a:lnTo>
                        <a:lnTo>
                          <a:pt x="617" y="2096"/>
                        </a:lnTo>
                        <a:lnTo>
                          <a:pt x="625" y="2104"/>
                        </a:lnTo>
                        <a:lnTo>
                          <a:pt x="639" y="2116"/>
                        </a:lnTo>
                        <a:lnTo>
                          <a:pt x="647" y="2124"/>
                        </a:lnTo>
                        <a:lnTo>
                          <a:pt x="651" y="2132"/>
                        </a:lnTo>
                        <a:lnTo>
                          <a:pt x="651" y="2140"/>
                        </a:lnTo>
                        <a:lnTo>
                          <a:pt x="647" y="2146"/>
                        </a:lnTo>
                        <a:lnTo>
                          <a:pt x="641" y="2152"/>
                        </a:lnTo>
                        <a:lnTo>
                          <a:pt x="635" y="2162"/>
                        </a:lnTo>
                        <a:lnTo>
                          <a:pt x="609" y="2242"/>
                        </a:lnTo>
                        <a:lnTo>
                          <a:pt x="607" y="2276"/>
                        </a:lnTo>
                        <a:lnTo>
                          <a:pt x="605" y="2298"/>
                        </a:lnTo>
                        <a:lnTo>
                          <a:pt x="607" y="2312"/>
                        </a:lnTo>
                        <a:lnTo>
                          <a:pt x="609" y="2324"/>
                        </a:lnTo>
                        <a:lnTo>
                          <a:pt x="615" y="2332"/>
                        </a:lnTo>
                        <a:lnTo>
                          <a:pt x="625" y="2354"/>
                        </a:lnTo>
                        <a:lnTo>
                          <a:pt x="631" y="2376"/>
                        </a:lnTo>
                        <a:lnTo>
                          <a:pt x="631" y="2390"/>
                        </a:lnTo>
                        <a:lnTo>
                          <a:pt x="631" y="2404"/>
                        </a:lnTo>
                        <a:lnTo>
                          <a:pt x="629" y="2420"/>
                        </a:lnTo>
                        <a:lnTo>
                          <a:pt x="623" y="2430"/>
                        </a:lnTo>
                        <a:lnTo>
                          <a:pt x="615" y="2440"/>
                        </a:lnTo>
                        <a:lnTo>
                          <a:pt x="609" y="2446"/>
                        </a:lnTo>
                        <a:lnTo>
                          <a:pt x="603" y="2454"/>
                        </a:lnTo>
                        <a:lnTo>
                          <a:pt x="599" y="2464"/>
                        </a:lnTo>
                        <a:lnTo>
                          <a:pt x="591" y="2494"/>
                        </a:lnTo>
                        <a:lnTo>
                          <a:pt x="585" y="2506"/>
                        </a:lnTo>
                        <a:lnTo>
                          <a:pt x="579" y="2518"/>
                        </a:lnTo>
                        <a:lnTo>
                          <a:pt x="570" y="2526"/>
                        </a:lnTo>
                        <a:lnTo>
                          <a:pt x="550" y="2546"/>
                        </a:lnTo>
                        <a:lnTo>
                          <a:pt x="544" y="2550"/>
                        </a:lnTo>
                        <a:lnTo>
                          <a:pt x="528" y="2554"/>
                        </a:lnTo>
                        <a:lnTo>
                          <a:pt x="520" y="2556"/>
                        </a:lnTo>
                        <a:lnTo>
                          <a:pt x="482" y="2584"/>
                        </a:lnTo>
                        <a:lnTo>
                          <a:pt x="466" y="2590"/>
                        </a:lnTo>
                        <a:lnTo>
                          <a:pt x="430" y="2600"/>
                        </a:lnTo>
                        <a:lnTo>
                          <a:pt x="418" y="2608"/>
                        </a:lnTo>
                        <a:lnTo>
                          <a:pt x="376" y="2648"/>
                        </a:lnTo>
                        <a:lnTo>
                          <a:pt x="368" y="2660"/>
                        </a:lnTo>
                        <a:lnTo>
                          <a:pt x="344" y="2708"/>
                        </a:lnTo>
                        <a:lnTo>
                          <a:pt x="342" y="2718"/>
                        </a:lnTo>
                        <a:lnTo>
                          <a:pt x="344" y="2728"/>
                        </a:lnTo>
                        <a:lnTo>
                          <a:pt x="350" y="2734"/>
                        </a:lnTo>
                        <a:lnTo>
                          <a:pt x="354" y="2738"/>
                        </a:lnTo>
                        <a:lnTo>
                          <a:pt x="358" y="2742"/>
                        </a:lnTo>
                        <a:lnTo>
                          <a:pt x="362" y="2742"/>
                        </a:lnTo>
                        <a:lnTo>
                          <a:pt x="384" y="2748"/>
                        </a:lnTo>
                        <a:lnTo>
                          <a:pt x="406" y="2754"/>
                        </a:lnTo>
                        <a:lnTo>
                          <a:pt x="412" y="2756"/>
                        </a:lnTo>
                        <a:lnTo>
                          <a:pt x="428" y="2756"/>
                        </a:lnTo>
                        <a:lnTo>
                          <a:pt x="438" y="2756"/>
                        </a:lnTo>
                        <a:lnTo>
                          <a:pt x="444" y="2762"/>
                        </a:lnTo>
                        <a:lnTo>
                          <a:pt x="450" y="2766"/>
                        </a:lnTo>
                        <a:lnTo>
                          <a:pt x="456" y="2776"/>
                        </a:lnTo>
                        <a:lnTo>
                          <a:pt x="462" y="2782"/>
                        </a:lnTo>
                        <a:lnTo>
                          <a:pt x="476" y="2794"/>
                        </a:lnTo>
                        <a:lnTo>
                          <a:pt x="480" y="2800"/>
                        </a:lnTo>
                        <a:lnTo>
                          <a:pt x="472" y="2806"/>
                        </a:lnTo>
                        <a:lnTo>
                          <a:pt x="444" y="2818"/>
                        </a:lnTo>
                        <a:lnTo>
                          <a:pt x="406" y="2844"/>
                        </a:lnTo>
                        <a:lnTo>
                          <a:pt x="362" y="2856"/>
                        </a:lnTo>
                        <a:lnTo>
                          <a:pt x="312" y="2884"/>
                        </a:lnTo>
                        <a:lnTo>
                          <a:pt x="298" y="2884"/>
                        </a:lnTo>
                        <a:lnTo>
                          <a:pt x="286" y="2882"/>
                        </a:lnTo>
                        <a:lnTo>
                          <a:pt x="276" y="2878"/>
                        </a:lnTo>
                        <a:lnTo>
                          <a:pt x="264" y="2876"/>
                        </a:lnTo>
                        <a:lnTo>
                          <a:pt x="252" y="2876"/>
                        </a:lnTo>
                        <a:lnTo>
                          <a:pt x="244" y="2876"/>
                        </a:lnTo>
                        <a:lnTo>
                          <a:pt x="236" y="2880"/>
                        </a:lnTo>
                        <a:lnTo>
                          <a:pt x="230" y="2884"/>
                        </a:lnTo>
                        <a:lnTo>
                          <a:pt x="220" y="2896"/>
                        </a:lnTo>
                        <a:lnTo>
                          <a:pt x="210" y="2902"/>
                        </a:lnTo>
                        <a:lnTo>
                          <a:pt x="218" y="2926"/>
                        </a:lnTo>
                        <a:lnTo>
                          <a:pt x="228" y="2994"/>
                        </a:lnTo>
                        <a:lnTo>
                          <a:pt x="230" y="3004"/>
                        </a:lnTo>
                        <a:lnTo>
                          <a:pt x="234" y="3012"/>
                        </a:lnTo>
                        <a:lnTo>
                          <a:pt x="238" y="3014"/>
                        </a:lnTo>
                        <a:lnTo>
                          <a:pt x="242" y="3014"/>
                        </a:lnTo>
                        <a:lnTo>
                          <a:pt x="248" y="3014"/>
                        </a:lnTo>
                        <a:lnTo>
                          <a:pt x="252" y="3010"/>
                        </a:lnTo>
                        <a:lnTo>
                          <a:pt x="258" y="3006"/>
                        </a:lnTo>
                        <a:lnTo>
                          <a:pt x="268" y="3006"/>
                        </a:lnTo>
                        <a:lnTo>
                          <a:pt x="276" y="3014"/>
                        </a:lnTo>
                        <a:lnTo>
                          <a:pt x="294" y="3038"/>
                        </a:lnTo>
                        <a:lnTo>
                          <a:pt x="298" y="3052"/>
                        </a:lnTo>
                        <a:lnTo>
                          <a:pt x="298" y="3064"/>
                        </a:lnTo>
                        <a:lnTo>
                          <a:pt x="242" y="3180"/>
                        </a:lnTo>
                        <a:lnTo>
                          <a:pt x="236" y="3188"/>
                        </a:lnTo>
                        <a:lnTo>
                          <a:pt x="230" y="3194"/>
                        </a:lnTo>
                        <a:lnTo>
                          <a:pt x="224" y="3200"/>
                        </a:lnTo>
                        <a:lnTo>
                          <a:pt x="216" y="3204"/>
                        </a:lnTo>
                        <a:lnTo>
                          <a:pt x="210" y="3208"/>
                        </a:lnTo>
                        <a:lnTo>
                          <a:pt x="202" y="3210"/>
                        </a:lnTo>
                        <a:lnTo>
                          <a:pt x="184" y="3208"/>
                        </a:lnTo>
                        <a:lnTo>
                          <a:pt x="176" y="3210"/>
                        </a:lnTo>
                        <a:lnTo>
                          <a:pt x="170" y="3212"/>
                        </a:lnTo>
                        <a:lnTo>
                          <a:pt x="118" y="3252"/>
                        </a:lnTo>
                        <a:lnTo>
                          <a:pt x="94" y="3282"/>
                        </a:lnTo>
                        <a:lnTo>
                          <a:pt x="86" y="3288"/>
                        </a:lnTo>
                        <a:lnTo>
                          <a:pt x="78" y="3290"/>
                        </a:lnTo>
                        <a:lnTo>
                          <a:pt x="72" y="3292"/>
                        </a:lnTo>
                        <a:lnTo>
                          <a:pt x="64" y="3292"/>
                        </a:lnTo>
                        <a:lnTo>
                          <a:pt x="26" y="3280"/>
                        </a:lnTo>
                        <a:lnTo>
                          <a:pt x="22" y="3280"/>
                        </a:lnTo>
                        <a:lnTo>
                          <a:pt x="16" y="3280"/>
                        </a:lnTo>
                        <a:lnTo>
                          <a:pt x="10" y="3282"/>
                        </a:lnTo>
                        <a:lnTo>
                          <a:pt x="6" y="3288"/>
                        </a:lnTo>
                        <a:lnTo>
                          <a:pt x="0" y="3300"/>
                        </a:lnTo>
                        <a:lnTo>
                          <a:pt x="0" y="3310"/>
                        </a:lnTo>
                        <a:lnTo>
                          <a:pt x="6" y="3320"/>
                        </a:lnTo>
                        <a:lnTo>
                          <a:pt x="38" y="3350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19" name="Freeform 181">
                    <a:extLst>
                      <a:ext uri="{FF2B5EF4-FFF2-40B4-BE49-F238E27FC236}">
                        <a16:creationId xmlns:a16="http://schemas.microsoft.com/office/drawing/2014/main" id="{BE6C747A-CB93-B64F-C3D7-783A421994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4579049" y="3714365"/>
                    <a:ext cx="1068864" cy="883335"/>
                  </a:xfrm>
                  <a:custGeom>
                    <a:avLst/>
                    <a:gdLst>
                      <a:gd name="T0" fmla="*/ 448 w 2845"/>
                      <a:gd name="T1" fmla="*/ 2340 h 2352"/>
                      <a:gd name="T2" fmla="*/ 560 w 2845"/>
                      <a:gd name="T3" fmla="*/ 2310 h 2352"/>
                      <a:gd name="T4" fmla="*/ 609 w 2845"/>
                      <a:gd name="T5" fmla="*/ 2178 h 2352"/>
                      <a:gd name="T6" fmla="*/ 578 w 2845"/>
                      <a:gd name="T7" fmla="*/ 2084 h 2352"/>
                      <a:gd name="T8" fmla="*/ 567 w 2845"/>
                      <a:gd name="T9" fmla="*/ 2037 h 2352"/>
                      <a:gd name="T10" fmla="*/ 583 w 2845"/>
                      <a:gd name="T11" fmla="*/ 2004 h 2352"/>
                      <a:gd name="T12" fmla="*/ 659 w 2845"/>
                      <a:gd name="T13" fmla="*/ 2000 h 2352"/>
                      <a:gd name="T14" fmla="*/ 720 w 2845"/>
                      <a:gd name="T15" fmla="*/ 1947 h 2352"/>
                      <a:gd name="T16" fmla="*/ 804 w 2845"/>
                      <a:gd name="T17" fmla="*/ 1873 h 2352"/>
                      <a:gd name="T18" fmla="*/ 944 w 2845"/>
                      <a:gd name="T19" fmla="*/ 1862 h 2352"/>
                      <a:gd name="T20" fmla="*/ 1037 w 2845"/>
                      <a:gd name="T21" fmla="*/ 1829 h 2352"/>
                      <a:gd name="T22" fmla="*/ 1023 w 2845"/>
                      <a:gd name="T23" fmla="*/ 1690 h 2352"/>
                      <a:gd name="T24" fmla="*/ 1138 w 2845"/>
                      <a:gd name="T25" fmla="*/ 1737 h 2352"/>
                      <a:gd name="T26" fmla="*/ 1290 w 2845"/>
                      <a:gd name="T27" fmla="*/ 1713 h 2352"/>
                      <a:gd name="T28" fmla="*/ 1319 w 2845"/>
                      <a:gd name="T29" fmla="*/ 1601 h 2352"/>
                      <a:gd name="T30" fmla="*/ 1419 w 2845"/>
                      <a:gd name="T31" fmla="*/ 1556 h 2352"/>
                      <a:gd name="T32" fmla="*/ 1513 w 2845"/>
                      <a:gd name="T33" fmla="*/ 1421 h 2352"/>
                      <a:gd name="T34" fmla="*/ 1622 w 2845"/>
                      <a:gd name="T35" fmla="*/ 1355 h 2352"/>
                      <a:gd name="T36" fmla="*/ 1693 w 2845"/>
                      <a:gd name="T37" fmla="*/ 1320 h 2352"/>
                      <a:gd name="T38" fmla="*/ 1770 w 2845"/>
                      <a:gd name="T39" fmla="*/ 1233 h 2352"/>
                      <a:gd name="T40" fmla="*/ 1781 w 2845"/>
                      <a:gd name="T41" fmla="*/ 1134 h 2352"/>
                      <a:gd name="T42" fmla="*/ 1795 w 2845"/>
                      <a:gd name="T43" fmla="*/ 1053 h 2352"/>
                      <a:gd name="T44" fmla="*/ 1883 w 2845"/>
                      <a:gd name="T45" fmla="*/ 1026 h 2352"/>
                      <a:gd name="T46" fmla="*/ 1961 w 2845"/>
                      <a:gd name="T47" fmla="*/ 908 h 2352"/>
                      <a:gd name="T48" fmla="*/ 2020 w 2845"/>
                      <a:gd name="T49" fmla="*/ 839 h 2352"/>
                      <a:gd name="T50" fmla="*/ 2151 w 2845"/>
                      <a:gd name="T51" fmla="*/ 902 h 2352"/>
                      <a:gd name="T52" fmla="*/ 2277 w 2845"/>
                      <a:gd name="T53" fmla="*/ 917 h 2352"/>
                      <a:gd name="T54" fmla="*/ 2405 w 2845"/>
                      <a:gd name="T55" fmla="*/ 930 h 2352"/>
                      <a:gd name="T56" fmla="*/ 2522 w 2845"/>
                      <a:gd name="T57" fmla="*/ 1008 h 2352"/>
                      <a:gd name="T58" fmla="*/ 2526 w 2845"/>
                      <a:gd name="T59" fmla="*/ 1199 h 2352"/>
                      <a:gd name="T60" fmla="*/ 2687 w 2845"/>
                      <a:gd name="T61" fmla="*/ 1027 h 2352"/>
                      <a:gd name="T62" fmla="*/ 2820 w 2845"/>
                      <a:gd name="T63" fmla="*/ 1003 h 2352"/>
                      <a:gd name="T64" fmla="*/ 2756 w 2845"/>
                      <a:gd name="T65" fmla="*/ 878 h 2352"/>
                      <a:gd name="T66" fmla="*/ 2681 w 2845"/>
                      <a:gd name="T67" fmla="*/ 825 h 2352"/>
                      <a:gd name="T68" fmla="*/ 2724 w 2845"/>
                      <a:gd name="T69" fmla="*/ 755 h 2352"/>
                      <a:gd name="T70" fmla="*/ 2753 w 2845"/>
                      <a:gd name="T71" fmla="*/ 602 h 2352"/>
                      <a:gd name="T72" fmla="*/ 2729 w 2845"/>
                      <a:gd name="T73" fmla="*/ 541 h 2352"/>
                      <a:gd name="T74" fmla="*/ 2699 w 2845"/>
                      <a:gd name="T75" fmla="*/ 361 h 2352"/>
                      <a:gd name="T76" fmla="*/ 2678 w 2845"/>
                      <a:gd name="T77" fmla="*/ 205 h 2352"/>
                      <a:gd name="T78" fmla="*/ 2510 w 2845"/>
                      <a:gd name="T79" fmla="*/ 183 h 2352"/>
                      <a:gd name="T80" fmla="*/ 2366 w 2845"/>
                      <a:gd name="T81" fmla="*/ 145 h 2352"/>
                      <a:gd name="T82" fmla="*/ 2171 w 2845"/>
                      <a:gd name="T83" fmla="*/ 184 h 2352"/>
                      <a:gd name="T84" fmla="*/ 1995 w 2845"/>
                      <a:gd name="T85" fmla="*/ 174 h 2352"/>
                      <a:gd name="T86" fmla="*/ 1751 w 2845"/>
                      <a:gd name="T87" fmla="*/ 242 h 2352"/>
                      <a:gd name="T88" fmla="*/ 1654 w 2845"/>
                      <a:gd name="T89" fmla="*/ 197 h 2352"/>
                      <a:gd name="T90" fmla="*/ 1620 w 2845"/>
                      <a:gd name="T91" fmla="*/ 94 h 2352"/>
                      <a:gd name="T92" fmla="*/ 1431 w 2845"/>
                      <a:gd name="T93" fmla="*/ 194 h 2352"/>
                      <a:gd name="T94" fmla="*/ 1310 w 2845"/>
                      <a:gd name="T95" fmla="*/ 345 h 2352"/>
                      <a:gd name="T96" fmla="*/ 1143 w 2845"/>
                      <a:gd name="T97" fmla="*/ 238 h 2352"/>
                      <a:gd name="T98" fmla="*/ 817 w 2845"/>
                      <a:gd name="T99" fmla="*/ 169 h 2352"/>
                      <a:gd name="T100" fmla="*/ 638 w 2845"/>
                      <a:gd name="T101" fmla="*/ 29 h 2352"/>
                      <a:gd name="T102" fmla="*/ 410 w 2845"/>
                      <a:gd name="T103" fmla="*/ 68 h 2352"/>
                      <a:gd name="T104" fmla="*/ 469 w 2845"/>
                      <a:gd name="T105" fmla="*/ 185 h 2352"/>
                      <a:gd name="T106" fmla="*/ 572 w 2845"/>
                      <a:gd name="T107" fmla="*/ 200 h 2352"/>
                      <a:gd name="T108" fmla="*/ 379 w 2845"/>
                      <a:gd name="T109" fmla="*/ 314 h 2352"/>
                      <a:gd name="T110" fmla="*/ 376 w 2845"/>
                      <a:gd name="T111" fmla="*/ 350 h 2352"/>
                      <a:gd name="T112" fmla="*/ 390 w 2845"/>
                      <a:gd name="T113" fmla="*/ 540 h 2352"/>
                      <a:gd name="T114" fmla="*/ 254 w 2845"/>
                      <a:gd name="T115" fmla="*/ 524 h 2352"/>
                      <a:gd name="T116" fmla="*/ 261 w 2845"/>
                      <a:gd name="T117" fmla="*/ 659 h 2352"/>
                      <a:gd name="T118" fmla="*/ 143 w 2845"/>
                      <a:gd name="T119" fmla="*/ 723 h 2352"/>
                      <a:gd name="T120" fmla="*/ 18 w 2845"/>
                      <a:gd name="T121" fmla="*/ 768 h 2352"/>
                      <a:gd name="T122" fmla="*/ 68 w 2845"/>
                      <a:gd name="T123" fmla="*/ 1211 h 2352"/>
                      <a:gd name="T124" fmla="*/ 278 w 2845"/>
                      <a:gd name="T125" fmla="*/ 2215 h 23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2845" h="2352">
                        <a:moveTo>
                          <a:pt x="343" y="2300"/>
                        </a:moveTo>
                        <a:cubicBezTo>
                          <a:pt x="349" y="2302"/>
                          <a:pt x="349" y="2302"/>
                          <a:pt x="349" y="2302"/>
                        </a:cubicBezTo>
                        <a:cubicBezTo>
                          <a:pt x="350" y="2307"/>
                          <a:pt x="350" y="2307"/>
                          <a:pt x="350" y="2307"/>
                        </a:cubicBezTo>
                        <a:cubicBezTo>
                          <a:pt x="354" y="2309"/>
                          <a:pt x="354" y="2309"/>
                          <a:pt x="354" y="2309"/>
                        </a:cubicBezTo>
                        <a:cubicBezTo>
                          <a:pt x="360" y="2310"/>
                          <a:pt x="360" y="2310"/>
                          <a:pt x="360" y="2310"/>
                        </a:cubicBezTo>
                        <a:cubicBezTo>
                          <a:pt x="365" y="2311"/>
                          <a:pt x="365" y="2311"/>
                          <a:pt x="365" y="2311"/>
                        </a:cubicBezTo>
                        <a:cubicBezTo>
                          <a:pt x="367" y="2310"/>
                          <a:pt x="367" y="2310"/>
                          <a:pt x="367" y="2310"/>
                        </a:cubicBezTo>
                        <a:cubicBezTo>
                          <a:pt x="376" y="2307"/>
                          <a:pt x="376" y="2307"/>
                          <a:pt x="376" y="2307"/>
                        </a:cubicBezTo>
                        <a:cubicBezTo>
                          <a:pt x="376" y="2307"/>
                          <a:pt x="376" y="2307"/>
                          <a:pt x="376" y="2307"/>
                        </a:cubicBezTo>
                        <a:cubicBezTo>
                          <a:pt x="393" y="2307"/>
                          <a:pt x="393" y="2307"/>
                          <a:pt x="393" y="2307"/>
                        </a:cubicBezTo>
                        <a:cubicBezTo>
                          <a:pt x="398" y="2306"/>
                          <a:pt x="398" y="2306"/>
                          <a:pt x="398" y="2306"/>
                        </a:cubicBezTo>
                        <a:cubicBezTo>
                          <a:pt x="401" y="2304"/>
                          <a:pt x="401" y="2304"/>
                          <a:pt x="401" y="2304"/>
                        </a:cubicBezTo>
                        <a:cubicBezTo>
                          <a:pt x="403" y="2301"/>
                          <a:pt x="403" y="2301"/>
                          <a:pt x="403" y="2301"/>
                        </a:cubicBezTo>
                        <a:cubicBezTo>
                          <a:pt x="408" y="2293"/>
                          <a:pt x="408" y="2293"/>
                          <a:pt x="408" y="2293"/>
                        </a:cubicBezTo>
                        <a:cubicBezTo>
                          <a:pt x="409" y="2292"/>
                          <a:pt x="409" y="2292"/>
                          <a:pt x="409" y="2292"/>
                        </a:cubicBezTo>
                        <a:cubicBezTo>
                          <a:pt x="412" y="2290"/>
                          <a:pt x="412" y="2290"/>
                          <a:pt x="412" y="2290"/>
                        </a:cubicBezTo>
                        <a:cubicBezTo>
                          <a:pt x="415" y="2290"/>
                          <a:pt x="415" y="2290"/>
                          <a:pt x="415" y="2290"/>
                        </a:cubicBezTo>
                        <a:cubicBezTo>
                          <a:pt x="415" y="2291"/>
                          <a:pt x="415" y="2291"/>
                          <a:pt x="415" y="2291"/>
                        </a:cubicBezTo>
                        <a:cubicBezTo>
                          <a:pt x="416" y="2297"/>
                          <a:pt x="416" y="2297"/>
                          <a:pt x="416" y="2297"/>
                        </a:cubicBezTo>
                        <a:cubicBezTo>
                          <a:pt x="417" y="2300"/>
                          <a:pt x="417" y="2300"/>
                          <a:pt x="417" y="2300"/>
                        </a:cubicBezTo>
                        <a:cubicBezTo>
                          <a:pt x="418" y="2301"/>
                          <a:pt x="418" y="2301"/>
                          <a:pt x="418" y="2301"/>
                        </a:cubicBezTo>
                        <a:cubicBezTo>
                          <a:pt x="420" y="2304"/>
                          <a:pt x="420" y="2304"/>
                          <a:pt x="420" y="2304"/>
                        </a:cubicBezTo>
                        <a:cubicBezTo>
                          <a:pt x="423" y="2304"/>
                          <a:pt x="423" y="2304"/>
                          <a:pt x="423" y="2304"/>
                        </a:cubicBezTo>
                        <a:cubicBezTo>
                          <a:pt x="430" y="2305"/>
                          <a:pt x="430" y="2305"/>
                          <a:pt x="430" y="2305"/>
                        </a:cubicBezTo>
                        <a:cubicBezTo>
                          <a:pt x="434" y="2307"/>
                          <a:pt x="434" y="2307"/>
                          <a:pt x="434" y="2307"/>
                        </a:cubicBezTo>
                        <a:cubicBezTo>
                          <a:pt x="438" y="2309"/>
                          <a:pt x="438" y="2309"/>
                          <a:pt x="438" y="2309"/>
                        </a:cubicBezTo>
                        <a:cubicBezTo>
                          <a:pt x="440" y="2312"/>
                          <a:pt x="440" y="2312"/>
                          <a:pt x="440" y="2312"/>
                        </a:cubicBezTo>
                        <a:cubicBezTo>
                          <a:pt x="442" y="2316"/>
                          <a:pt x="442" y="2316"/>
                          <a:pt x="442" y="2316"/>
                        </a:cubicBezTo>
                        <a:cubicBezTo>
                          <a:pt x="446" y="2335"/>
                          <a:pt x="446" y="2335"/>
                          <a:pt x="446" y="2335"/>
                        </a:cubicBezTo>
                        <a:cubicBezTo>
                          <a:pt x="448" y="2340"/>
                          <a:pt x="448" y="2340"/>
                          <a:pt x="448" y="2340"/>
                        </a:cubicBezTo>
                        <a:cubicBezTo>
                          <a:pt x="452" y="2344"/>
                          <a:pt x="452" y="2344"/>
                          <a:pt x="452" y="2344"/>
                        </a:cubicBezTo>
                        <a:cubicBezTo>
                          <a:pt x="460" y="2349"/>
                          <a:pt x="460" y="2349"/>
                          <a:pt x="460" y="2349"/>
                        </a:cubicBezTo>
                        <a:cubicBezTo>
                          <a:pt x="465" y="2351"/>
                          <a:pt x="465" y="2351"/>
                          <a:pt x="465" y="2351"/>
                        </a:cubicBezTo>
                        <a:cubicBezTo>
                          <a:pt x="469" y="2352"/>
                          <a:pt x="469" y="2352"/>
                          <a:pt x="469" y="2352"/>
                        </a:cubicBezTo>
                        <a:cubicBezTo>
                          <a:pt x="473" y="2350"/>
                          <a:pt x="473" y="2350"/>
                          <a:pt x="473" y="2350"/>
                        </a:cubicBezTo>
                        <a:cubicBezTo>
                          <a:pt x="493" y="2342"/>
                          <a:pt x="493" y="2342"/>
                          <a:pt x="493" y="2342"/>
                        </a:cubicBezTo>
                        <a:cubicBezTo>
                          <a:pt x="506" y="2342"/>
                          <a:pt x="506" y="2342"/>
                          <a:pt x="506" y="2342"/>
                        </a:cubicBezTo>
                        <a:cubicBezTo>
                          <a:pt x="506" y="2336"/>
                          <a:pt x="506" y="2336"/>
                          <a:pt x="506" y="2336"/>
                        </a:cubicBezTo>
                        <a:cubicBezTo>
                          <a:pt x="504" y="2332"/>
                          <a:pt x="504" y="2332"/>
                          <a:pt x="504" y="2332"/>
                        </a:cubicBezTo>
                        <a:cubicBezTo>
                          <a:pt x="504" y="2331"/>
                          <a:pt x="504" y="2331"/>
                          <a:pt x="504" y="2331"/>
                        </a:cubicBezTo>
                        <a:cubicBezTo>
                          <a:pt x="505" y="2329"/>
                          <a:pt x="505" y="2329"/>
                          <a:pt x="505" y="2329"/>
                        </a:cubicBezTo>
                        <a:cubicBezTo>
                          <a:pt x="509" y="2328"/>
                          <a:pt x="509" y="2328"/>
                          <a:pt x="509" y="2328"/>
                        </a:cubicBezTo>
                        <a:cubicBezTo>
                          <a:pt x="511" y="2327"/>
                          <a:pt x="511" y="2327"/>
                          <a:pt x="511" y="2327"/>
                        </a:cubicBezTo>
                        <a:cubicBezTo>
                          <a:pt x="512" y="2324"/>
                          <a:pt x="512" y="2324"/>
                          <a:pt x="512" y="2324"/>
                        </a:cubicBezTo>
                        <a:cubicBezTo>
                          <a:pt x="515" y="2315"/>
                          <a:pt x="515" y="2315"/>
                          <a:pt x="515" y="2315"/>
                        </a:cubicBezTo>
                        <a:cubicBezTo>
                          <a:pt x="520" y="2309"/>
                          <a:pt x="520" y="2309"/>
                          <a:pt x="520" y="2309"/>
                        </a:cubicBezTo>
                        <a:cubicBezTo>
                          <a:pt x="536" y="2296"/>
                          <a:pt x="536" y="2296"/>
                          <a:pt x="536" y="2296"/>
                        </a:cubicBezTo>
                        <a:cubicBezTo>
                          <a:pt x="539" y="2294"/>
                          <a:pt x="539" y="2294"/>
                          <a:pt x="539" y="2294"/>
                        </a:cubicBezTo>
                        <a:cubicBezTo>
                          <a:pt x="542" y="2294"/>
                          <a:pt x="542" y="2294"/>
                          <a:pt x="542" y="2294"/>
                        </a:cubicBezTo>
                        <a:cubicBezTo>
                          <a:pt x="544" y="2295"/>
                          <a:pt x="544" y="2295"/>
                          <a:pt x="544" y="2295"/>
                        </a:cubicBezTo>
                        <a:cubicBezTo>
                          <a:pt x="545" y="2296"/>
                          <a:pt x="545" y="2296"/>
                          <a:pt x="545" y="2296"/>
                        </a:cubicBezTo>
                        <a:cubicBezTo>
                          <a:pt x="546" y="2299"/>
                          <a:pt x="546" y="2299"/>
                          <a:pt x="546" y="2299"/>
                        </a:cubicBezTo>
                        <a:cubicBezTo>
                          <a:pt x="547" y="2301"/>
                          <a:pt x="547" y="2301"/>
                          <a:pt x="547" y="2301"/>
                        </a:cubicBezTo>
                        <a:cubicBezTo>
                          <a:pt x="546" y="2306"/>
                          <a:pt x="546" y="2306"/>
                          <a:pt x="546" y="2306"/>
                        </a:cubicBezTo>
                        <a:cubicBezTo>
                          <a:pt x="546" y="2307"/>
                          <a:pt x="546" y="2307"/>
                          <a:pt x="546" y="2307"/>
                        </a:cubicBezTo>
                        <a:cubicBezTo>
                          <a:pt x="546" y="2308"/>
                          <a:pt x="546" y="2308"/>
                          <a:pt x="546" y="2308"/>
                        </a:cubicBezTo>
                        <a:cubicBezTo>
                          <a:pt x="546" y="2309"/>
                          <a:pt x="546" y="2309"/>
                          <a:pt x="546" y="2309"/>
                        </a:cubicBezTo>
                        <a:cubicBezTo>
                          <a:pt x="547" y="2310"/>
                          <a:pt x="547" y="2310"/>
                          <a:pt x="547" y="2310"/>
                        </a:cubicBezTo>
                        <a:cubicBezTo>
                          <a:pt x="549" y="2310"/>
                          <a:pt x="549" y="2310"/>
                          <a:pt x="549" y="2310"/>
                        </a:cubicBezTo>
                        <a:cubicBezTo>
                          <a:pt x="560" y="2310"/>
                          <a:pt x="560" y="2310"/>
                          <a:pt x="560" y="2310"/>
                        </a:cubicBezTo>
                        <a:cubicBezTo>
                          <a:pt x="569" y="2309"/>
                          <a:pt x="569" y="2309"/>
                          <a:pt x="569" y="2309"/>
                        </a:cubicBezTo>
                        <a:cubicBezTo>
                          <a:pt x="573" y="2307"/>
                          <a:pt x="573" y="2307"/>
                          <a:pt x="573" y="2307"/>
                        </a:cubicBezTo>
                        <a:cubicBezTo>
                          <a:pt x="577" y="2305"/>
                          <a:pt x="577" y="2305"/>
                          <a:pt x="577" y="2305"/>
                        </a:cubicBezTo>
                        <a:cubicBezTo>
                          <a:pt x="583" y="2301"/>
                          <a:pt x="583" y="2301"/>
                          <a:pt x="583" y="2301"/>
                        </a:cubicBezTo>
                        <a:cubicBezTo>
                          <a:pt x="586" y="2297"/>
                          <a:pt x="586" y="2297"/>
                          <a:pt x="586" y="2297"/>
                        </a:cubicBezTo>
                        <a:cubicBezTo>
                          <a:pt x="592" y="2287"/>
                          <a:pt x="592" y="2287"/>
                          <a:pt x="592" y="2287"/>
                        </a:cubicBezTo>
                        <a:cubicBezTo>
                          <a:pt x="599" y="2274"/>
                          <a:pt x="599" y="2274"/>
                          <a:pt x="599" y="2274"/>
                        </a:cubicBezTo>
                        <a:cubicBezTo>
                          <a:pt x="600" y="2271"/>
                          <a:pt x="600" y="2271"/>
                          <a:pt x="600" y="2271"/>
                        </a:cubicBezTo>
                        <a:cubicBezTo>
                          <a:pt x="600" y="2267"/>
                          <a:pt x="600" y="2267"/>
                          <a:pt x="600" y="2267"/>
                        </a:cubicBezTo>
                        <a:cubicBezTo>
                          <a:pt x="598" y="2265"/>
                          <a:pt x="598" y="2265"/>
                          <a:pt x="598" y="2265"/>
                        </a:cubicBezTo>
                        <a:cubicBezTo>
                          <a:pt x="593" y="2260"/>
                          <a:pt x="593" y="2260"/>
                          <a:pt x="593" y="2260"/>
                        </a:cubicBezTo>
                        <a:cubicBezTo>
                          <a:pt x="593" y="2259"/>
                          <a:pt x="593" y="2259"/>
                          <a:pt x="593" y="2259"/>
                        </a:cubicBezTo>
                        <a:cubicBezTo>
                          <a:pt x="594" y="2257"/>
                          <a:pt x="594" y="2257"/>
                          <a:pt x="594" y="2257"/>
                        </a:cubicBezTo>
                        <a:cubicBezTo>
                          <a:pt x="603" y="2243"/>
                          <a:pt x="603" y="2243"/>
                          <a:pt x="603" y="2243"/>
                        </a:cubicBezTo>
                        <a:cubicBezTo>
                          <a:pt x="610" y="2230"/>
                          <a:pt x="610" y="2230"/>
                          <a:pt x="610" y="2230"/>
                        </a:cubicBezTo>
                        <a:cubicBezTo>
                          <a:pt x="614" y="2223"/>
                          <a:pt x="614" y="2223"/>
                          <a:pt x="614" y="2223"/>
                        </a:cubicBezTo>
                        <a:cubicBezTo>
                          <a:pt x="617" y="2218"/>
                          <a:pt x="617" y="2218"/>
                          <a:pt x="617" y="2218"/>
                        </a:cubicBezTo>
                        <a:cubicBezTo>
                          <a:pt x="619" y="2212"/>
                          <a:pt x="619" y="2212"/>
                          <a:pt x="619" y="2212"/>
                        </a:cubicBezTo>
                        <a:cubicBezTo>
                          <a:pt x="621" y="2204"/>
                          <a:pt x="621" y="2204"/>
                          <a:pt x="621" y="2204"/>
                        </a:cubicBezTo>
                        <a:cubicBezTo>
                          <a:pt x="621" y="2198"/>
                          <a:pt x="621" y="2198"/>
                          <a:pt x="621" y="2198"/>
                        </a:cubicBezTo>
                        <a:cubicBezTo>
                          <a:pt x="620" y="2196"/>
                          <a:pt x="620" y="2196"/>
                          <a:pt x="620" y="2196"/>
                        </a:cubicBezTo>
                        <a:cubicBezTo>
                          <a:pt x="619" y="2193"/>
                          <a:pt x="619" y="2193"/>
                          <a:pt x="619" y="2193"/>
                        </a:cubicBezTo>
                        <a:cubicBezTo>
                          <a:pt x="618" y="2193"/>
                          <a:pt x="618" y="2193"/>
                          <a:pt x="618" y="2193"/>
                        </a:cubicBezTo>
                        <a:cubicBezTo>
                          <a:pt x="617" y="2192"/>
                          <a:pt x="617" y="2192"/>
                          <a:pt x="617" y="2192"/>
                        </a:cubicBezTo>
                        <a:cubicBezTo>
                          <a:pt x="608" y="2190"/>
                          <a:pt x="608" y="2190"/>
                          <a:pt x="608" y="2190"/>
                        </a:cubicBezTo>
                        <a:cubicBezTo>
                          <a:pt x="606" y="2189"/>
                          <a:pt x="606" y="2189"/>
                          <a:pt x="606" y="2189"/>
                        </a:cubicBezTo>
                        <a:cubicBezTo>
                          <a:pt x="605" y="2187"/>
                          <a:pt x="605" y="2187"/>
                          <a:pt x="605" y="2187"/>
                        </a:cubicBezTo>
                        <a:cubicBezTo>
                          <a:pt x="604" y="2184"/>
                          <a:pt x="604" y="2184"/>
                          <a:pt x="604" y="2184"/>
                        </a:cubicBezTo>
                        <a:cubicBezTo>
                          <a:pt x="605" y="2182"/>
                          <a:pt x="605" y="2182"/>
                          <a:pt x="605" y="2182"/>
                        </a:cubicBezTo>
                        <a:cubicBezTo>
                          <a:pt x="609" y="2178"/>
                          <a:pt x="609" y="2178"/>
                          <a:pt x="609" y="2178"/>
                        </a:cubicBezTo>
                        <a:cubicBezTo>
                          <a:pt x="612" y="2176"/>
                          <a:pt x="612" y="2176"/>
                          <a:pt x="612" y="2176"/>
                        </a:cubicBezTo>
                        <a:cubicBezTo>
                          <a:pt x="615" y="2175"/>
                          <a:pt x="615" y="2175"/>
                          <a:pt x="615" y="2175"/>
                        </a:cubicBezTo>
                        <a:cubicBezTo>
                          <a:pt x="630" y="2174"/>
                          <a:pt x="630" y="2174"/>
                          <a:pt x="630" y="2174"/>
                        </a:cubicBezTo>
                        <a:cubicBezTo>
                          <a:pt x="632" y="2173"/>
                          <a:pt x="632" y="2173"/>
                          <a:pt x="632" y="2173"/>
                        </a:cubicBezTo>
                        <a:cubicBezTo>
                          <a:pt x="633" y="2170"/>
                          <a:pt x="633" y="2170"/>
                          <a:pt x="633" y="2170"/>
                        </a:cubicBezTo>
                        <a:cubicBezTo>
                          <a:pt x="634" y="2163"/>
                          <a:pt x="634" y="2163"/>
                          <a:pt x="634" y="2163"/>
                        </a:cubicBezTo>
                        <a:cubicBezTo>
                          <a:pt x="634" y="2151"/>
                          <a:pt x="634" y="2151"/>
                          <a:pt x="634" y="2151"/>
                        </a:cubicBezTo>
                        <a:cubicBezTo>
                          <a:pt x="636" y="2136"/>
                          <a:pt x="636" y="2136"/>
                          <a:pt x="636" y="2136"/>
                        </a:cubicBezTo>
                        <a:cubicBezTo>
                          <a:pt x="636" y="2131"/>
                          <a:pt x="636" y="2131"/>
                          <a:pt x="636" y="2131"/>
                        </a:cubicBezTo>
                        <a:cubicBezTo>
                          <a:pt x="635" y="2127"/>
                          <a:pt x="635" y="2127"/>
                          <a:pt x="635" y="2127"/>
                        </a:cubicBezTo>
                        <a:cubicBezTo>
                          <a:pt x="634" y="2124"/>
                          <a:pt x="634" y="2124"/>
                          <a:pt x="634" y="2124"/>
                        </a:cubicBezTo>
                        <a:cubicBezTo>
                          <a:pt x="633" y="2121"/>
                          <a:pt x="633" y="2121"/>
                          <a:pt x="633" y="2121"/>
                        </a:cubicBezTo>
                        <a:cubicBezTo>
                          <a:pt x="630" y="2119"/>
                          <a:pt x="630" y="2119"/>
                          <a:pt x="630" y="2119"/>
                        </a:cubicBezTo>
                        <a:cubicBezTo>
                          <a:pt x="628" y="2118"/>
                          <a:pt x="628" y="2118"/>
                          <a:pt x="628" y="2118"/>
                        </a:cubicBezTo>
                        <a:cubicBezTo>
                          <a:pt x="598" y="2103"/>
                          <a:pt x="598" y="2103"/>
                          <a:pt x="598" y="2103"/>
                        </a:cubicBezTo>
                        <a:cubicBezTo>
                          <a:pt x="596" y="2103"/>
                          <a:pt x="596" y="2103"/>
                          <a:pt x="596" y="2103"/>
                        </a:cubicBezTo>
                        <a:cubicBezTo>
                          <a:pt x="594" y="2103"/>
                          <a:pt x="594" y="2103"/>
                          <a:pt x="594" y="2103"/>
                        </a:cubicBezTo>
                        <a:cubicBezTo>
                          <a:pt x="592" y="2104"/>
                          <a:pt x="592" y="2104"/>
                          <a:pt x="592" y="2104"/>
                        </a:cubicBezTo>
                        <a:cubicBezTo>
                          <a:pt x="589" y="2106"/>
                          <a:pt x="589" y="2106"/>
                          <a:pt x="589" y="2106"/>
                        </a:cubicBezTo>
                        <a:cubicBezTo>
                          <a:pt x="588" y="2106"/>
                          <a:pt x="588" y="2106"/>
                          <a:pt x="588" y="2106"/>
                        </a:cubicBezTo>
                        <a:cubicBezTo>
                          <a:pt x="586" y="2107"/>
                          <a:pt x="586" y="2107"/>
                          <a:pt x="586" y="2107"/>
                        </a:cubicBezTo>
                        <a:cubicBezTo>
                          <a:pt x="585" y="2107"/>
                          <a:pt x="585" y="2107"/>
                          <a:pt x="585" y="2107"/>
                        </a:cubicBezTo>
                        <a:cubicBezTo>
                          <a:pt x="583" y="2106"/>
                          <a:pt x="583" y="2106"/>
                          <a:pt x="583" y="2106"/>
                        </a:cubicBezTo>
                        <a:cubicBezTo>
                          <a:pt x="583" y="2104"/>
                          <a:pt x="583" y="2104"/>
                          <a:pt x="583" y="2104"/>
                        </a:cubicBezTo>
                        <a:cubicBezTo>
                          <a:pt x="582" y="2101"/>
                          <a:pt x="582" y="2101"/>
                          <a:pt x="582" y="2101"/>
                        </a:cubicBezTo>
                        <a:cubicBezTo>
                          <a:pt x="583" y="2095"/>
                          <a:pt x="583" y="2095"/>
                          <a:pt x="583" y="2095"/>
                        </a:cubicBezTo>
                        <a:cubicBezTo>
                          <a:pt x="583" y="2092"/>
                          <a:pt x="583" y="2092"/>
                          <a:pt x="583" y="2092"/>
                        </a:cubicBezTo>
                        <a:cubicBezTo>
                          <a:pt x="582" y="2091"/>
                          <a:pt x="582" y="2091"/>
                          <a:pt x="582" y="2091"/>
                        </a:cubicBezTo>
                        <a:cubicBezTo>
                          <a:pt x="580" y="2087"/>
                          <a:pt x="580" y="2087"/>
                          <a:pt x="580" y="2087"/>
                        </a:cubicBezTo>
                        <a:cubicBezTo>
                          <a:pt x="578" y="2084"/>
                          <a:pt x="578" y="2084"/>
                          <a:pt x="578" y="2084"/>
                        </a:cubicBezTo>
                        <a:cubicBezTo>
                          <a:pt x="578" y="2081"/>
                          <a:pt x="578" y="2081"/>
                          <a:pt x="578" y="2081"/>
                        </a:cubicBezTo>
                        <a:cubicBezTo>
                          <a:pt x="577" y="2075"/>
                          <a:pt x="577" y="2075"/>
                          <a:pt x="577" y="2075"/>
                        </a:cubicBezTo>
                        <a:cubicBezTo>
                          <a:pt x="578" y="2072"/>
                          <a:pt x="578" y="2072"/>
                          <a:pt x="578" y="2072"/>
                        </a:cubicBezTo>
                        <a:cubicBezTo>
                          <a:pt x="579" y="2070"/>
                          <a:pt x="579" y="2070"/>
                          <a:pt x="579" y="2070"/>
                        </a:cubicBezTo>
                        <a:cubicBezTo>
                          <a:pt x="583" y="2069"/>
                          <a:pt x="583" y="2069"/>
                          <a:pt x="583" y="2069"/>
                        </a:cubicBezTo>
                        <a:cubicBezTo>
                          <a:pt x="589" y="2069"/>
                          <a:pt x="589" y="2069"/>
                          <a:pt x="589" y="2069"/>
                        </a:cubicBezTo>
                        <a:cubicBezTo>
                          <a:pt x="592" y="2068"/>
                          <a:pt x="592" y="2068"/>
                          <a:pt x="592" y="2068"/>
                        </a:cubicBezTo>
                        <a:cubicBezTo>
                          <a:pt x="593" y="2067"/>
                          <a:pt x="593" y="2067"/>
                          <a:pt x="593" y="2067"/>
                        </a:cubicBezTo>
                        <a:cubicBezTo>
                          <a:pt x="594" y="2065"/>
                          <a:pt x="594" y="2065"/>
                          <a:pt x="594" y="2065"/>
                        </a:cubicBezTo>
                        <a:cubicBezTo>
                          <a:pt x="595" y="2064"/>
                          <a:pt x="595" y="2064"/>
                          <a:pt x="595" y="2064"/>
                        </a:cubicBezTo>
                        <a:cubicBezTo>
                          <a:pt x="594" y="2062"/>
                          <a:pt x="594" y="2062"/>
                          <a:pt x="594" y="2062"/>
                        </a:cubicBezTo>
                        <a:cubicBezTo>
                          <a:pt x="593" y="2062"/>
                          <a:pt x="593" y="2062"/>
                          <a:pt x="593" y="2062"/>
                        </a:cubicBezTo>
                        <a:cubicBezTo>
                          <a:pt x="589" y="2059"/>
                          <a:pt x="589" y="2059"/>
                          <a:pt x="589" y="2059"/>
                        </a:cubicBezTo>
                        <a:cubicBezTo>
                          <a:pt x="586" y="2058"/>
                          <a:pt x="586" y="2058"/>
                          <a:pt x="586" y="2058"/>
                        </a:cubicBezTo>
                        <a:cubicBezTo>
                          <a:pt x="584" y="2056"/>
                          <a:pt x="584" y="2056"/>
                          <a:pt x="584" y="2056"/>
                        </a:cubicBezTo>
                        <a:cubicBezTo>
                          <a:pt x="583" y="2055"/>
                          <a:pt x="583" y="2055"/>
                          <a:pt x="583" y="2055"/>
                        </a:cubicBezTo>
                        <a:cubicBezTo>
                          <a:pt x="582" y="2053"/>
                          <a:pt x="582" y="2053"/>
                          <a:pt x="582" y="2053"/>
                        </a:cubicBezTo>
                        <a:cubicBezTo>
                          <a:pt x="582" y="2050"/>
                          <a:pt x="582" y="2050"/>
                          <a:pt x="582" y="2050"/>
                        </a:cubicBezTo>
                        <a:cubicBezTo>
                          <a:pt x="582" y="2048"/>
                          <a:pt x="582" y="2048"/>
                          <a:pt x="582" y="2048"/>
                        </a:cubicBezTo>
                        <a:cubicBezTo>
                          <a:pt x="581" y="2045"/>
                          <a:pt x="581" y="2045"/>
                          <a:pt x="581" y="2045"/>
                        </a:cubicBezTo>
                        <a:cubicBezTo>
                          <a:pt x="581" y="2043"/>
                          <a:pt x="581" y="2043"/>
                          <a:pt x="581" y="2043"/>
                        </a:cubicBezTo>
                        <a:cubicBezTo>
                          <a:pt x="579" y="2042"/>
                          <a:pt x="579" y="2042"/>
                          <a:pt x="579" y="2042"/>
                        </a:cubicBezTo>
                        <a:cubicBezTo>
                          <a:pt x="578" y="2042"/>
                          <a:pt x="578" y="2042"/>
                          <a:pt x="578" y="2042"/>
                        </a:cubicBezTo>
                        <a:cubicBezTo>
                          <a:pt x="574" y="2042"/>
                          <a:pt x="574" y="2042"/>
                          <a:pt x="574" y="2042"/>
                        </a:cubicBezTo>
                        <a:cubicBezTo>
                          <a:pt x="572" y="2042"/>
                          <a:pt x="572" y="2042"/>
                          <a:pt x="572" y="2042"/>
                        </a:cubicBezTo>
                        <a:cubicBezTo>
                          <a:pt x="570" y="2042"/>
                          <a:pt x="570" y="2042"/>
                          <a:pt x="570" y="2042"/>
                        </a:cubicBezTo>
                        <a:cubicBezTo>
                          <a:pt x="568" y="2042"/>
                          <a:pt x="568" y="2042"/>
                          <a:pt x="568" y="2042"/>
                        </a:cubicBezTo>
                        <a:cubicBezTo>
                          <a:pt x="567" y="2040"/>
                          <a:pt x="567" y="2040"/>
                          <a:pt x="567" y="2040"/>
                        </a:cubicBezTo>
                        <a:cubicBezTo>
                          <a:pt x="567" y="2039"/>
                          <a:pt x="567" y="2039"/>
                          <a:pt x="567" y="2039"/>
                        </a:cubicBezTo>
                        <a:cubicBezTo>
                          <a:pt x="567" y="2037"/>
                          <a:pt x="567" y="2037"/>
                          <a:pt x="567" y="2037"/>
                        </a:cubicBezTo>
                        <a:cubicBezTo>
                          <a:pt x="567" y="2035"/>
                          <a:pt x="567" y="2035"/>
                          <a:pt x="567" y="2035"/>
                        </a:cubicBezTo>
                        <a:cubicBezTo>
                          <a:pt x="566" y="2031"/>
                          <a:pt x="566" y="2031"/>
                          <a:pt x="566" y="2031"/>
                        </a:cubicBezTo>
                        <a:cubicBezTo>
                          <a:pt x="565" y="2029"/>
                          <a:pt x="565" y="2029"/>
                          <a:pt x="565" y="2029"/>
                        </a:cubicBezTo>
                        <a:cubicBezTo>
                          <a:pt x="564" y="2028"/>
                          <a:pt x="564" y="2028"/>
                          <a:pt x="564" y="2028"/>
                        </a:cubicBezTo>
                        <a:cubicBezTo>
                          <a:pt x="563" y="2028"/>
                          <a:pt x="563" y="2028"/>
                          <a:pt x="563" y="2028"/>
                        </a:cubicBezTo>
                        <a:cubicBezTo>
                          <a:pt x="561" y="2029"/>
                          <a:pt x="561" y="2029"/>
                          <a:pt x="561" y="2029"/>
                        </a:cubicBezTo>
                        <a:cubicBezTo>
                          <a:pt x="558" y="2030"/>
                          <a:pt x="558" y="2030"/>
                          <a:pt x="558" y="2030"/>
                        </a:cubicBezTo>
                        <a:cubicBezTo>
                          <a:pt x="555" y="2033"/>
                          <a:pt x="555" y="2033"/>
                          <a:pt x="555" y="2033"/>
                        </a:cubicBezTo>
                        <a:cubicBezTo>
                          <a:pt x="554" y="2034"/>
                          <a:pt x="554" y="2034"/>
                          <a:pt x="554" y="2034"/>
                        </a:cubicBezTo>
                        <a:cubicBezTo>
                          <a:pt x="553" y="2034"/>
                          <a:pt x="553" y="2034"/>
                          <a:pt x="553" y="2034"/>
                        </a:cubicBezTo>
                        <a:cubicBezTo>
                          <a:pt x="552" y="2034"/>
                          <a:pt x="552" y="2034"/>
                          <a:pt x="552" y="2034"/>
                        </a:cubicBezTo>
                        <a:cubicBezTo>
                          <a:pt x="550" y="2033"/>
                          <a:pt x="550" y="2033"/>
                          <a:pt x="550" y="2033"/>
                        </a:cubicBezTo>
                        <a:cubicBezTo>
                          <a:pt x="550" y="2032"/>
                          <a:pt x="550" y="2032"/>
                          <a:pt x="550" y="2032"/>
                        </a:cubicBezTo>
                        <a:cubicBezTo>
                          <a:pt x="550" y="2031"/>
                          <a:pt x="550" y="2031"/>
                          <a:pt x="550" y="2031"/>
                        </a:cubicBezTo>
                        <a:cubicBezTo>
                          <a:pt x="550" y="2030"/>
                          <a:pt x="550" y="2030"/>
                          <a:pt x="550" y="2030"/>
                        </a:cubicBezTo>
                        <a:cubicBezTo>
                          <a:pt x="554" y="2020"/>
                          <a:pt x="554" y="2020"/>
                          <a:pt x="554" y="2020"/>
                        </a:cubicBezTo>
                        <a:cubicBezTo>
                          <a:pt x="556" y="2013"/>
                          <a:pt x="556" y="2013"/>
                          <a:pt x="556" y="2013"/>
                        </a:cubicBezTo>
                        <a:cubicBezTo>
                          <a:pt x="558" y="2011"/>
                          <a:pt x="558" y="2011"/>
                          <a:pt x="558" y="2011"/>
                        </a:cubicBezTo>
                        <a:cubicBezTo>
                          <a:pt x="561" y="2012"/>
                          <a:pt x="561" y="2012"/>
                          <a:pt x="561" y="2012"/>
                        </a:cubicBezTo>
                        <a:cubicBezTo>
                          <a:pt x="563" y="2013"/>
                          <a:pt x="563" y="2013"/>
                          <a:pt x="563" y="2013"/>
                        </a:cubicBezTo>
                        <a:cubicBezTo>
                          <a:pt x="566" y="2015"/>
                          <a:pt x="566" y="2015"/>
                          <a:pt x="566" y="2015"/>
                        </a:cubicBezTo>
                        <a:cubicBezTo>
                          <a:pt x="568" y="2017"/>
                          <a:pt x="568" y="2017"/>
                          <a:pt x="568" y="2017"/>
                        </a:cubicBezTo>
                        <a:cubicBezTo>
                          <a:pt x="570" y="2017"/>
                          <a:pt x="570" y="2017"/>
                          <a:pt x="570" y="2017"/>
                        </a:cubicBezTo>
                        <a:cubicBezTo>
                          <a:pt x="572" y="2017"/>
                          <a:pt x="572" y="2017"/>
                          <a:pt x="572" y="2017"/>
                        </a:cubicBezTo>
                        <a:cubicBezTo>
                          <a:pt x="575" y="2015"/>
                          <a:pt x="575" y="2015"/>
                          <a:pt x="575" y="2015"/>
                        </a:cubicBezTo>
                        <a:cubicBezTo>
                          <a:pt x="575" y="2013"/>
                          <a:pt x="575" y="2013"/>
                          <a:pt x="575" y="2013"/>
                        </a:cubicBezTo>
                        <a:cubicBezTo>
                          <a:pt x="578" y="2006"/>
                          <a:pt x="578" y="2006"/>
                          <a:pt x="578" y="2006"/>
                        </a:cubicBezTo>
                        <a:cubicBezTo>
                          <a:pt x="579" y="2004"/>
                          <a:pt x="579" y="2004"/>
                          <a:pt x="579" y="2004"/>
                        </a:cubicBezTo>
                        <a:cubicBezTo>
                          <a:pt x="581" y="2003"/>
                          <a:pt x="581" y="2003"/>
                          <a:pt x="581" y="2003"/>
                        </a:cubicBezTo>
                        <a:cubicBezTo>
                          <a:pt x="583" y="2004"/>
                          <a:pt x="583" y="2004"/>
                          <a:pt x="583" y="2004"/>
                        </a:cubicBezTo>
                        <a:cubicBezTo>
                          <a:pt x="584" y="2006"/>
                          <a:pt x="584" y="2006"/>
                          <a:pt x="584" y="2006"/>
                        </a:cubicBezTo>
                        <a:cubicBezTo>
                          <a:pt x="586" y="2007"/>
                          <a:pt x="586" y="2007"/>
                          <a:pt x="586" y="2007"/>
                        </a:cubicBezTo>
                        <a:cubicBezTo>
                          <a:pt x="588" y="2009"/>
                          <a:pt x="588" y="2009"/>
                          <a:pt x="588" y="2009"/>
                        </a:cubicBezTo>
                        <a:cubicBezTo>
                          <a:pt x="589" y="2011"/>
                          <a:pt x="589" y="2011"/>
                          <a:pt x="589" y="2011"/>
                        </a:cubicBezTo>
                        <a:cubicBezTo>
                          <a:pt x="592" y="2012"/>
                          <a:pt x="592" y="2012"/>
                          <a:pt x="592" y="2012"/>
                        </a:cubicBezTo>
                        <a:cubicBezTo>
                          <a:pt x="594" y="2012"/>
                          <a:pt x="594" y="2012"/>
                          <a:pt x="594" y="2012"/>
                        </a:cubicBezTo>
                        <a:cubicBezTo>
                          <a:pt x="596" y="2009"/>
                          <a:pt x="596" y="2009"/>
                          <a:pt x="596" y="2009"/>
                        </a:cubicBezTo>
                        <a:cubicBezTo>
                          <a:pt x="602" y="2002"/>
                          <a:pt x="602" y="2002"/>
                          <a:pt x="602" y="2002"/>
                        </a:cubicBezTo>
                        <a:cubicBezTo>
                          <a:pt x="603" y="2001"/>
                          <a:pt x="603" y="2001"/>
                          <a:pt x="603" y="2001"/>
                        </a:cubicBezTo>
                        <a:cubicBezTo>
                          <a:pt x="605" y="1999"/>
                          <a:pt x="605" y="1999"/>
                          <a:pt x="605" y="1999"/>
                        </a:cubicBezTo>
                        <a:cubicBezTo>
                          <a:pt x="610" y="1997"/>
                          <a:pt x="610" y="1997"/>
                          <a:pt x="610" y="1997"/>
                        </a:cubicBezTo>
                        <a:cubicBezTo>
                          <a:pt x="612" y="1995"/>
                          <a:pt x="612" y="1995"/>
                          <a:pt x="612" y="1995"/>
                        </a:cubicBezTo>
                        <a:cubicBezTo>
                          <a:pt x="614" y="1993"/>
                          <a:pt x="614" y="1993"/>
                          <a:pt x="614" y="1993"/>
                        </a:cubicBezTo>
                        <a:cubicBezTo>
                          <a:pt x="615" y="1991"/>
                          <a:pt x="615" y="1991"/>
                          <a:pt x="615" y="1991"/>
                        </a:cubicBezTo>
                        <a:cubicBezTo>
                          <a:pt x="616" y="1989"/>
                          <a:pt x="616" y="1989"/>
                          <a:pt x="616" y="1989"/>
                        </a:cubicBezTo>
                        <a:cubicBezTo>
                          <a:pt x="619" y="1976"/>
                          <a:pt x="619" y="1976"/>
                          <a:pt x="619" y="1976"/>
                        </a:cubicBezTo>
                        <a:cubicBezTo>
                          <a:pt x="620" y="1975"/>
                          <a:pt x="620" y="1975"/>
                          <a:pt x="620" y="1975"/>
                        </a:cubicBezTo>
                        <a:cubicBezTo>
                          <a:pt x="622" y="1973"/>
                          <a:pt x="622" y="1973"/>
                          <a:pt x="622" y="1973"/>
                        </a:cubicBezTo>
                        <a:cubicBezTo>
                          <a:pt x="624" y="1974"/>
                          <a:pt x="624" y="1974"/>
                          <a:pt x="624" y="1974"/>
                        </a:cubicBezTo>
                        <a:cubicBezTo>
                          <a:pt x="628" y="1975"/>
                          <a:pt x="628" y="1975"/>
                          <a:pt x="628" y="1975"/>
                        </a:cubicBezTo>
                        <a:cubicBezTo>
                          <a:pt x="633" y="1978"/>
                          <a:pt x="633" y="1978"/>
                          <a:pt x="633" y="1978"/>
                        </a:cubicBezTo>
                        <a:cubicBezTo>
                          <a:pt x="637" y="1979"/>
                          <a:pt x="637" y="1979"/>
                          <a:pt x="637" y="1979"/>
                        </a:cubicBezTo>
                        <a:cubicBezTo>
                          <a:pt x="648" y="1981"/>
                          <a:pt x="648" y="1981"/>
                          <a:pt x="648" y="1981"/>
                        </a:cubicBezTo>
                        <a:cubicBezTo>
                          <a:pt x="651" y="1981"/>
                          <a:pt x="651" y="1981"/>
                          <a:pt x="651" y="1981"/>
                        </a:cubicBezTo>
                        <a:cubicBezTo>
                          <a:pt x="652" y="1982"/>
                          <a:pt x="652" y="1982"/>
                          <a:pt x="652" y="1982"/>
                        </a:cubicBezTo>
                        <a:cubicBezTo>
                          <a:pt x="653" y="1985"/>
                          <a:pt x="653" y="1985"/>
                          <a:pt x="653" y="1985"/>
                        </a:cubicBezTo>
                        <a:cubicBezTo>
                          <a:pt x="654" y="1991"/>
                          <a:pt x="654" y="1991"/>
                          <a:pt x="654" y="1991"/>
                        </a:cubicBezTo>
                        <a:cubicBezTo>
                          <a:pt x="655" y="1993"/>
                          <a:pt x="655" y="1993"/>
                          <a:pt x="655" y="1993"/>
                        </a:cubicBezTo>
                        <a:cubicBezTo>
                          <a:pt x="658" y="1998"/>
                          <a:pt x="658" y="1998"/>
                          <a:pt x="658" y="1998"/>
                        </a:cubicBezTo>
                        <a:cubicBezTo>
                          <a:pt x="659" y="2000"/>
                          <a:pt x="659" y="2000"/>
                          <a:pt x="659" y="2000"/>
                        </a:cubicBezTo>
                        <a:cubicBezTo>
                          <a:pt x="660" y="2001"/>
                          <a:pt x="660" y="2001"/>
                          <a:pt x="660" y="2001"/>
                        </a:cubicBezTo>
                        <a:cubicBezTo>
                          <a:pt x="660" y="2003"/>
                          <a:pt x="660" y="2003"/>
                          <a:pt x="660" y="2003"/>
                        </a:cubicBezTo>
                        <a:cubicBezTo>
                          <a:pt x="660" y="2004"/>
                          <a:pt x="660" y="2004"/>
                          <a:pt x="660" y="2004"/>
                        </a:cubicBezTo>
                        <a:cubicBezTo>
                          <a:pt x="660" y="2006"/>
                          <a:pt x="660" y="2006"/>
                          <a:pt x="660" y="2006"/>
                        </a:cubicBezTo>
                        <a:cubicBezTo>
                          <a:pt x="660" y="2007"/>
                          <a:pt x="660" y="2007"/>
                          <a:pt x="660" y="2007"/>
                        </a:cubicBezTo>
                        <a:cubicBezTo>
                          <a:pt x="661" y="2008"/>
                          <a:pt x="661" y="2008"/>
                          <a:pt x="661" y="2008"/>
                        </a:cubicBezTo>
                        <a:cubicBezTo>
                          <a:pt x="662" y="2009"/>
                          <a:pt x="662" y="2009"/>
                          <a:pt x="662" y="2009"/>
                        </a:cubicBezTo>
                        <a:cubicBezTo>
                          <a:pt x="664" y="2009"/>
                          <a:pt x="664" y="2009"/>
                          <a:pt x="664" y="2009"/>
                        </a:cubicBezTo>
                        <a:cubicBezTo>
                          <a:pt x="666" y="2008"/>
                          <a:pt x="666" y="2008"/>
                          <a:pt x="666" y="2008"/>
                        </a:cubicBezTo>
                        <a:cubicBezTo>
                          <a:pt x="669" y="2006"/>
                          <a:pt x="669" y="2006"/>
                          <a:pt x="669" y="2006"/>
                        </a:cubicBezTo>
                        <a:cubicBezTo>
                          <a:pt x="672" y="2005"/>
                          <a:pt x="672" y="2005"/>
                          <a:pt x="672" y="2005"/>
                        </a:cubicBezTo>
                        <a:cubicBezTo>
                          <a:pt x="683" y="1994"/>
                          <a:pt x="683" y="1994"/>
                          <a:pt x="683" y="1994"/>
                        </a:cubicBezTo>
                        <a:cubicBezTo>
                          <a:pt x="686" y="1992"/>
                          <a:pt x="686" y="1992"/>
                          <a:pt x="686" y="1992"/>
                        </a:cubicBezTo>
                        <a:cubicBezTo>
                          <a:pt x="688" y="1991"/>
                          <a:pt x="688" y="1991"/>
                          <a:pt x="688" y="1991"/>
                        </a:cubicBezTo>
                        <a:cubicBezTo>
                          <a:pt x="691" y="1990"/>
                          <a:pt x="691" y="1990"/>
                          <a:pt x="691" y="1990"/>
                        </a:cubicBezTo>
                        <a:cubicBezTo>
                          <a:pt x="697" y="1989"/>
                          <a:pt x="697" y="1989"/>
                          <a:pt x="697" y="1989"/>
                        </a:cubicBezTo>
                        <a:cubicBezTo>
                          <a:pt x="701" y="1989"/>
                          <a:pt x="701" y="1989"/>
                          <a:pt x="701" y="1989"/>
                        </a:cubicBezTo>
                        <a:cubicBezTo>
                          <a:pt x="702" y="1986"/>
                          <a:pt x="702" y="1986"/>
                          <a:pt x="702" y="1986"/>
                        </a:cubicBezTo>
                        <a:cubicBezTo>
                          <a:pt x="703" y="1981"/>
                          <a:pt x="703" y="1981"/>
                          <a:pt x="703" y="1981"/>
                        </a:cubicBezTo>
                        <a:cubicBezTo>
                          <a:pt x="694" y="1972"/>
                          <a:pt x="694" y="1972"/>
                          <a:pt x="694" y="1972"/>
                        </a:cubicBezTo>
                        <a:cubicBezTo>
                          <a:pt x="699" y="1967"/>
                          <a:pt x="699" y="1967"/>
                          <a:pt x="699" y="1967"/>
                        </a:cubicBezTo>
                        <a:cubicBezTo>
                          <a:pt x="702" y="1966"/>
                          <a:pt x="702" y="1966"/>
                          <a:pt x="702" y="1966"/>
                        </a:cubicBezTo>
                        <a:cubicBezTo>
                          <a:pt x="703" y="1964"/>
                          <a:pt x="703" y="1964"/>
                          <a:pt x="703" y="1964"/>
                        </a:cubicBezTo>
                        <a:cubicBezTo>
                          <a:pt x="705" y="1962"/>
                          <a:pt x="705" y="1962"/>
                          <a:pt x="705" y="1962"/>
                        </a:cubicBezTo>
                        <a:cubicBezTo>
                          <a:pt x="708" y="1951"/>
                          <a:pt x="708" y="1951"/>
                          <a:pt x="708" y="1951"/>
                        </a:cubicBezTo>
                        <a:cubicBezTo>
                          <a:pt x="709" y="1950"/>
                          <a:pt x="709" y="1950"/>
                          <a:pt x="709" y="1950"/>
                        </a:cubicBezTo>
                        <a:cubicBezTo>
                          <a:pt x="711" y="1948"/>
                          <a:pt x="711" y="1948"/>
                          <a:pt x="711" y="1948"/>
                        </a:cubicBezTo>
                        <a:cubicBezTo>
                          <a:pt x="715" y="1948"/>
                          <a:pt x="715" y="1948"/>
                          <a:pt x="715" y="1948"/>
                        </a:cubicBezTo>
                        <a:cubicBezTo>
                          <a:pt x="718" y="1948"/>
                          <a:pt x="718" y="1948"/>
                          <a:pt x="718" y="1948"/>
                        </a:cubicBezTo>
                        <a:cubicBezTo>
                          <a:pt x="720" y="1947"/>
                          <a:pt x="720" y="1947"/>
                          <a:pt x="720" y="1947"/>
                        </a:cubicBezTo>
                        <a:cubicBezTo>
                          <a:pt x="723" y="1945"/>
                          <a:pt x="723" y="1945"/>
                          <a:pt x="723" y="1945"/>
                        </a:cubicBezTo>
                        <a:cubicBezTo>
                          <a:pt x="725" y="1940"/>
                          <a:pt x="725" y="1940"/>
                          <a:pt x="725" y="1940"/>
                        </a:cubicBezTo>
                        <a:cubicBezTo>
                          <a:pt x="727" y="1939"/>
                          <a:pt x="727" y="1939"/>
                          <a:pt x="727" y="1939"/>
                        </a:cubicBezTo>
                        <a:cubicBezTo>
                          <a:pt x="728" y="1939"/>
                          <a:pt x="728" y="1939"/>
                          <a:pt x="728" y="1939"/>
                        </a:cubicBezTo>
                        <a:cubicBezTo>
                          <a:pt x="733" y="1937"/>
                          <a:pt x="733" y="1937"/>
                          <a:pt x="733" y="1937"/>
                        </a:cubicBezTo>
                        <a:cubicBezTo>
                          <a:pt x="741" y="1934"/>
                          <a:pt x="741" y="1934"/>
                          <a:pt x="741" y="1934"/>
                        </a:cubicBezTo>
                        <a:cubicBezTo>
                          <a:pt x="743" y="1931"/>
                          <a:pt x="743" y="1931"/>
                          <a:pt x="743" y="1931"/>
                        </a:cubicBezTo>
                        <a:cubicBezTo>
                          <a:pt x="746" y="1930"/>
                          <a:pt x="746" y="1930"/>
                          <a:pt x="746" y="1930"/>
                        </a:cubicBezTo>
                        <a:cubicBezTo>
                          <a:pt x="750" y="1929"/>
                          <a:pt x="750" y="1929"/>
                          <a:pt x="750" y="1929"/>
                        </a:cubicBezTo>
                        <a:cubicBezTo>
                          <a:pt x="755" y="1931"/>
                          <a:pt x="755" y="1931"/>
                          <a:pt x="755" y="1931"/>
                        </a:cubicBezTo>
                        <a:cubicBezTo>
                          <a:pt x="761" y="1933"/>
                          <a:pt x="761" y="1933"/>
                          <a:pt x="761" y="1933"/>
                        </a:cubicBezTo>
                        <a:cubicBezTo>
                          <a:pt x="765" y="1934"/>
                          <a:pt x="765" y="1934"/>
                          <a:pt x="765" y="1934"/>
                        </a:cubicBezTo>
                        <a:cubicBezTo>
                          <a:pt x="767" y="1933"/>
                          <a:pt x="767" y="1933"/>
                          <a:pt x="767" y="1933"/>
                        </a:cubicBezTo>
                        <a:cubicBezTo>
                          <a:pt x="769" y="1931"/>
                          <a:pt x="769" y="1931"/>
                          <a:pt x="769" y="1931"/>
                        </a:cubicBezTo>
                        <a:cubicBezTo>
                          <a:pt x="770" y="1930"/>
                          <a:pt x="770" y="1930"/>
                          <a:pt x="770" y="1930"/>
                        </a:cubicBezTo>
                        <a:cubicBezTo>
                          <a:pt x="771" y="1928"/>
                          <a:pt x="771" y="1928"/>
                          <a:pt x="771" y="1928"/>
                        </a:cubicBezTo>
                        <a:cubicBezTo>
                          <a:pt x="771" y="1926"/>
                          <a:pt x="771" y="1926"/>
                          <a:pt x="771" y="1926"/>
                        </a:cubicBezTo>
                        <a:cubicBezTo>
                          <a:pt x="768" y="1911"/>
                          <a:pt x="768" y="1911"/>
                          <a:pt x="768" y="1911"/>
                        </a:cubicBezTo>
                        <a:cubicBezTo>
                          <a:pt x="766" y="1906"/>
                          <a:pt x="766" y="1906"/>
                          <a:pt x="766" y="1906"/>
                        </a:cubicBezTo>
                        <a:cubicBezTo>
                          <a:pt x="766" y="1905"/>
                          <a:pt x="766" y="1905"/>
                          <a:pt x="766" y="1905"/>
                        </a:cubicBezTo>
                        <a:cubicBezTo>
                          <a:pt x="766" y="1905"/>
                          <a:pt x="766" y="1905"/>
                          <a:pt x="766" y="1905"/>
                        </a:cubicBezTo>
                        <a:cubicBezTo>
                          <a:pt x="782" y="1900"/>
                          <a:pt x="782" y="1900"/>
                          <a:pt x="782" y="1900"/>
                        </a:cubicBezTo>
                        <a:cubicBezTo>
                          <a:pt x="786" y="1898"/>
                          <a:pt x="786" y="1898"/>
                          <a:pt x="786" y="1898"/>
                        </a:cubicBezTo>
                        <a:cubicBezTo>
                          <a:pt x="790" y="1896"/>
                          <a:pt x="790" y="1896"/>
                          <a:pt x="790" y="1896"/>
                        </a:cubicBezTo>
                        <a:cubicBezTo>
                          <a:pt x="792" y="1893"/>
                          <a:pt x="792" y="1893"/>
                          <a:pt x="792" y="1893"/>
                        </a:cubicBezTo>
                        <a:cubicBezTo>
                          <a:pt x="793" y="1891"/>
                          <a:pt x="793" y="1891"/>
                          <a:pt x="793" y="1891"/>
                        </a:cubicBezTo>
                        <a:cubicBezTo>
                          <a:pt x="799" y="1887"/>
                          <a:pt x="799" y="1887"/>
                          <a:pt x="799" y="1887"/>
                        </a:cubicBezTo>
                        <a:cubicBezTo>
                          <a:pt x="799" y="1885"/>
                          <a:pt x="799" y="1885"/>
                          <a:pt x="799" y="1885"/>
                        </a:cubicBezTo>
                        <a:cubicBezTo>
                          <a:pt x="802" y="1874"/>
                          <a:pt x="802" y="1874"/>
                          <a:pt x="802" y="1874"/>
                        </a:cubicBezTo>
                        <a:cubicBezTo>
                          <a:pt x="804" y="1873"/>
                          <a:pt x="804" y="1873"/>
                          <a:pt x="804" y="1873"/>
                        </a:cubicBezTo>
                        <a:cubicBezTo>
                          <a:pt x="806" y="1872"/>
                          <a:pt x="806" y="1872"/>
                          <a:pt x="806" y="1872"/>
                        </a:cubicBezTo>
                        <a:cubicBezTo>
                          <a:pt x="816" y="1876"/>
                          <a:pt x="816" y="1876"/>
                          <a:pt x="816" y="1876"/>
                        </a:cubicBezTo>
                        <a:cubicBezTo>
                          <a:pt x="831" y="1873"/>
                          <a:pt x="831" y="1873"/>
                          <a:pt x="831" y="1873"/>
                        </a:cubicBezTo>
                        <a:cubicBezTo>
                          <a:pt x="833" y="1873"/>
                          <a:pt x="833" y="1873"/>
                          <a:pt x="833" y="1873"/>
                        </a:cubicBezTo>
                        <a:cubicBezTo>
                          <a:pt x="835" y="1874"/>
                          <a:pt x="835" y="1874"/>
                          <a:pt x="835" y="1874"/>
                        </a:cubicBezTo>
                        <a:cubicBezTo>
                          <a:pt x="836" y="1877"/>
                          <a:pt x="836" y="1877"/>
                          <a:pt x="836" y="1877"/>
                        </a:cubicBezTo>
                        <a:cubicBezTo>
                          <a:pt x="837" y="1881"/>
                          <a:pt x="837" y="1881"/>
                          <a:pt x="837" y="1881"/>
                        </a:cubicBezTo>
                        <a:cubicBezTo>
                          <a:pt x="839" y="1884"/>
                          <a:pt x="839" y="1884"/>
                          <a:pt x="839" y="1884"/>
                        </a:cubicBezTo>
                        <a:cubicBezTo>
                          <a:pt x="842" y="1887"/>
                          <a:pt x="842" y="1887"/>
                          <a:pt x="842" y="1887"/>
                        </a:cubicBezTo>
                        <a:cubicBezTo>
                          <a:pt x="848" y="1889"/>
                          <a:pt x="848" y="1889"/>
                          <a:pt x="848" y="1889"/>
                        </a:cubicBezTo>
                        <a:cubicBezTo>
                          <a:pt x="850" y="1891"/>
                          <a:pt x="850" y="1891"/>
                          <a:pt x="850" y="1891"/>
                        </a:cubicBezTo>
                        <a:cubicBezTo>
                          <a:pt x="851" y="1893"/>
                          <a:pt x="851" y="1893"/>
                          <a:pt x="851" y="1893"/>
                        </a:cubicBezTo>
                        <a:cubicBezTo>
                          <a:pt x="854" y="1896"/>
                          <a:pt x="854" y="1896"/>
                          <a:pt x="854" y="1896"/>
                        </a:cubicBezTo>
                        <a:cubicBezTo>
                          <a:pt x="857" y="1899"/>
                          <a:pt x="857" y="1899"/>
                          <a:pt x="857" y="1899"/>
                        </a:cubicBezTo>
                        <a:cubicBezTo>
                          <a:pt x="862" y="1901"/>
                          <a:pt x="862" y="1901"/>
                          <a:pt x="862" y="1901"/>
                        </a:cubicBezTo>
                        <a:cubicBezTo>
                          <a:pt x="866" y="1903"/>
                          <a:pt x="866" y="1903"/>
                          <a:pt x="866" y="1903"/>
                        </a:cubicBezTo>
                        <a:cubicBezTo>
                          <a:pt x="870" y="1904"/>
                          <a:pt x="870" y="1904"/>
                          <a:pt x="870" y="1904"/>
                        </a:cubicBezTo>
                        <a:cubicBezTo>
                          <a:pt x="873" y="1904"/>
                          <a:pt x="873" y="1904"/>
                          <a:pt x="873" y="1904"/>
                        </a:cubicBezTo>
                        <a:cubicBezTo>
                          <a:pt x="884" y="1901"/>
                          <a:pt x="884" y="1901"/>
                          <a:pt x="884" y="1901"/>
                        </a:cubicBezTo>
                        <a:cubicBezTo>
                          <a:pt x="900" y="1892"/>
                          <a:pt x="900" y="1892"/>
                          <a:pt x="900" y="1892"/>
                        </a:cubicBezTo>
                        <a:cubicBezTo>
                          <a:pt x="900" y="1886"/>
                          <a:pt x="900" y="1886"/>
                          <a:pt x="900" y="1886"/>
                        </a:cubicBezTo>
                        <a:cubicBezTo>
                          <a:pt x="899" y="1879"/>
                          <a:pt x="899" y="1879"/>
                          <a:pt x="899" y="1879"/>
                        </a:cubicBezTo>
                        <a:cubicBezTo>
                          <a:pt x="899" y="1875"/>
                          <a:pt x="899" y="1875"/>
                          <a:pt x="899" y="1875"/>
                        </a:cubicBezTo>
                        <a:cubicBezTo>
                          <a:pt x="901" y="1873"/>
                          <a:pt x="901" y="1873"/>
                          <a:pt x="901" y="1873"/>
                        </a:cubicBezTo>
                        <a:cubicBezTo>
                          <a:pt x="904" y="1871"/>
                          <a:pt x="904" y="1871"/>
                          <a:pt x="904" y="1871"/>
                        </a:cubicBezTo>
                        <a:cubicBezTo>
                          <a:pt x="922" y="1871"/>
                          <a:pt x="922" y="1871"/>
                          <a:pt x="922" y="1871"/>
                        </a:cubicBezTo>
                        <a:cubicBezTo>
                          <a:pt x="928" y="1869"/>
                          <a:pt x="928" y="1869"/>
                          <a:pt x="928" y="1869"/>
                        </a:cubicBezTo>
                        <a:cubicBezTo>
                          <a:pt x="933" y="1867"/>
                          <a:pt x="933" y="1867"/>
                          <a:pt x="933" y="1867"/>
                        </a:cubicBezTo>
                        <a:cubicBezTo>
                          <a:pt x="940" y="1863"/>
                          <a:pt x="940" y="1863"/>
                          <a:pt x="940" y="1863"/>
                        </a:cubicBezTo>
                        <a:cubicBezTo>
                          <a:pt x="944" y="1862"/>
                          <a:pt x="944" y="1862"/>
                          <a:pt x="944" y="1862"/>
                        </a:cubicBezTo>
                        <a:cubicBezTo>
                          <a:pt x="963" y="1861"/>
                          <a:pt x="963" y="1861"/>
                          <a:pt x="963" y="1861"/>
                        </a:cubicBezTo>
                        <a:cubicBezTo>
                          <a:pt x="966" y="1863"/>
                          <a:pt x="966" y="1863"/>
                          <a:pt x="966" y="1863"/>
                        </a:cubicBezTo>
                        <a:cubicBezTo>
                          <a:pt x="968" y="1864"/>
                          <a:pt x="968" y="1864"/>
                          <a:pt x="968" y="1864"/>
                        </a:cubicBezTo>
                        <a:cubicBezTo>
                          <a:pt x="970" y="1867"/>
                          <a:pt x="970" y="1867"/>
                          <a:pt x="970" y="1867"/>
                        </a:cubicBezTo>
                        <a:cubicBezTo>
                          <a:pt x="972" y="1869"/>
                          <a:pt x="972" y="1869"/>
                          <a:pt x="972" y="1869"/>
                        </a:cubicBezTo>
                        <a:cubicBezTo>
                          <a:pt x="975" y="1870"/>
                          <a:pt x="975" y="1870"/>
                          <a:pt x="975" y="1870"/>
                        </a:cubicBezTo>
                        <a:cubicBezTo>
                          <a:pt x="978" y="1869"/>
                          <a:pt x="978" y="1869"/>
                          <a:pt x="978" y="1869"/>
                        </a:cubicBezTo>
                        <a:cubicBezTo>
                          <a:pt x="992" y="1865"/>
                          <a:pt x="992" y="1865"/>
                          <a:pt x="992" y="1865"/>
                        </a:cubicBezTo>
                        <a:cubicBezTo>
                          <a:pt x="995" y="1863"/>
                          <a:pt x="995" y="1863"/>
                          <a:pt x="995" y="1863"/>
                        </a:cubicBezTo>
                        <a:cubicBezTo>
                          <a:pt x="997" y="1860"/>
                          <a:pt x="997" y="1860"/>
                          <a:pt x="997" y="1860"/>
                        </a:cubicBezTo>
                        <a:cubicBezTo>
                          <a:pt x="1000" y="1857"/>
                          <a:pt x="1000" y="1857"/>
                          <a:pt x="1000" y="1857"/>
                        </a:cubicBezTo>
                        <a:cubicBezTo>
                          <a:pt x="1003" y="1851"/>
                          <a:pt x="1003" y="1851"/>
                          <a:pt x="1003" y="1851"/>
                        </a:cubicBezTo>
                        <a:cubicBezTo>
                          <a:pt x="1005" y="1850"/>
                          <a:pt x="1005" y="1850"/>
                          <a:pt x="1005" y="1850"/>
                        </a:cubicBezTo>
                        <a:cubicBezTo>
                          <a:pt x="1007" y="1851"/>
                          <a:pt x="1007" y="1851"/>
                          <a:pt x="1007" y="1851"/>
                        </a:cubicBezTo>
                        <a:cubicBezTo>
                          <a:pt x="1010" y="1852"/>
                          <a:pt x="1010" y="1852"/>
                          <a:pt x="1010" y="1852"/>
                        </a:cubicBezTo>
                        <a:cubicBezTo>
                          <a:pt x="1019" y="1861"/>
                          <a:pt x="1019" y="1861"/>
                          <a:pt x="1019" y="1861"/>
                        </a:cubicBezTo>
                        <a:cubicBezTo>
                          <a:pt x="1024" y="1864"/>
                          <a:pt x="1024" y="1864"/>
                          <a:pt x="1024" y="1864"/>
                        </a:cubicBezTo>
                        <a:cubicBezTo>
                          <a:pt x="1028" y="1865"/>
                          <a:pt x="1028" y="1865"/>
                          <a:pt x="1028" y="1865"/>
                        </a:cubicBezTo>
                        <a:cubicBezTo>
                          <a:pt x="1032" y="1864"/>
                          <a:pt x="1032" y="1864"/>
                          <a:pt x="1032" y="1864"/>
                        </a:cubicBezTo>
                        <a:cubicBezTo>
                          <a:pt x="1034" y="1862"/>
                          <a:pt x="1034" y="1862"/>
                          <a:pt x="1034" y="1862"/>
                        </a:cubicBezTo>
                        <a:cubicBezTo>
                          <a:pt x="1036" y="1860"/>
                          <a:pt x="1036" y="1860"/>
                          <a:pt x="1036" y="1860"/>
                        </a:cubicBezTo>
                        <a:cubicBezTo>
                          <a:pt x="1036" y="1856"/>
                          <a:pt x="1036" y="1856"/>
                          <a:pt x="1036" y="1856"/>
                        </a:cubicBezTo>
                        <a:cubicBezTo>
                          <a:pt x="1037" y="1852"/>
                          <a:pt x="1037" y="1852"/>
                          <a:pt x="1037" y="1852"/>
                        </a:cubicBezTo>
                        <a:cubicBezTo>
                          <a:pt x="1036" y="1849"/>
                          <a:pt x="1036" y="1849"/>
                          <a:pt x="1036" y="1849"/>
                        </a:cubicBezTo>
                        <a:cubicBezTo>
                          <a:pt x="1036" y="1846"/>
                          <a:pt x="1036" y="1846"/>
                          <a:pt x="1036" y="1846"/>
                        </a:cubicBezTo>
                        <a:cubicBezTo>
                          <a:pt x="1030" y="1838"/>
                          <a:pt x="1030" y="1838"/>
                          <a:pt x="1030" y="1838"/>
                        </a:cubicBezTo>
                        <a:cubicBezTo>
                          <a:pt x="1030" y="1836"/>
                          <a:pt x="1030" y="1836"/>
                          <a:pt x="1030" y="1836"/>
                        </a:cubicBezTo>
                        <a:cubicBezTo>
                          <a:pt x="1031" y="1834"/>
                          <a:pt x="1031" y="1834"/>
                          <a:pt x="1031" y="1834"/>
                        </a:cubicBezTo>
                        <a:cubicBezTo>
                          <a:pt x="1033" y="1832"/>
                          <a:pt x="1033" y="1832"/>
                          <a:pt x="1033" y="1832"/>
                        </a:cubicBezTo>
                        <a:cubicBezTo>
                          <a:pt x="1037" y="1829"/>
                          <a:pt x="1037" y="1829"/>
                          <a:pt x="1037" y="1829"/>
                        </a:cubicBezTo>
                        <a:cubicBezTo>
                          <a:pt x="1039" y="1826"/>
                          <a:pt x="1039" y="1826"/>
                          <a:pt x="1039" y="1826"/>
                        </a:cubicBezTo>
                        <a:cubicBezTo>
                          <a:pt x="1039" y="1823"/>
                          <a:pt x="1039" y="1823"/>
                          <a:pt x="1039" y="1823"/>
                        </a:cubicBezTo>
                        <a:cubicBezTo>
                          <a:pt x="1038" y="1818"/>
                          <a:pt x="1038" y="1818"/>
                          <a:pt x="1038" y="1818"/>
                        </a:cubicBezTo>
                        <a:cubicBezTo>
                          <a:pt x="1034" y="1812"/>
                          <a:pt x="1034" y="1812"/>
                          <a:pt x="1034" y="1812"/>
                        </a:cubicBezTo>
                        <a:cubicBezTo>
                          <a:pt x="1031" y="1809"/>
                          <a:pt x="1031" y="1809"/>
                          <a:pt x="1031" y="1809"/>
                        </a:cubicBezTo>
                        <a:cubicBezTo>
                          <a:pt x="1028" y="1806"/>
                          <a:pt x="1028" y="1806"/>
                          <a:pt x="1028" y="1806"/>
                        </a:cubicBezTo>
                        <a:cubicBezTo>
                          <a:pt x="1026" y="1802"/>
                          <a:pt x="1026" y="1802"/>
                          <a:pt x="1026" y="1802"/>
                        </a:cubicBezTo>
                        <a:cubicBezTo>
                          <a:pt x="1025" y="1798"/>
                          <a:pt x="1025" y="1798"/>
                          <a:pt x="1025" y="1798"/>
                        </a:cubicBezTo>
                        <a:cubicBezTo>
                          <a:pt x="1025" y="1790"/>
                          <a:pt x="1025" y="1790"/>
                          <a:pt x="1025" y="1790"/>
                        </a:cubicBezTo>
                        <a:cubicBezTo>
                          <a:pt x="1025" y="1785"/>
                          <a:pt x="1025" y="1785"/>
                          <a:pt x="1025" y="1785"/>
                        </a:cubicBezTo>
                        <a:cubicBezTo>
                          <a:pt x="1027" y="1782"/>
                          <a:pt x="1027" y="1782"/>
                          <a:pt x="1027" y="1782"/>
                        </a:cubicBezTo>
                        <a:cubicBezTo>
                          <a:pt x="1029" y="1779"/>
                          <a:pt x="1029" y="1779"/>
                          <a:pt x="1029" y="1779"/>
                        </a:cubicBezTo>
                        <a:cubicBezTo>
                          <a:pt x="1030" y="1775"/>
                          <a:pt x="1030" y="1775"/>
                          <a:pt x="1030" y="1775"/>
                        </a:cubicBezTo>
                        <a:cubicBezTo>
                          <a:pt x="1030" y="1771"/>
                          <a:pt x="1030" y="1771"/>
                          <a:pt x="1030" y="1771"/>
                        </a:cubicBezTo>
                        <a:cubicBezTo>
                          <a:pt x="1030" y="1767"/>
                          <a:pt x="1030" y="1767"/>
                          <a:pt x="1030" y="1767"/>
                        </a:cubicBezTo>
                        <a:cubicBezTo>
                          <a:pt x="1028" y="1761"/>
                          <a:pt x="1028" y="1761"/>
                          <a:pt x="1028" y="1761"/>
                        </a:cubicBezTo>
                        <a:cubicBezTo>
                          <a:pt x="1027" y="1757"/>
                          <a:pt x="1027" y="1757"/>
                          <a:pt x="1027" y="1757"/>
                        </a:cubicBezTo>
                        <a:cubicBezTo>
                          <a:pt x="1023" y="1754"/>
                          <a:pt x="1023" y="1754"/>
                          <a:pt x="1023" y="1754"/>
                        </a:cubicBezTo>
                        <a:cubicBezTo>
                          <a:pt x="1018" y="1751"/>
                          <a:pt x="1018" y="1751"/>
                          <a:pt x="1018" y="1751"/>
                        </a:cubicBezTo>
                        <a:cubicBezTo>
                          <a:pt x="1017" y="1750"/>
                          <a:pt x="1017" y="1750"/>
                          <a:pt x="1017" y="1750"/>
                        </a:cubicBezTo>
                        <a:cubicBezTo>
                          <a:pt x="1015" y="1746"/>
                          <a:pt x="1015" y="1746"/>
                          <a:pt x="1015" y="1746"/>
                        </a:cubicBezTo>
                        <a:cubicBezTo>
                          <a:pt x="1014" y="1740"/>
                          <a:pt x="1014" y="1740"/>
                          <a:pt x="1014" y="1740"/>
                        </a:cubicBezTo>
                        <a:cubicBezTo>
                          <a:pt x="1012" y="1734"/>
                          <a:pt x="1012" y="1734"/>
                          <a:pt x="1012" y="1734"/>
                        </a:cubicBezTo>
                        <a:cubicBezTo>
                          <a:pt x="1006" y="1722"/>
                          <a:pt x="1006" y="1722"/>
                          <a:pt x="1006" y="1722"/>
                        </a:cubicBezTo>
                        <a:cubicBezTo>
                          <a:pt x="1006" y="1713"/>
                          <a:pt x="1006" y="1713"/>
                          <a:pt x="1006" y="1713"/>
                        </a:cubicBezTo>
                        <a:cubicBezTo>
                          <a:pt x="1009" y="1710"/>
                          <a:pt x="1009" y="1710"/>
                          <a:pt x="1009" y="1710"/>
                        </a:cubicBezTo>
                        <a:cubicBezTo>
                          <a:pt x="1014" y="1707"/>
                          <a:pt x="1014" y="1707"/>
                          <a:pt x="1014" y="1707"/>
                        </a:cubicBezTo>
                        <a:cubicBezTo>
                          <a:pt x="1016" y="1704"/>
                          <a:pt x="1016" y="1704"/>
                          <a:pt x="1016" y="1704"/>
                        </a:cubicBezTo>
                        <a:cubicBezTo>
                          <a:pt x="1019" y="1701"/>
                          <a:pt x="1019" y="1701"/>
                          <a:pt x="1019" y="1701"/>
                        </a:cubicBezTo>
                        <a:cubicBezTo>
                          <a:pt x="1023" y="1690"/>
                          <a:pt x="1023" y="1690"/>
                          <a:pt x="1023" y="1690"/>
                        </a:cubicBezTo>
                        <a:cubicBezTo>
                          <a:pt x="1025" y="1686"/>
                          <a:pt x="1025" y="1686"/>
                          <a:pt x="1025" y="1686"/>
                        </a:cubicBezTo>
                        <a:cubicBezTo>
                          <a:pt x="1027" y="1684"/>
                          <a:pt x="1027" y="1684"/>
                          <a:pt x="1027" y="1684"/>
                        </a:cubicBezTo>
                        <a:cubicBezTo>
                          <a:pt x="1030" y="1681"/>
                          <a:pt x="1030" y="1681"/>
                          <a:pt x="1030" y="1681"/>
                        </a:cubicBezTo>
                        <a:cubicBezTo>
                          <a:pt x="1034" y="1680"/>
                          <a:pt x="1034" y="1680"/>
                          <a:pt x="1034" y="1680"/>
                        </a:cubicBezTo>
                        <a:cubicBezTo>
                          <a:pt x="1038" y="1681"/>
                          <a:pt x="1038" y="1681"/>
                          <a:pt x="1038" y="1681"/>
                        </a:cubicBezTo>
                        <a:cubicBezTo>
                          <a:pt x="1043" y="1685"/>
                          <a:pt x="1043" y="1685"/>
                          <a:pt x="1043" y="1685"/>
                        </a:cubicBezTo>
                        <a:cubicBezTo>
                          <a:pt x="1046" y="1693"/>
                          <a:pt x="1046" y="1693"/>
                          <a:pt x="1046" y="1693"/>
                        </a:cubicBezTo>
                        <a:cubicBezTo>
                          <a:pt x="1050" y="1701"/>
                          <a:pt x="1050" y="1701"/>
                          <a:pt x="1050" y="1701"/>
                        </a:cubicBezTo>
                        <a:cubicBezTo>
                          <a:pt x="1058" y="1704"/>
                          <a:pt x="1058" y="1704"/>
                          <a:pt x="1058" y="1704"/>
                        </a:cubicBezTo>
                        <a:cubicBezTo>
                          <a:pt x="1067" y="1703"/>
                          <a:pt x="1067" y="1703"/>
                          <a:pt x="1067" y="1703"/>
                        </a:cubicBezTo>
                        <a:cubicBezTo>
                          <a:pt x="1071" y="1704"/>
                          <a:pt x="1071" y="1704"/>
                          <a:pt x="1071" y="1704"/>
                        </a:cubicBezTo>
                        <a:cubicBezTo>
                          <a:pt x="1075" y="1707"/>
                          <a:pt x="1075" y="1707"/>
                          <a:pt x="1075" y="1707"/>
                        </a:cubicBezTo>
                        <a:cubicBezTo>
                          <a:pt x="1077" y="1711"/>
                          <a:pt x="1077" y="1711"/>
                          <a:pt x="1077" y="1711"/>
                        </a:cubicBezTo>
                        <a:cubicBezTo>
                          <a:pt x="1079" y="1715"/>
                          <a:pt x="1079" y="1715"/>
                          <a:pt x="1079" y="1715"/>
                        </a:cubicBezTo>
                        <a:cubicBezTo>
                          <a:pt x="1081" y="1718"/>
                          <a:pt x="1081" y="1718"/>
                          <a:pt x="1081" y="1718"/>
                        </a:cubicBezTo>
                        <a:cubicBezTo>
                          <a:pt x="1086" y="1719"/>
                          <a:pt x="1086" y="1719"/>
                          <a:pt x="1086" y="1719"/>
                        </a:cubicBezTo>
                        <a:cubicBezTo>
                          <a:pt x="1091" y="1715"/>
                          <a:pt x="1091" y="1715"/>
                          <a:pt x="1091" y="1715"/>
                        </a:cubicBezTo>
                        <a:cubicBezTo>
                          <a:pt x="1097" y="1707"/>
                          <a:pt x="1097" y="1707"/>
                          <a:pt x="1097" y="1707"/>
                        </a:cubicBezTo>
                        <a:cubicBezTo>
                          <a:pt x="1102" y="1704"/>
                          <a:pt x="1102" y="1704"/>
                          <a:pt x="1102" y="1704"/>
                        </a:cubicBezTo>
                        <a:cubicBezTo>
                          <a:pt x="1107" y="1709"/>
                          <a:pt x="1107" y="1709"/>
                          <a:pt x="1107" y="1709"/>
                        </a:cubicBezTo>
                        <a:cubicBezTo>
                          <a:pt x="1116" y="1704"/>
                          <a:pt x="1116" y="1704"/>
                          <a:pt x="1116" y="1704"/>
                        </a:cubicBezTo>
                        <a:cubicBezTo>
                          <a:pt x="1118" y="1705"/>
                          <a:pt x="1118" y="1705"/>
                          <a:pt x="1118" y="1705"/>
                        </a:cubicBezTo>
                        <a:cubicBezTo>
                          <a:pt x="1122" y="1712"/>
                          <a:pt x="1122" y="1712"/>
                          <a:pt x="1122" y="1712"/>
                        </a:cubicBezTo>
                        <a:cubicBezTo>
                          <a:pt x="1123" y="1718"/>
                          <a:pt x="1123" y="1718"/>
                          <a:pt x="1123" y="1718"/>
                        </a:cubicBezTo>
                        <a:cubicBezTo>
                          <a:pt x="1123" y="1723"/>
                          <a:pt x="1123" y="1723"/>
                          <a:pt x="1123" y="1723"/>
                        </a:cubicBezTo>
                        <a:cubicBezTo>
                          <a:pt x="1125" y="1727"/>
                          <a:pt x="1125" y="1727"/>
                          <a:pt x="1125" y="1727"/>
                        </a:cubicBezTo>
                        <a:cubicBezTo>
                          <a:pt x="1130" y="1729"/>
                          <a:pt x="1130" y="1729"/>
                          <a:pt x="1130" y="1729"/>
                        </a:cubicBezTo>
                        <a:cubicBezTo>
                          <a:pt x="1133" y="1731"/>
                          <a:pt x="1133" y="1731"/>
                          <a:pt x="1133" y="1731"/>
                        </a:cubicBezTo>
                        <a:cubicBezTo>
                          <a:pt x="1135" y="1734"/>
                          <a:pt x="1135" y="1734"/>
                          <a:pt x="1135" y="1734"/>
                        </a:cubicBezTo>
                        <a:cubicBezTo>
                          <a:pt x="1138" y="1737"/>
                          <a:pt x="1138" y="1737"/>
                          <a:pt x="1138" y="1737"/>
                        </a:cubicBezTo>
                        <a:cubicBezTo>
                          <a:pt x="1144" y="1733"/>
                          <a:pt x="1144" y="1733"/>
                          <a:pt x="1144" y="1733"/>
                        </a:cubicBezTo>
                        <a:cubicBezTo>
                          <a:pt x="1148" y="1731"/>
                          <a:pt x="1148" y="1731"/>
                          <a:pt x="1148" y="1731"/>
                        </a:cubicBezTo>
                        <a:cubicBezTo>
                          <a:pt x="1159" y="1728"/>
                          <a:pt x="1159" y="1728"/>
                          <a:pt x="1159" y="1728"/>
                        </a:cubicBezTo>
                        <a:cubicBezTo>
                          <a:pt x="1163" y="1726"/>
                          <a:pt x="1163" y="1726"/>
                          <a:pt x="1163" y="1726"/>
                        </a:cubicBezTo>
                        <a:cubicBezTo>
                          <a:pt x="1168" y="1729"/>
                          <a:pt x="1168" y="1729"/>
                          <a:pt x="1168" y="1729"/>
                        </a:cubicBezTo>
                        <a:cubicBezTo>
                          <a:pt x="1170" y="1729"/>
                          <a:pt x="1170" y="1729"/>
                          <a:pt x="1170" y="1729"/>
                        </a:cubicBezTo>
                        <a:cubicBezTo>
                          <a:pt x="1174" y="1728"/>
                          <a:pt x="1174" y="1728"/>
                          <a:pt x="1174" y="1728"/>
                        </a:cubicBezTo>
                        <a:cubicBezTo>
                          <a:pt x="1181" y="1725"/>
                          <a:pt x="1181" y="1725"/>
                          <a:pt x="1181" y="1725"/>
                        </a:cubicBezTo>
                        <a:cubicBezTo>
                          <a:pt x="1193" y="1718"/>
                          <a:pt x="1193" y="1718"/>
                          <a:pt x="1193" y="1718"/>
                        </a:cubicBezTo>
                        <a:cubicBezTo>
                          <a:pt x="1199" y="1716"/>
                          <a:pt x="1199" y="1716"/>
                          <a:pt x="1199" y="1716"/>
                        </a:cubicBezTo>
                        <a:cubicBezTo>
                          <a:pt x="1204" y="1716"/>
                          <a:pt x="1204" y="1716"/>
                          <a:pt x="1204" y="1716"/>
                        </a:cubicBezTo>
                        <a:cubicBezTo>
                          <a:pt x="1210" y="1720"/>
                          <a:pt x="1210" y="1720"/>
                          <a:pt x="1210" y="1720"/>
                        </a:cubicBezTo>
                        <a:cubicBezTo>
                          <a:pt x="1214" y="1720"/>
                          <a:pt x="1214" y="1720"/>
                          <a:pt x="1214" y="1720"/>
                        </a:cubicBezTo>
                        <a:cubicBezTo>
                          <a:pt x="1218" y="1719"/>
                          <a:pt x="1218" y="1719"/>
                          <a:pt x="1218" y="1719"/>
                        </a:cubicBezTo>
                        <a:cubicBezTo>
                          <a:pt x="1224" y="1715"/>
                          <a:pt x="1224" y="1715"/>
                          <a:pt x="1224" y="1715"/>
                        </a:cubicBezTo>
                        <a:cubicBezTo>
                          <a:pt x="1229" y="1714"/>
                          <a:pt x="1229" y="1714"/>
                          <a:pt x="1229" y="1714"/>
                        </a:cubicBezTo>
                        <a:cubicBezTo>
                          <a:pt x="1232" y="1714"/>
                          <a:pt x="1232" y="1714"/>
                          <a:pt x="1232" y="1714"/>
                        </a:cubicBezTo>
                        <a:cubicBezTo>
                          <a:pt x="1236" y="1715"/>
                          <a:pt x="1236" y="1715"/>
                          <a:pt x="1236" y="1715"/>
                        </a:cubicBezTo>
                        <a:cubicBezTo>
                          <a:pt x="1239" y="1716"/>
                          <a:pt x="1239" y="1716"/>
                          <a:pt x="1239" y="1716"/>
                        </a:cubicBezTo>
                        <a:cubicBezTo>
                          <a:pt x="1245" y="1722"/>
                          <a:pt x="1245" y="1722"/>
                          <a:pt x="1245" y="1722"/>
                        </a:cubicBezTo>
                        <a:cubicBezTo>
                          <a:pt x="1248" y="1724"/>
                          <a:pt x="1248" y="1724"/>
                          <a:pt x="1248" y="1724"/>
                        </a:cubicBezTo>
                        <a:cubicBezTo>
                          <a:pt x="1251" y="1725"/>
                          <a:pt x="1251" y="1725"/>
                          <a:pt x="1251" y="1725"/>
                        </a:cubicBezTo>
                        <a:cubicBezTo>
                          <a:pt x="1260" y="1725"/>
                          <a:pt x="1260" y="1725"/>
                          <a:pt x="1260" y="1725"/>
                        </a:cubicBezTo>
                        <a:cubicBezTo>
                          <a:pt x="1265" y="1726"/>
                          <a:pt x="1265" y="1726"/>
                          <a:pt x="1265" y="1726"/>
                        </a:cubicBezTo>
                        <a:cubicBezTo>
                          <a:pt x="1274" y="1728"/>
                          <a:pt x="1274" y="1728"/>
                          <a:pt x="1274" y="1728"/>
                        </a:cubicBezTo>
                        <a:cubicBezTo>
                          <a:pt x="1279" y="1727"/>
                          <a:pt x="1279" y="1727"/>
                          <a:pt x="1279" y="1727"/>
                        </a:cubicBezTo>
                        <a:cubicBezTo>
                          <a:pt x="1282" y="1726"/>
                          <a:pt x="1282" y="1726"/>
                          <a:pt x="1282" y="1726"/>
                        </a:cubicBezTo>
                        <a:cubicBezTo>
                          <a:pt x="1290" y="1720"/>
                          <a:pt x="1290" y="1720"/>
                          <a:pt x="1290" y="1720"/>
                        </a:cubicBezTo>
                        <a:cubicBezTo>
                          <a:pt x="1291" y="1718"/>
                          <a:pt x="1291" y="1718"/>
                          <a:pt x="1291" y="1718"/>
                        </a:cubicBezTo>
                        <a:cubicBezTo>
                          <a:pt x="1290" y="1713"/>
                          <a:pt x="1290" y="1713"/>
                          <a:pt x="1290" y="1713"/>
                        </a:cubicBezTo>
                        <a:cubicBezTo>
                          <a:pt x="1287" y="1710"/>
                          <a:pt x="1287" y="1710"/>
                          <a:pt x="1287" y="1710"/>
                        </a:cubicBezTo>
                        <a:cubicBezTo>
                          <a:pt x="1280" y="1705"/>
                          <a:pt x="1280" y="1705"/>
                          <a:pt x="1280" y="1705"/>
                        </a:cubicBezTo>
                        <a:cubicBezTo>
                          <a:pt x="1278" y="1701"/>
                          <a:pt x="1278" y="1701"/>
                          <a:pt x="1278" y="1701"/>
                        </a:cubicBezTo>
                        <a:cubicBezTo>
                          <a:pt x="1276" y="1693"/>
                          <a:pt x="1276" y="1693"/>
                          <a:pt x="1276" y="1693"/>
                        </a:cubicBezTo>
                        <a:cubicBezTo>
                          <a:pt x="1275" y="1690"/>
                          <a:pt x="1275" y="1690"/>
                          <a:pt x="1275" y="1690"/>
                        </a:cubicBezTo>
                        <a:cubicBezTo>
                          <a:pt x="1271" y="1686"/>
                          <a:pt x="1271" y="1686"/>
                          <a:pt x="1271" y="1686"/>
                        </a:cubicBezTo>
                        <a:cubicBezTo>
                          <a:pt x="1269" y="1682"/>
                          <a:pt x="1269" y="1682"/>
                          <a:pt x="1269" y="1682"/>
                        </a:cubicBezTo>
                        <a:cubicBezTo>
                          <a:pt x="1270" y="1678"/>
                          <a:pt x="1270" y="1678"/>
                          <a:pt x="1270" y="1678"/>
                        </a:cubicBezTo>
                        <a:cubicBezTo>
                          <a:pt x="1273" y="1673"/>
                          <a:pt x="1273" y="1673"/>
                          <a:pt x="1273" y="1673"/>
                        </a:cubicBezTo>
                        <a:cubicBezTo>
                          <a:pt x="1276" y="1670"/>
                          <a:pt x="1276" y="1670"/>
                          <a:pt x="1276" y="1670"/>
                        </a:cubicBezTo>
                        <a:cubicBezTo>
                          <a:pt x="1277" y="1667"/>
                          <a:pt x="1277" y="1667"/>
                          <a:pt x="1277" y="1667"/>
                        </a:cubicBezTo>
                        <a:cubicBezTo>
                          <a:pt x="1277" y="1665"/>
                          <a:pt x="1277" y="1665"/>
                          <a:pt x="1277" y="1665"/>
                        </a:cubicBezTo>
                        <a:cubicBezTo>
                          <a:pt x="1275" y="1661"/>
                          <a:pt x="1275" y="1661"/>
                          <a:pt x="1275" y="1661"/>
                        </a:cubicBezTo>
                        <a:cubicBezTo>
                          <a:pt x="1274" y="1659"/>
                          <a:pt x="1274" y="1659"/>
                          <a:pt x="1274" y="1659"/>
                        </a:cubicBezTo>
                        <a:cubicBezTo>
                          <a:pt x="1276" y="1654"/>
                          <a:pt x="1276" y="1654"/>
                          <a:pt x="1276" y="1654"/>
                        </a:cubicBezTo>
                        <a:cubicBezTo>
                          <a:pt x="1276" y="1651"/>
                          <a:pt x="1276" y="1651"/>
                          <a:pt x="1276" y="1651"/>
                        </a:cubicBezTo>
                        <a:cubicBezTo>
                          <a:pt x="1276" y="1648"/>
                          <a:pt x="1276" y="1648"/>
                          <a:pt x="1276" y="1648"/>
                        </a:cubicBezTo>
                        <a:cubicBezTo>
                          <a:pt x="1274" y="1645"/>
                          <a:pt x="1274" y="1645"/>
                          <a:pt x="1274" y="1645"/>
                        </a:cubicBezTo>
                        <a:cubicBezTo>
                          <a:pt x="1270" y="1639"/>
                          <a:pt x="1270" y="1639"/>
                          <a:pt x="1270" y="1639"/>
                        </a:cubicBezTo>
                        <a:cubicBezTo>
                          <a:pt x="1268" y="1636"/>
                          <a:pt x="1268" y="1636"/>
                          <a:pt x="1268" y="1636"/>
                        </a:cubicBezTo>
                        <a:cubicBezTo>
                          <a:pt x="1268" y="1633"/>
                          <a:pt x="1268" y="1633"/>
                          <a:pt x="1268" y="1633"/>
                        </a:cubicBezTo>
                        <a:cubicBezTo>
                          <a:pt x="1271" y="1630"/>
                          <a:pt x="1271" y="1630"/>
                          <a:pt x="1271" y="1630"/>
                        </a:cubicBezTo>
                        <a:cubicBezTo>
                          <a:pt x="1295" y="1623"/>
                          <a:pt x="1295" y="1623"/>
                          <a:pt x="1295" y="1623"/>
                        </a:cubicBezTo>
                        <a:cubicBezTo>
                          <a:pt x="1301" y="1617"/>
                          <a:pt x="1301" y="1617"/>
                          <a:pt x="1301" y="1617"/>
                        </a:cubicBezTo>
                        <a:cubicBezTo>
                          <a:pt x="1303" y="1613"/>
                          <a:pt x="1303" y="1613"/>
                          <a:pt x="1303" y="1613"/>
                        </a:cubicBezTo>
                        <a:cubicBezTo>
                          <a:pt x="1304" y="1610"/>
                          <a:pt x="1304" y="1610"/>
                          <a:pt x="1304" y="1610"/>
                        </a:cubicBezTo>
                        <a:cubicBezTo>
                          <a:pt x="1305" y="1608"/>
                          <a:pt x="1305" y="1608"/>
                          <a:pt x="1305" y="1608"/>
                        </a:cubicBezTo>
                        <a:cubicBezTo>
                          <a:pt x="1309" y="1606"/>
                          <a:pt x="1309" y="1606"/>
                          <a:pt x="1309" y="1606"/>
                        </a:cubicBezTo>
                        <a:cubicBezTo>
                          <a:pt x="1317" y="1603"/>
                          <a:pt x="1317" y="1603"/>
                          <a:pt x="1317" y="1603"/>
                        </a:cubicBezTo>
                        <a:cubicBezTo>
                          <a:pt x="1319" y="1601"/>
                          <a:pt x="1319" y="1601"/>
                          <a:pt x="1319" y="1601"/>
                        </a:cubicBezTo>
                        <a:cubicBezTo>
                          <a:pt x="1320" y="1598"/>
                          <a:pt x="1320" y="1598"/>
                          <a:pt x="1320" y="1598"/>
                        </a:cubicBezTo>
                        <a:cubicBezTo>
                          <a:pt x="1321" y="1595"/>
                          <a:pt x="1321" y="1595"/>
                          <a:pt x="1321" y="1595"/>
                        </a:cubicBezTo>
                        <a:cubicBezTo>
                          <a:pt x="1320" y="1593"/>
                          <a:pt x="1320" y="1593"/>
                          <a:pt x="1320" y="1593"/>
                        </a:cubicBezTo>
                        <a:cubicBezTo>
                          <a:pt x="1320" y="1590"/>
                          <a:pt x="1320" y="1590"/>
                          <a:pt x="1320" y="1590"/>
                        </a:cubicBezTo>
                        <a:cubicBezTo>
                          <a:pt x="1322" y="1588"/>
                          <a:pt x="1322" y="1588"/>
                          <a:pt x="1322" y="1588"/>
                        </a:cubicBezTo>
                        <a:cubicBezTo>
                          <a:pt x="1324" y="1587"/>
                          <a:pt x="1324" y="1587"/>
                          <a:pt x="1324" y="1587"/>
                        </a:cubicBezTo>
                        <a:cubicBezTo>
                          <a:pt x="1329" y="1585"/>
                          <a:pt x="1329" y="1585"/>
                          <a:pt x="1329" y="1585"/>
                        </a:cubicBezTo>
                        <a:cubicBezTo>
                          <a:pt x="1331" y="1584"/>
                          <a:pt x="1331" y="1584"/>
                          <a:pt x="1331" y="1584"/>
                        </a:cubicBezTo>
                        <a:cubicBezTo>
                          <a:pt x="1333" y="1582"/>
                          <a:pt x="1333" y="1582"/>
                          <a:pt x="1333" y="1582"/>
                        </a:cubicBezTo>
                        <a:cubicBezTo>
                          <a:pt x="1335" y="1576"/>
                          <a:pt x="1335" y="1576"/>
                          <a:pt x="1335" y="1576"/>
                        </a:cubicBezTo>
                        <a:cubicBezTo>
                          <a:pt x="1337" y="1573"/>
                          <a:pt x="1337" y="1573"/>
                          <a:pt x="1337" y="1573"/>
                        </a:cubicBezTo>
                        <a:cubicBezTo>
                          <a:pt x="1340" y="1572"/>
                          <a:pt x="1340" y="1572"/>
                          <a:pt x="1340" y="1572"/>
                        </a:cubicBezTo>
                        <a:cubicBezTo>
                          <a:pt x="1344" y="1572"/>
                          <a:pt x="1344" y="1572"/>
                          <a:pt x="1344" y="1572"/>
                        </a:cubicBezTo>
                        <a:cubicBezTo>
                          <a:pt x="1351" y="1576"/>
                          <a:pt x="1351" y="1576"/>
                          <a:pt x="1351" y="1576"/>
                        </a:cubicBezTo>
                        <a:cubicBezTo>
                          <a:pt x="1356" y="1576"/>
                          <a:pt x="1356" y="1576"/>
                          <a:pt x="1356" y="1576"/>
                        </a:cubicBezTo>
                        <a:cubicBezTo>
                          <a:pt x="1361" y="1574"/>
                          <a:pt x="1361" y="1574"/>
                          <a:pt x="1361" y="1574"/>
                        </a:cubicBezTo>
                        <a:cubicBezTo>
                          <a:pt x="1364" y="1574"/>
                          <a:pt x="1364" y="1574"/>
                          <a:pt x="1364" y="1574"/>
                        </a:cubicBezTo>
                        <a:cubicBezTo>
                          <a:pt x="1367" y="1576"/>
                          <a:pt x="1367" y="1576"/>
                          <a:pt x="1367" y="1576"/>
                        </a:cubicBezTo>
                        <a:cubicBezTo>
                          <a:pt x="1373" y="1584"/>
                          <a:pt x="1373" y="1584"/>
                          <a:pt x="1373" y="1584"/>
                        </a:cubicBezTo>
                        <a:cubicBezTo>
                          <a:pt x="1375" y="1587"/>
                          <a:pt x="1375" y="1587"/>
                          <a:pt x="1375" y="1587"/>
                        </a:cubicBezTo>
                        <a:cubicBezTo>
                          <a:pt x="1380" y="1589"/>
                          <a:pt x="1380" y="1589"/>
                          <a:pt x="1380" y="1589"/>
                        </a:cubicBezTo>
                        <a:cubicBezTo>
                          <a:pt x="1387" y="1596"/>
                          <a:pt x="1387" y="1596"/>
                          <a:pt x="1387" y="1596"/>
                        </a:cubicBezTo>
                        <a:cubicBezTo>
                          <a:pt x="1393" y="1598"/>
                          <a:pt x="1393" y="1598"/>
                          <a:pt x="1393" y="1598"/>
                        </a:cubicBezTo>
                        <a:cubicBezTo>
                          <a:pt x="1397" y="1580"/>
                          <a:pt x="1397" y="1580"/>
                          <a:pt x="1397" y="1580"/>
                        </a:cubicBezTo>
                        <a:cubicBezTo>
                          <a:pt x="1400" y="1572"/>
                          <a:pt x="1400" y="1572"/>
                          <a:pt x="1400" y="1572"/>
                        </a:cubicBezTo>
                        <a:cubicBezTo>
                          <a:pt x="1403" y="1566"/>
                          <a:pt x="1403" y="1566"/>
                          <a:pt x="1403" y="1566"/>
                        </a:cubicBezTo>
                        <a:cubicBezTo>
                          <a:pt x="1406" y="1564"/>
                          <a:pt x="1406" y="1564"/>
                          <a:pt x="1406" y="1564"/>
                        </a:cubicBezTo>
                        <a:cubicBezTo>
                          <a:pt x="1413" y="1560"/>
                          <a:pt x="1413" y="1560"/>
                          <a:pt x="1413" y="1560"/>
                        </a:cubicBezTo>
                        <a:cubicBezTo>
                          <a:pt x="1416" y="1559"/>
                          <a:pt x="1416" y="1559"/>
                          <a:pt x="1416" y="1559"/>
                        </a:cubicBezTo>
                        <a:cubicBezTo>
                          <a:pt x="1419" y="1556"/>
                          <a:pt x="1419" y="1556"/>
                          <a:pt x="1419" y="1556"/>
                        </a:cubicBezTo>
                        <a:cubicBezTo>
                          <a:pt x="1420" y="1554"/>
                          <a:pt x="1420" y="1554"/>
                          <a:pt x="1420" y="1554"/>
                        </a:cubicBezTo>
                        <a:cubicBezTo>
                          <a:pt x="1421" y="1550"/>
                          <a:pt x="1421" y="1550"/>
                          <a:pt x="1421" y="1550"/>
                        </a:cubicBezTo>
                        <a:cubicBezTo>
                          <a:pt x="1420" y="1545"/>
                          <a:pt x="1420" y="1545"/>
                          <a:pt x="1420" y="1545"/>
                        </a:cubicBezTo>
                        <a:cubicBezTo>
                          <a:pt x="1416" y="1535"/>
                          <a:pt x="1416" y="1535"/>
                          <a:pt x="1416" y="1535"/>
                        </a:cubicBezTo>
                        <a:cubicBezTo>
                          <a:pt x="1415" y="1528"/>
                          <a:pt x="1415" y="1528"/>
                          <a:pt x="1415" y="1528"/>
                        </a:cubicBezTo>
                        <a:cubicBezTo>
                          <a:pt x="1420" y="1526"/>
                          <a:pt x="1420" y="1526"/>
                          <a:pt x="1420" y="1526"/>
                        </a:cubicBezTo>
                        <a:cubicBezTo>
                          <a:pt x="1422" y="1526"/>
                          <a:pt x="1422" y="1526"/>
                          <a:pt x="1422" y="1526"/>
                        </a:cubicBezTo>
                        <a:cubicBezTo>
                          <a:pt x="1425" y="1527"/>
                          <a:pt x="1425" y="1527"/>
                          <a:pt x="1425" y="1527"/>
                        </a:cubicBezTo>
                        <a:cubicBezTo>
                          <a:pt x="1444" y="1532"/>
                          <a:pt x="1444" y="1532"/>
                          <a:pt x="1444" y="1532"/>
                        </a:cubicBezTo>
                        <a:cubicBezTo>
                          <a:pt x="1449" y="1533"/>
                          <a:pt x="1449" y="1533"/>
                          <a:pt x="1449" y="1533"/>
                        </a:cubicBezTo>
                        <a:cubicBezTo>
                          <a:pt x="1453" y="1530"/>
                          <a:pt x="1453" y="1530"/>
                          <a:pt x="1453" y="1530"/>
                        </a:cubicBezTo>
                        <a:cubicBezTo>
                          <a:pt x="1457" y="1525"/>
                          <a:pt x="1457" y="1525"/>
                          <a:pt x="1457" y="1525"/>
                        </a:cubicBezTo>
                        <a:cubicBezTo>
                          <a:pt x="1462" y="1514"/>
                          <a:pt x="1462" y="1514"/>
                          <a:pt x="1462" y="1514"/>
                        </a:cubicBezTo>
                        <a:cubicBezTo>
                          <a:pt x="1464" y="1506"/>
                          <a:pt x="1464" y="1506"/>
                          <a:pt x="1464" y="1506"/>
                        </a:cubicBezTo>
                        <a:cubicBezTo>
                          <a:pt x="1465" y="1500"/>
                          <a:pt x="1465" y="1500"/>
                          <a:pt x="1465" y="1500"/>
                        </a:cubicBezTo>
                        <a:cubicBezTo>
                          <a:pt x="1464" y="1489"/>
                          <a:pt x="1464" y="1489"/>
                          <a:pt x="1464" y="1489"/>
                        </a:cubicBezTo>
                        <a:cubicBezTo>
                          <a:pt x="1464" y="1484"/>
                          <a:pt x="1464" y="1484"/>
                          <a:pt x="1464" y="1484"/>
                        </a:cubicBezTo>
                        <a:cubicBezTo>
                          <a:pt x="1464" y="1479"/>
                          <a:pt x="1464" y="1479"/>
                          <a:pt x="1464" y="1479"/>
                        </a:cubicBezTo>
                        <a:cubicBezTo>
                          <a:pt x="1469" y="1461"/>
                          <a:pt x="1469" y="1461"/>
                          <a:pt x="1469" y="1461"/>
                        </a:cubicBezTo>
                        <a:cubicBezTo>
                          <a:pt x="1469" y="1456"/>
                          <a:pt x="1469" y="1456"/>
                          <a:pt x="1469" y="1456"/>
                        </a:cubicBezTo>
                        <a:cubicBezTo>
                          <a:pt x="1469" y="1452"/>
                          <a:pt x="1469" y="1452"/>
                          <a:pt x="1469" y="1452"/>
                        </a:cubicBezTo>
                        <a:cubicBezTo>
                          <a:pt x="1467" y="1437"/>
                          <a:pt x="1467" y="1437"/>
                          <a:pt x="1467" y="1437"/>
                        </a:cubicBezTo>
                        <a:cubicBezTo>
                          <a:pt x="1470" y="1433"/>
                          <a:pt x="1470" y="1433"/>
                          <a:pt x="1470" y="1433"/>
                        </a:cubicBezTo>
                        <a:cubicBezTo>
                          <a:pt x="1475" y="1429"/>
                          <a:pt x="1475" y="1429"/>
                          <a:pt x="1475" y="1429"/>
                        </a:cubicBezTo>
                        <a:cubicBezTo>
                          <a:pt x="1487" y="1425"/>
                          <a:pt x="1487" y="1425"/>
                          <a:pt x="1487" y="1425"/>
                        </a:cubicBezTo>
                        <a:cubicBezTo>
                          <a:pt x="1494" y="1424"/>
                          <a:pt x="1494" y="1424"/>
                          <a:pt x="1494" y="1424"/>
                        </a:cubicBezTo>
                        <a:cubicBezTo>
                          <a:pt x="1503" y="1425"/>
                          <a:pt x="1503" y="1425"/>
                          <a:pt x="1503" y="1425"/>
                        </a:cubicBezTo>
                        <a:cubicBezTo>
                          <a:pt x="1506" y="1425"/>
                          <a:pt x="1506" y="1425"/>
                          <a:pt x="1506" y="1425"/>
                        </a:cubicBezTo>
                        <a:cubicBezTo>
                          <a:pt x="1510" y="1424"/>
                          <a:pt x="1510" y="1424"/>
                          <a:pt x="1510" y="1424"/>
                        </a:cubicBezTo>
                        <a:cubicBezTo>
                          <a:pt x="1513" y="1421"/>
                          <a:pt x="1513" y="1421"/>
                          <a:pt x="1513" y="1421"/>
                        </a:cubicBezTo>
                        <a:cubicBezTo>
                          <a:pt x="1518" y="1420"/>
                          <a:pt x="1518" y="1420"/>
                          <a:pt x="1518" y="1420"/>
                        </a:cubicBezTo>
                        <a:cubicBezTo>
                          <a:pt x="1522" y="1420"/>
                          <a:pt x="1522" y="1420"/>
                          <a:pt x="1522" y="1420"/>
                        </a:cubicBezTo>
                        <a:cubicBezTo>
                          <a:pt x="1528" y="1421"/>
                          <a:pt x="1528" y="1421"/>
                          <a:pt x="1528" y="1421"/>
                        </a:cubicBezTo>
                        <a:cubicBezTo>
                          <a:pt x="1532" y="1420"/>
                          <a:pt x="1532" y="1420"/>
                          <a:pt x="1532" y="1420"/>
                        </a:cubicBezTo>
                        <a:cubicBezTo>
                          <a:pt x="1535" y="1418"/>
                          <a:pt x="1535" y="1418"/>
                          <a:pt x="1535" y="1418"/>
                        </a:cubicBezTo>
                        <a:cubicBezTo>
                          <a:pt x="1536" y="1414"/>
                          <a:pt x="1536" y="1414"/>
                          <a:pt x="1536" y="1414"/>
                        </a:cubicBezTo>
                        <a:cubicBezTo>
                          <a:pt x="1537" y="1410"/>
                          <a:pt x="1537" y="1410"/>
                          <a:pt x="1537" y="1410"/>
                        </a:cubicBezTo>
                        <a:cubicBezTo>
                          <a:pt x="1538" y="1406"/>
                          <a:pt x="1538" y="1406"/>
                          <a:pt x="1538" y="1406"/>
                        </a:cubicBezTo>
                        <a:cubicBezTo>
                          <a:pt x="1541" y="1402"/>
                          <a:pt x="1541" y="1402"/>
                          <a:pt x="1541" y="1402"/>
                        </a:cubicBezTo>
                        <a:cubicBezTo>
                          <a:pt x="1545" y="1397"/>
                          <a:pt x="1545" y="1397"/>
                          <a:pt x="1545" y="1397"/>
                        </a:cubicBezTo>
                        <a:cubicBezTo>
                          <a:pt x="1565" y="1381"/>
                          <a:pt x="1565" y="1381"/>
                          <a:pt x="1565" y="1381"/>
                        </a:cubicBezTo>
                        <a:cubicBezTo>
                          <a:pt x="1574" y="1378"/>
                          <a:pt x="1574" y="1378"/>
                          <a:pt x="1574" y="1378"/>
                        </a:cubicBezTo>
                        <a:cubicBezTo>
                          <a:pt x="1578" y="1377"/>
                          <a:pt x="1578" y="1377"/>
                          <a:pt x="1578" y="1377"/>
                        </a:cubicBezTo>
                        <a:cubicBezTo>
                          <a:pt x="1580" y="1375"/>
                          <a:pt x="1580" y="1375"/>
                          <a:pt x="1580" y="1375"/>
                        </a:cubicBezTo>
                        <a:cubicBezTo>
                          <a:pt x="1582" y="1372"/>
                          <a:pt x="1582" y="1372"/>
                          <a:pt x="1582" y="1372"/>
                        </a:cubicBezTo>
                        <a:cubicBezTo>
                          <a:pt x="1584" y="1368"/>
                          <a:pt x="1584" y="1368"/>
                          <a:pt x="1584" y="1368"/>
                        </a:cubicBezTo>
                        <a:cubicBezTo>
                          <a:pt x="1584" y="1360"/>
                          <a:pt x="1584" y="1360"/>
                          <a:pt x="1584" y="1360"/>
                        </a:cubicBezTo>
                        <a:cubicBezTo>
                          <a:pt x="1582" y="1350"/>
                          <a:pt x="1582" y="1350"/>
                          <a:pt x="1582" y="1350"/>
                        </a:cubicBezTo>
                        <a:cubicBezTo>
                          <a:pt x="1583" y="1344"/>
                          <a:pt x="1583" y="1344"/>
                          <a:pt x="1583" y="1344"/>
                        </a:cubicBezTo>
                        <a:cubicBezTo>
                          <a:pt x="1585" y="1340"/>
                          <a:pt x="1585" y="1340"/>
                          <a:pt x="1585" y="1340"/>
                        </a:cubicBezTo>
                        <a:cubicBezTo>
                          <a:pt x="1596" y="1325"/>
                          <a:pt x="1596" y="1325"/>
                          <a:pt x="1596" y="1325"/>
                        </a:cubicBezTo>
                        <a:cubicBezTo>
                          <a:pt x="1602" y="1322"/>
                          <a:pt x="1602" y="1322"/>
                          <a:pt x="1602" y="1322"/>
                        </a:cubicBezTo>
                        <a:cubicBezTo>
                          <a:pt x="1605" y="1322"/>
                          <a:pt x="1605" y="1322"/>
                          <a:pt x="1605" y="1322"/>
                        </a:cubicBezTo>
                        <a:cubicBezTo>
                          <a:pt x="1608" y="1322"/>
                          <a:pt x="1608" y="1322"/>
                          <a:pt x="1608" y="1322"/>
                        </a:cubicBezTo>
                        <a:cubicBezTo>
                          <a:pt x="1612" y="1323"/>
                          <a:pt x="1612" y="1323"/>
                          <a:pt x="1612" y="1323"/>
                        </a:cubicBezTo>
                        <a:cubicBezTo>
                          <a:pt x="1616" y="1326"/>
                          <a:pt x="1616" y="1326"/>
                          <a:pt x="1616" y="1326"/>
                        </a:cubicBezTo>
                        <a:cubicBezTo>
                          <a:pt x="1620" y="1330"/>
                          <a:pt x="1620" y="1330"/>
                          <a:pt x="1620" y="1330"/>
                        </a:cubicBezTo>
                        <a:cubicBezTo>
                          <a:pt x="1622" y="1334"/>
                          <a:pt x="1622" y="1334"/>
                          <a:pt x="1622" y="1334"/>
                        </a:cubicBezTo>
                        <a:cubicBezTo>
                          <a:pt x="1623" y="1338"/>
                          <a:pt x="1623" y="1338"/>
                          <a:pt x="1623" y="1338"/>
                        </a:cubicBezTo>
                        <a:cubicBezTo>
                          <a:pt x="1622" y="1355"/>
                          <a:pt x="1622" y="1355"/>
                          <a:pt x="1622" y="1355"/>
                        </a:cubicBezTo>
                        <a:cubicBezTo>
                          <a:pt x="1623" y="1358"/>
                          <a:pt x="1623" y="1358"/>
                          <a:pt x="1623" y="1358"/>
                        </a:cubicBezTo>
                        <a:cubicBezTo>
                          <a:pt x="1624" y="1361"/>
                          <a:pt x="1624" y="1361"/>
                          <a:pt x="1624" y="1361"/>
                        </a:cubicBezTo>
                        <a:cubicBezTo>
                          <a:pt x="1627" y="1364"/>
                          <a:pt x="1627" y="1364"/>
                          <a:pt x="1627" y="1364"/>
                        </a:cubicBezTo>
                        <a:cubicBezTo>
                          <a:pt x="1632" y="1367"/>
                          <a:pt x="1632" y="1367"/>
                          <a:pt x="1632" y="1367"/>
                        </a:cubicBezTo>
                        <a:cubicBezTo>
                          <a:pt x="1644" y="1370"/>
                          <a:pt x="1644" y="1370"/>
                          <a:pt x="1644" y="1370"/>
                        </a:cubicBezTo>
                        <a:cubicBezTo>
                          <a:pt x="1649" y="1372"/>
                          <a:pt x="1649" y="1372"/>
                          <a:pt x="1649" y="1372"/>
                        </a:cubicBezTo>
                        <a:cubicBezTo>
                          <a:pt x="1651" y="1375"/>
                          <a:pt x="1651" y="1375"/>
                          <a:pt x="1651" y="1375"/>
                        </a:cubicBezTo>
                        <a:cubicBezTo>
                          <a:pt x="1652" y="1382"/>
                          <a:pt x="1652" y="1382"/>
                          <a:pt x="1652" y="1382"/>
                        </a:cubicBezTo>
                        <a:cubicBezTo>
                          <a:pt x="1653" y="1385"/>
                          <a:pt x="1653" y="1385"/>
                          <a:pt x="1653" y="1385"/>
                        </a:cubicBezTo>
                        <a:cubicBezTo>
                          <a:pt x="1655" y="1387"/>
                          <a:pt x="1655" y="1387"/>
                          <a:pt x="1655" y="1387"/>
                        </a:cubicBezTo>
                        <a:cubicBezTo>
                          <a:pt x="1658" y="1388"/>
                          <a:pt x="1658" y="1388"/>
                          <a:pt x="1658" y="1388"/>
                        </a:cubicBezTo>
                        <a:cubicBezTo>
                          <a:pt x="1663" y="1387"/>
                          <a:pt x="1663" y="1387"/>
                          <a:pt x="1663" y="1387"/>
                        </a:cubicBezTo>
                        <a:cubicBezTo>
                          <a:pt x="1668" y="1383"/>
                          <a:pt x="1668" y="1383"/>
                          <a:pt x="1668" y="1383"/>
                        </a:cubicBezTo>
                        <a:cubicBezTo>
                          <a:pt x="1674" y="1378"/>
                          <a:pt x="1674" y="1378"/>
                          <a:pt x="1674" y="1378"/>
                        </a:cubicBezTo>
                        <a:cubicBezTo>
                          <a:pt x="1677" y="1376"/>
                          <a:pt x="1677" y="1376"/>
                          <a:pt x="1677" y="1376"/>
                        </a:cubicBezTo>
                        <a:cubicBezTo>
                          <a:pt x="1679" y="1375"/>
                          <a:pt x="1679" y="1375"/>
                          <a:pt x="1679" y="1375"/>
                        </a:cubicBezTo>
                        <a:cubicBezTo>
                          <a:pt x="1694" y="1378"/>
                          <a:pt x="1694" y="1378"/>
                          <a:pt x="1694" y="1378"/>
                        </a:cubicBezTo>
                        <a:cubicBezTo>
                          <a:pt x="1696" y="1369"/>
                          <a:pt x="1696" y="1369"/>
                          <a:pt x="1696" y="1369"/>
                        </a:cubicBezTo>
                        <a:cubicBezTo>
                          <a:pt x="1696" y="1367"/>
                          <a:pt x="1696" y="1367"/>
                          <a:pt x="1696" y="1367"/>
                        </a:cubicBezTo>
                        <a:cubicBezTo>
                          <a:pt x="1695" y="1364"/>
                          <a:pt x="1695" y="1364"/>
                          <a:pt x="1695" y="1364"/>
                        </a:cubicBezTo>
                        <a:cubicBezTo>
                          <a:pt x="1693" y="1361"/>
                          <a:pt x="1693" y="1361"/>
                          <a:pt x="1693" y="1361"/>
                        </a:cubicBezTo>
                        <a:cubicBezTo>
                          <a:pt x="1677" y="1350"/>
                          <a:pt x="1677" y="1350"/>
                          <a:pt x="1677" y="1350"/>
                        </a:cubicBezTo>
                        <a:cubicBezTo>
                          <a:pt x="1678" y="1348"/>
                          <a:pt x="1678" y="1348"/>
                          <a:pt x="1678" y="1348"/>
                        </a:cubicBezTo>
                        <a:cubicBezTo>
                          <a:pt x="1679" y="1346"/>
                          <a:pt x="1679" y="1346"/>
                          <a:pt x="1679" y="1346"/>
                        </a:cubicBezTo>
                        <a:cubicBezTo>
                          <a:pt x="1683" y="1343"/>
                          <a:pt x="1683" y="1343"/>
                          <a:pt x="1683" y="1343"/>
                        </a:cubicBezTo>
                        <a:cubicBezTo>
                          <a:pt x="1687" y="1341"/>
                          <a:pt x="1687" y="1341"/>
                          <a:pt x="1687" y="1341"/>
                        </a:cubicBezTo>
                        <a:cubicBezTo>
                          <a:pt x="1690" y="1338"/>
                          <a:pt x="1690" y="1338"/>
                          <a:pt x="1690" y="1338"/>
                        </a:cubicBezTo>
                        <a:cubicBezTo>
                          <a:pt x="1691" y="1334"/>
                          <a:pt x="1691" y="1334"/>
                          <a:pt x="1691" y="1334"/>
                        </a:cubicBezTo>
                        <a:cubicBezTo>
                          <a:pt x="1693" y="1328"/>
                          <a:pt x="1693" y="1328"/>
                          <a:pt x="1693" y="1328"/>
                        </a:cubicBezTo>
                        <a:cubicBezTo>
                          <a:pt x="1693" y="1320"/>
                          <a:pt x="1693" y="1320"/>
                          <a:pt x="1693" y="1320"/>
                        </a:cubicBezTo>
                        <a:cubicBezTo>
                          <a:pt x="1695" y="1317"/>
                          <a:pt x="1695" y="1317"/>
                          <a:pt x="1695" y="1317"/>
                        </a:cubicBezTo>
                        <a:cubicBezTo>
                          <a:pt x="1696" y="1315"/>
                          <a:pt x="1696" y="1315"/>
                          <a:pt x="1696" y="1315"/>
                        </a:cubicBezTo>
                        <a:cubicBezTo>
                          <a:pt x="1697" y="1312"/>
                          <a:pt x="1697" y="1312"/>
                          <a:pt x="1697" y="1312"/>
                        </a:cubicBezTo>
                        <a:cubicBezTo>
                          <a:pt x="1696" y="1310"/>
                          <a:pt x="1696" y="1310"/>
                          <a:pt x="1696" y="1310"/>
                        </a:cubicBezTo>
                        <a:cubicBezTo>
                          <a:pt x="1696" y="1307"/>
                          <a:pt x="1696" y="1307"/>
                          <a:pt x="1696" y="1307"/>
                        </a:cubicBezTo>
                        <a:cubicBezTo>
                          <a:pt x="1697" y="1305"/>
                          <a:pt x="1697" y="1305"/>
                          <a:pt x="1697" y="1305"/>
                        </a:cubicBezTo>
                        <a:cubicBezTo>
                          <a:pt x="1702" y="1300"/>
                          <a:pt x="1702" y="1300"/>
                          <a:pt x="1702" y="1300"/>
                        </a:cubicBezTo>
                        <a:cubicBezTo>
                          <a:pt x="1704" y="1297"/>
                          <a:pt x="1704" y="1297"/>
                          <a:pt x="1704" y="1297"/>
                        </a:cubicBezTo>
                        <a:cubicBezTo>
                          <a:pt x="1706" y="1293"/>
                          <a:pt x="1706" y="1293"/>
                          <a:pt x="1706" y="1293"/>
                        </a:cubicBezTo>
                        <a:cubicBezTo>
                          <a:pt x="1708" y="1290"/>
                          <a:pt x="1708" y="1290"/>
                          <a:pt x="1708" y="1290"/>
                        </a:cubicBezTo>
                        <a:cubicBezTo>
                          <a:pt x="1712" y="1287"/>
                          <a:pt x="1712" y="1287"/>
                          <a:pt x="1712" y="1287"/>
                        </a:cubicBezTo>
                        <a:cubicBezTo>
                          <a:pt x="1715" y="1286"/>
                          <a:pt x="1715" y="1286"/>
                          <a:pt x="1715" y="1286"/>
                        </a:cubicBezTo>
                        <a:cubicBezTo>
                          <a:pt x="1718" y="1285"/>
                          <a:pt x="1718" y="1285"/>
                          <a:pt x="1718" y="1285"/>
                        </a:cubicBezTo>
                        <a:cubicBezTo>
                          <a:pt x="1731" y="1283"/>
                          <a:pt x="1731" y="1283"/>
                          <a:pt x="1731" y="1283"/>
                        </a:cubicBezTo>
                        <a:cubicBezTo>
                          <a:pt x="1735" y="1283"/>
                          <a:pt x="1735" y="1283"/>
                          <a:pt x="1735" y="1283"/>
                        </a:cubicBezTo>
                        <a:cubicBezTo>
                          <a:pt x="1738" y="1282"/>
                          <a:pt x="1738" y="1282"/>
                          <a:pt x="1738" y="1282"/>
                        </a:cubicBezTo>
                        <a:cubicBezTo>
                          <a:pt x="1741" y="1280"/>
                          <a:pt x="1741" y="1280"/>
                          <a:pt x="1741" y="1280"/>
                        </a:cubicBezTo>
                        <a:cubicBezTo>
                          <a:pt x="1744" y="1277"/>
                          <a:pt x="1744" y="1277"/>
                          <a:pt x="1744" y="1277"/>
                        </a:cubicBezTo>
                        <a:cubicBezTo>
                          <a:pt x="1746" y="1272"/>
                          <a:pt x="1746" y="1272"/>
                          <a:pt x="1746" y="1272"/>
                        </a:cubicBezTo>
                        <a:cubicBezTo>
                          <a:pt x="1748" y="1263"/>
                          <a:pt x="1748" y="1263"/>
                          <a:pt x="1748" y="1263"/>
                        </a:cubicBezTo>
                        <a:cubicBezTo>
                          <a:pt x="1748" y="1257"/>
                          <a:pt x="1748" y="1257"/>
                          <a:pt x="1748" y="1257"/>
                        </a:cubicBezTo>
                        <a:cubicBezTo>
                          <a:pt x="1748" y="1252"/>
                          <a:pt x="1748" y="1252"/>
                          <a:pt x="1748" y="1252"/>
                        </a:cubicBezTo>
                        <a:cubicBezTo>
                          <a:pt x="1747" y="1249"/>
                          <a:pt x="1747" y="1249"/>
                          <a:pt x="1747" y="1249"/>
                        </a:cubicBezTo>
                        <a:cubicBezTo>
                          <a:pt x="1746" y="1246"/>
                          <a:pt x="1746" y="1246"/>
                          <a:pt x="1746" y="1246"/>
                        </a:cubicBezTo>
                        <a:cubicBezTo>
                          <a:pt x="1747" y="1242"/>
                          <a:pt x="1747" y="1242"/>
                          <a:pt x="1747" y="1242"/>
                        </a:cubicBezTo>
                        <a:cubicBezTo>
                          <a:pt x="1749" y="1238"/>
                          <a:pt x="1749" y="1238"/>
                          <a:pt x="1749" y="1238"/>
                        </a:cubicBezTo>
                        <a:cubicBezTo>
                          <a:pt x="1754" y="1234"/>
                          <a:pt x="1754" y="1234"/>
                          <a:pt x="1754" y="1234"/>
                        </a:cubicBezTo>
                        <a:cubicBezTo>
                          <a:pt x="1758" y="1233"/>
                          <a:pt x="1758" y="1233"/>
                          <a:pt x="1758" y="1233"/>
                        </a:cubicBezTo>
                        <a:cubicBezTo>
                          <a:pt x="1761" y="1233"/>
                          <a:pt x="1761" y="1233"/>
                          <a:pt x="1761" y="1233"/>
                        </a:cubicBezTo>
                        <a:cubicBezTo>
                          <a:pt x="1770" y="1233"/>
                          <a:pt x="1770" y="1233"/>
                          <a:pt x="1770" y="1233"/>
                        </a:cubicBezTo>
                        <a:cubicBezTo>
                          <a:pt x="1771" y="1233"/>
                          <a:pt x="1771" y="1233"/>
                          <a:pt x="1771" y="1233"/>
                        </a:cubicBezTo>
                        <a:cubicBezTo>
                          <a:pt x="1773" y="1233"/>
                          <a:pt x="1773" y="1233"/>
                          <a:pt x="1773" y="1233"/>
                        </a:cubicBezTo>
                        <a:cubicBezTo>
                          <a:pt x="1776" y="1229"/>
                          <a:pt x="1776" y="1229"/>
                          <a:pt x="1776" y="1229"/>
                        </a:cubicBezTo>
                        <a:cubicBezTo>
                          <a:pt x="1787" y="1205"/>
                          <a:pt x="1787" y="1205"/>
                          <a:pt x="1787" y="1205"/>
                        </a:cubicBezTo>
                        <a:cubicBezTo>
                          <a:pt x="1790" y="1198"/>
                          <a:pt x="1790" y="1198"/>
                          <a:pt x="1790" y="1198"/>
                        </a:cubicBezTo>
                        <a:cubicBezTo>
                          <a:pt x="1793" y="1194"/>
                          <a:pt x="1793" y="1194"/>
                          <a:pt x="1793" y="1194"/>
                        </a:cubicBezTo>
                        <a:cubicBezTo>
                          <a:pt x="1797" y="1192"/>
                          <a:pt x="1797" y="1192"/>
                          <a:pt x="1797" y="1192"/>
                        </a:cubicBezTo>
                        <a:cubicBezTo>
                          <a:pt x="1802" y="1189"/>
                          <a:pt x="1802" y="1189"/>
                          <a:pt x="1802" y="1189"/>
                        </a:cubicBezTo>
                        <a:cubicBezTo>
                          <a:pt x="1805" y="1188"/>
                          <a:pt x="1805" y="1188"/>
                          <a:pt x="1805" y="1188"/>
                        </a:cubicBezTo>
                        <a:cubicBezTo>
                          <a:pt x="1809" y="1188"/>
                          <a:pt x="1809" y="1188"/>
                          <a:pt x="1809" y="1188"/>
                        </a:cubicBezTo>
                        <a:cubicBezTo>
                          <a:pt x="1816" y="1185"/>
                          <a:pt x="1816" y="1185"/>
                          <a:pt x="1816" y="1185"/>
                        </a:cubicBezTo>
                        <a:cubicBezTo>
                          <a:pt x="1818" y="1185"/>
                          <a:pt x="1818" y="1185"/>
                          <a:pt x="1818" y="1185"/>
                        </a:cubicBezTo>
                        <a:cubicBezTo>
                          <a:pt x="1818" y="1180"/>
                          <a:pt x="1818" y="1180"/>
                          <a:pt x="1818" y="1180"/>
                        </a:cubicBezTo>
                        <a:cubicBezTo>
                          <a:pt x="1817" y="1178"/>
                          <a:pt x="1817" y="1178"/>
                          <a:pt x="1817" y="1178"/>
                        </a:cubicBezTo>
                        <a:cubicBezTo>
                          <a:pt x="1815" y="1175"/>
                          <a:pt x="1815" y="1175"/>
                          <a:pt x="1815" y="1175"/>
                        </a:cubicBezTo>
                        <a:cubicBezTo>
                          <a:pt x="1813" y="1173"/>
                          <a:pt x="1813" y="1173"/>
                          <a:pt x="1813" y="1173"/>
                        </a:cubicBezTo>
                        <a:cubicBezTo>
                          <a:pt x="1798" y="1162"/>
                          <a:pt x="1798" y="1162"/>
                          <a:pt x="1798" y="1162"/>
                        </a:cubicBezTo>
                        <a:cubicBezTo>
                          <a:pt x="1794" y="1157"/>
                          <a:pt x="1794" y="1157"/>
                          <a:pt x="1794" y="1157"/>
                        </a:cubicBezTo>
                        <a:cubicBezTo>
                          <a:pt x="1794" y="1155"/>
                          <a:pt x="1794" y="1155"/>
                          <a:pt x="1794" y="1155"/>
                        </a:cubicBezTo>
                        <a:cubicBezTo>
                          <a:pt x="1793" y="1152"/>
                          <a:pt x="1793" y="1152"/>
                          <a:pt x="1793" y="1152"/>
                        </a:cubicBezTo>
                        <a:cubicBezTo>
                          <a:pt x="1794" y="1147"/>
                          <a:pt x="1794" y="1147"/>
                          <a:pt x="1794" y="1147"/>
                        </a:cubicBezTo>
                        <a:cubicBezTo>
                          <a:pt x="1793" y="1144"/>
                          <a:pt x="1793" y="1144"/>
                          <a:pt x="1793" y="1144"/>
                        </a:cubicBezTo>
                        <a:cubicBezTo>
                          <a:pt x="1791" y="1143"/>
                          <a:pt x="1791" y="1143"/>
                          <a:pt x="1791" y="1143"/>
                        </a:cubicBezTo>
                        <a:cubicBezTo>
                          <a:pt x="1789" y="1142"/>
                          <a:pt x="1789" y="1142"/>
                          <a:pt x="1789" y="1142"/>
                        </a:cubicBezTo>
                        <a:cubicBezTo>
                          <a:pt x="1786" y="1143"/>
                          <a:pt x="1786" y="1143"/>
                          <a:pt x="1786" y="1143"/>
                        </a:cubicBezTo>
                        <a:cubicBezTo>
                          <a:pt x="1784" y="1142"/>
                          <a:pt x="1784" y="1142"/>
                          <a:pt x="1784" y="1142"/>
                        </a:cubicBezTo>
                        <a:cubicBezTo>
                          <a:pt x="1782" y="1141"/>
                          <a:pt x="1782" y="1141"/>
                          <a:pt x="1782" y="1141"/>
                        </a:cubicBezTo>
                        <a:cubicBezTo>
                          <a:pt x="1781" y="1139"/>
                          <a:pt x="1781" y="1139"/>
                          <a:pt x="1781" y="1139"/>
                        </a:cubicBezTo>
                        <a:cubicBezTo>
                          <a:pt x="1781" y="1138"/>
                          <a:pt x="1781" y="1138"/>
                          <a:pt x="1781" y="1138"/>
                        </a:cubicBezTo>
                        <a:cubicBezTo>
                          <a:pt x="1781" y="1134"/>
                          <a:pt x="1781" y="1134"/>
                          <a:pt x="1781" y="1134"/>
                        </a:cubicBezTo>
                        <a:cubicBezTo>
                          <a:pt x="1781" y="1132"/>
                          <a:pt x="1781" y="1132"/>
                          <a:pt x="1781" y="1132"/>
                        </a:cubicBezTo>
                        <a:cubicBezTo>
                          <a:pt x="1780" y="1130"/>
                          <a:pt x="1780" y="1130"/>
                          <a:pt x="1780" y="1130"/>
                        </a:cubicBezTo>
                        <a:cubicBezTo>
                          <a:pt x="1778" y="1130"/>
                          <a:pt x="1778" y="1130"/>
                          <a:pt x="1778" y="1130"/>
                        </a:cubicBezTo>
                        <a:cubicBezTo>
                          <a:pt x="1776" y="1129"/>
                          <a:pt x="1776" y="1129"/>
                          <a:pt x="1776" y="1129"/>
                        </a:cubicBezTo>
                        <a:cubicBezTo>
                          <a:pt x="1772" y="1130"/>
                          <a:pt x="1772" y="1130"/>
                          <a:pt x="1772" y="1130"/>
                        </a:cubicBezTo>
                        <a:cubicBezTo>
                          <a:pt x="1769" y="1130"/>
                          <a:pt x="1769" y="1130"/>
                          <a:pt x="1769" y="1130"/>
                        </a:cubicBezTo>
                        <a:cubicBezTo>
                          <a:pt x="1768" y="1128"/>
                          <a:pt x="1768" y="1128"/>
                          <a:pt x="1768" y="1128"/>
                        </a:cubicBezTo>
                        <a:cubicBezTo>
                          <a:pt x="1767" y="1127"/>
                          <a:pt x="1767" y="1127"/>
                          <a:pt x="1767" y="1127"/>
                        </a:cubicBezTo>
                        <a:cubicBezTo>
                          <a:pt x="1767" y="1125"/>
                          <a:pt x="1767" y="1125"/>
                          <a:pt x="1767" y="1125"/>
                        </a:cubicBezTo>
                        <a:cubicBezTo>
                          <a:pt x="1767" y="1121"/>
                          <a:pt x="1767" y="1121"/>
                          <a:pt x="1767" y="1121"/>
                        </a:cubicBezTo>
                        <a:cubicBezTo>
                          <a:pt x="1766" y="1118"/>
                          <a:pt x="1766" y="1118"/>
                          <a:pt x="1766" y="1118"/>
                        </a:cubicBezTo>
                        <a:cubicBezTo>
                          <a:pt x="1765" y="1114"/>
                          <a:pt x="1765" y="1114"/>
                          <a:pt x="1765" y="1114"/>
                        </a:cubicBezTo>
                        <a:cubicBezTo>
                          <a:pt x="1763" y="1107"/>
                          <a:pt x="1763" y="1107"/>
                          <a:pt x="1763" y="1107"/>
                        </a:cubicBezTo>
                        <a:cubicBezTo>
                          <a:pt x="1763" y="1105"/>
                          <a:pt x="1763" y="1105"/>
                          <a:pt x="1763" y="1105"/>
                        </a:cubicBezTo>
                        <a:cubicBezTo>
                          <a:pt x="1765" y="1103"/>
                          <a:pt x="1765" y="1103"/>
                          <a:pt x="1765" y="1103"/>
                        </a:cubicBezTo>
                        <a:cubicBezTo>
                          <a:pt x="1769" y="1101"/>
                          <a:pt x="1769" y="1101"/>
                          <a:pt x="1769" y="1101"/>
                        </a:cubicBezTo>
                        <a:cubicBezTo>
                          <a:pt x="1772" y="1098"/>
                          <a:pt x="1772" y="1098"/>
                          <a:pt x="1772" y="1098"/>
                        </a:cubicBezTo>
                        <a:cubicBezTo>
                          <a:pt x="1776" y="1094"/>
                          <a:pt x="1776" y="1094"/>
                          <a:pt x="1776" y="1094"/>
                        </a:cubicBezTo>
                        <a:cubicBezTo>
                          <a:pt x="1780" y="1088"/>
                          <a:pt x="1780" y="1088"/>
                          <a:pt x="1780" y="1088"/>
                        </a:cubicBezTo>
                        <a:cubicBezTo>
                          <a:pt x="1783" y="1085"/>
                          <a:pt x="1783" y="1085"/>
                          <a:pt x="1783" y="1085"/>
                        </a:cubicBezTo>
                        <a:cubicBezTo>
                          <a:pt x="1786" y="1083"/>
                          <a:pt x="1786" y="1083"/>
                          <a:pt x="1786" y="1083"/>
                        </a:cubicBezTo>
                        <a:cubicBezTo>
                          <a:pt x="1789" y="1082"/>
                          <a:pt x="1789" y="1082"/>
                          <a:pt x="1789" y="1082"/>
                        </a:cubicBezTo>
                        <a:cubicBezTo>
                          <a:pt x="1791" y="1080"/>
                          <a:pt x="1791" y="1080"/>
                          <a:pt x="1791" y="1080"/>
                        </a:cubicBezTo>
                        <a:cubicBezTo>
                          <a:pt x="1792" y="1078"/>
                          <a:pt x="1792" y="1078"/>
                          <a:pt x="1792" y="1078"/>
                        </a:cubicBezTo>
                        <a:cubicBezTo>
                          <a:pt x="1792" y="1075"/>
                          <a:pt x="1792" y="1075"/>
                          <a:pt x="1792" y="1075"/>
                        </a:cubicBezTo>
                        <a:cubicBezTo>
                          <a:pt x="1792" y="1072"/>
                          <a:pt x="1792" y="1072"/>
                          <a:pt x="1792" y="1072"/>
                        </a:cubicBezTo>
                        <a:cubicBezTo>
                          <a:pt x="1790" y="1070"/>
                          <a:pt x="1790" y="1070"/>
                          <a:pt x="1790" y="1070"/>
                        </a:cubicBezTo>
                        <a:cubicBezTo>
                          <a:pt x="1791" y="1066"/>
                          <a:pt x="1791" y="1066"/>
                          <a:pt x="1791" y="1066"/>
                        </a:cubicBezTo>
                        <a:cubicBezTo>
                          <a:pt x="1792" y="1062"/>
                          <a:pt x="1792" y="1062"/>
                          <a:pt x="1792" y="1062"/>
                        </a:cubicBezTo>
                        <a:cubicBezTo>
                          <a:pt x="1795" y="1053"/>
                          <a:pt x="1795" y="1053"/>
                          <a:pt x="1795" y="1053"/>
                        </a:cubicBezTo>
                        <a:cubicBezTo>
                          <a:pt x="1798" y="1041"/>
                          <a:pt x="1798" y="1041"/>
                          <a:pt x="1798" y="1041"/>
                        </a:cubicBezTo>
                        <a:cubicBezTo>
                          <a:pt x="1800" y="1038"/>
                          <a:pt x="1800" y="1038"/>
                          <a:pt x="1800" y="1038"/>
                        </a:cubicBezTo>
                        <a:cubicBezTo>
                          <a:pt x="1803" y="1034"/>
                          <a:pt x="1803" y="1034"/>
                          <a:pt x="1803" y="1034"/>
                        </a:cubicBezTo>
                        <a:cubicBezTo>
                          <a:pt x="1811" y="1025"/>
                          <a:pt x="1811" y="1025"/>
                          <a:pt x="1811" y="1025"/>
                        </a:cubicBezTo>
                        <a:cubicBezTo>
                          <a:pt x="1811" y="1022"/>
                          <a:pt x="1811" y="1022"/>
                          <a:pt x="1811" y="1022"/>
                        </a:cubicBezTo>
                        <a:cubicBezTo>
                          <a:pt x="1809" y="1021"/>
                          <a:pt x="1809" y="1021"/>
                          <a:pt x="1809" y="1021"/>
                        </a:cubicBezTo>
                        <a:cubicBezTo>
                          <a:pt x="1803" y="1018"/>
                          <a:pt x="1803" y="1018"/>
                          <a:pt x="1803" y="1018"/>
                        </a:cubicBezTo>
                        <a:cubicBezTo>
                          <a:pt x="1802" y="1018"/>
                          <a:pt x="1802" y="1018"/>
                          <a:pt x="1802" y="1018"/>
                        </a:cubicBezTo>
                        <a:cubicBezTo>
                          <a:pt x="1802" y="1015"/>
                          <a:pt x="1802" y="1015"/>
                          <a:pt x="1802" y="1015"/>
                        </a:cubicBezTo>
                        <a:cubicBezTo>
                          <a:pt x="1803" y="1014"/>
                          <a:pt x="1803" y="1014"/>
                          <a:pt x="1803" y="1014"/>
                        </a:cubicBezTo>
                        <a:cubicBezTo>
                          <a:pt x="1808" y="1009"/>
                          <a:pt x="1808" y="1009"/>
                          <a:pt x="1808" y="1009"/>
                        </a:cubicBezTo>
                        <a:cubicBezTo>
                          <a:pt x="1812" y="1018"/>
                          <a:pt x="1812" y="1018"/>
                          <a:pt x="1812" y="1018"/>
                        </a:cubicBezTo>
                        <a:cubicBezTo>
                          <a:pt x="1815" y="1016"/>
                          <a:pt x="1815" y="1016"/>
                          <a:pt x="1815" y="1016"/>
                        </a:cubicBezTo>
                        <a:cubicBezTo>
                          <a:pt x="1818" y="1015"/>
                          <a:pt x="1818" y="1015"/>
                          <a:pt x="1818" y="1015"/>
                        </a:cubicBezTo>
                        <a:cubicBezTo>
                          <a:pt x="1821" y="1014"/>
                          <a:pt x="1821" y="1014"/>
                          <a:pt x="1821" y="1014"/>
                        </a:cubicBezTo>
                        <a:cubicBezTo>
                          <a:pt x="1823" y="1014"/>
                          <a:pt x="1823" y="1014"/>
                          <a:pt x="1823" y="1014"/>
                        </a:cubicBezTo>
                        <a:cubicBezTo>
                          <a:pt x="1826" y="1015"/>
                          <a:pt x="1826" y="1015"/>
                          <a:pt x="1826" y="1015"/>
                        </a:cubicBezTo>
                        <a:cubicBezTo>
                          <a:pt x="1833" y="1017"/>
                          <a:pt x="1833" y="1017"/>
                          <a:pt x="1833" y="1017"/>
                        </a:cubicBezTo>
                        <a:cubicBezTo>
                          <a:pt x="1836" y="1018"/>
                          <a:pt x="1836" y="1018"/>
                          <a:pt x="1836" y="1018"/>
                        </a:cubicBezTo>
                        <a:cubicBezTo>
                          <a:pt x="1843" y="1017"/>
                          <a:pt x="1843" y="1017"/>
                          <a:pt x="1843" y="1017"/>
                        </a:cubicBezTo>
                        <a:cubicBezTo>
                          <a:pt x="1845" y="1017"/>
                          <a:pt x="1845" y="1017"/>
                          <a:pt x="1845" y="1017"/>
                        </a:cubicBezTo>
                        <a:cubicBezTo>
                          <a:pt x="1846" y="1018"/>
                          <a:pt x="1846" y="1018"/>
                          <a:pt x="1846" y="1018"/>
                        </a:cubicBezTo>
                        <a:cubicBezTo>
                          <a:pt x="1853" y="1019"/>
                          <a:pt x="1853" y="1019"/>
                          <a:pt x="1853" y="1019"/>
                        </a:cubicBezTo>
                        <a:cubicBezTo>
                          <a:pt x="1857" y="1023"/>
                          <a:pt x="1857" y="1023"/>
                          <a:pt x="1857" y="1023"/>
                        </a:cubicBezTo>
                        <a:cubicBezTo>
                          <a:pt x="1861" y="1026"/>
                          <a:pt x="1861" y="1026"/>
                          <a:pt x="1861" y="1026"/>
                        </a:cubicBezTo>
                        <a:cubicBezTo>
                          <a:pt x="1866" y="1027"/>
                          <a:pt x="1866" y="1027"/>
                          <a:pt x="1866" y="1027"/>
                        </a:cubicBezTo>
                        <a:cubicBezTo>
                          <a:pt x="1870" y="1028"/>
                          <a:pt x="1870" y="1028"/>
                          <a:pt x="1870" y="1028"/>
                        </a:cubicBezTo>
                        <a:cubicBezTo>
                          <a:pt x="1875" y="1027"/>
                          <a:pt x="1875" y="1027"/>
                          <a:pt x="1875" y="1027"/>
                        </a:cubicBezTo>
                        <a:cubicBezTo>
                          <a:pt x="1880" y="1026"/>
                          <a:pt x="1880" y="1026"/>
                          <a:pt x="1880" y="1026"/>
                        </a:cubicBezTo>
                        <a:cubicBezTo>
                          <a:pt x="1883" y="1026"/>
                          <a:pt x="1883" y="1026"/>
                          <a:pt x="1883" y="1026"/>
                        </a:cubicBezTo>
                        <a:cubicBezTo>
                          <a:pt x="1885" y="1026"/>
                          <a:pt x="1885" y="1026"/>
                          <a:pt x="1885" y="1026"/>
                        </a:cubicBezTo>
                        <a:cubicBezTo>
                          <a:pt x="1889" y="1027"/>
                          <a:pt x="1889" y="1027"/>
                          <a:pt x="1889" y="1027"/>
                        </a:cubicBezTo>
                        <a:cubicBezTo>
                          <a:pt x="1893" y="1029"/>
                          <a:pt x="1893" y="1029"/>
                          <a:pt x="1893" y="1029"/>
                        </a:cubicBezTo>
                        <a:cubicBezTo>
                          <a:pt x="1903" y="1029"/>
                          <a:pt x="1903" y="1029"/>
                          <a:pt x="1903" y="1029"/>
                        </a:cubicBezTo>
                        <a:cubicBezTo>
                          <a:pt x="1906" y="1028"/>
                          <a:pt x="1906" y="1028"/>
                          <a:pt x="1906" y="1028"/>
                        </a:cubicBezTo>
                        <a:cubicBezTo>
                          <a:pt x="1908" y="1026"/>
                          <a:pt x="1908" y="1026"/>
                          <a:pt x="1908" y="1026"/>
                        </a:cubicBezTo>
                        <a:cubicBezTo>
                          <a:pt x="1911" y="1023"/>
                          <a:pt x="1911" y="1023"/>
                          <a:pt x="1911" y="1023"/>
                        </a:cubicBezTo>
                        <a:cubicBezTo>
                          <a:pt x="1911" y="1015"/>
                          <a:pt x="1911" y="1015"/>
                          <a:pt x="1911" y="1015"/>
                        </a:cubicBezTo>
                        <a:cubicBezTo>
                          <a:pt x="1911" y="1011"/>
                          <a:pt x="1911" y="1011"/>
                          <a:pt x="1911" y="1011"/>
                        </a:cubicBezTo>
                        <a:cubicBezTo>
                          <a:pt x="1908" y="1006"/>
                          <a:pt x="1908" y="1006"/>
                          <a:pt x="1908" y="1006"/>
                        </a:cubicBezTo>
                        <a:cubicBezTo>
                          <a:pt x="1908" y="1003"/>
                          <a:pt x="1908" y="1003"/>
                          <a:pt x="1908" y="1003"/>
                        </a:cubicBezTo>
                        <a:cubicBezTo>
                          <a:pt x="1908" y="999"/>
                          <a:pt x="1908" y="999"/>
                          <a:pt x="1908" y="999"/>
                        </a:cubicBezTo>
                        <a:cubicBezTo>
                          <a:pt x="1911" y="995"/>
                          <a:pt x="1911" y="995"/>
                          <a:pt x="1911" y="995"/>
                        </a:cubicBezTo>
                        <a:cubicBezTo>
                          <a:pt x="1913" y="993"/>
                          <a:pt x="1913" y="993"/>
                          <a:pt x="1913" y="993"/>
                        </a:cubicBezTo>
                        <a:cubicBezTo>
                          <a:pt x="1914" y="990"/>
                          <a:pt x="1914" y="990"/>
                          <a:pt x="1914" y="990"/>
                        </a:cubicBezTo>
                        <a:cubicBezTo>
                          <a:pt x="1919" y="979"/>
                          <a:pt x="1919" y="979"/>
                          <a:pt x="1919" y="979"/>
                        </a:cubicBezTo>
                        <a:cubicBezTo>
                          <a:pt x="1922" y="975"/>
                          <a:pt x="1922" y="975"/>
                          <a:pt x="1922" y="975"/>
                        </a:cubicBezTo>
                        <a:cubicBezTo>
                          <a:pt x="1925" y="971"/>
                          <a:pt x="1925" y="971"/>
                          <a:pt x="1925" y="971"/>
                        </a:cubicBezTo>
                        <a:cubicBezTo>
                          <a:pt x="1927" y="969"/>
                          <a:pt x="1927" y="969"/>
                          <a:pt x="1927" y="969"/>
                        </a:cubicBezTo>
                        <a:cubicBezTo>
                          <a:pt x="1931" y="968"/>
                          <a:pt x="1931" y="968"/>
                          <a:pt x="1931" y="968"/>
                        </a:cubicBezTo>
                        <a:cubicBezTo>
                          <a:pt x="1945" y="965"/>
                          <a:pt x="1945" y="965"/>
                          <a:pt x="1945" y="965"/>
                        </a:cubicBezTo>
                        <a:cubicBezTo>
                          <a:pt x="1949" y="964"/>
                          <a:pt x="1949" y="964"/>
                          <a:pt x="1949" y="964"/>
                        </a:cubicBezTo>
                        <a:cubicBezTo>
                          <a:pt x="1951" y="962"/>
                          <a:pt x="1951" y="962"/>
                          <a:pt x="1951" y="962"/>
                        </a:cubicBezTo>
                        <a:cubicBezTo>
                          <a:pt x="1952" y="959"/>
                          <a:pt x="1952" y="959"/>
                          <a:pt x="1952" y="959"/>
                        </a:cubicBezTo>
                        <a:cubicBezTo>
                          <a:pt x="1953" y="956"/>
                          <a:pt x="1953" y="956"/>
                          <a:pt x="1953" y="956"/>
                        </a:cubicBezTo>
                        <a:cubicBezTo>
                          <a:pt x="1954" y="953"/>
                          <a:pt x="1954" y="953"/>
                          <a:pt x="1954" y="953"/>
                        </a:cubicBezTo>
                        <a:cubicBezTo>
                          <a:pt x="1952" y="934"/>
                          <a:pt x="1952" y="934"/>
                          <a:pt x="1952" y="934"/>
                        </a:cubicBezTo>
                        <a:cubicBezTo>
                          <a:pt x="1954" y="926"/>
                          <a:pt x="1954" y="926"/>
                          <a:pt x="1954" y="926"/>
                        </a:cubicBezTo>
                        <a:cubicBezTo>
                          <a:pt x="1955" y="920"/>
                          <a:pt x="1955" y="920"/>
                          <a:pt x="1955" y="920"/>
                        </a:cubicBezTo>
                        <a:cubicBezTo>
                          <a:pt x="1961" y="908"/>
                          <a:pt x="1961" y="908"/>
                          <a:pt x="1961" y="908"/>
                        </a:cubicBezTo>
                        <a:cubicBezTo>
                          <a:pt x="1963" y="901"/>
                          <a:pt x="1963" y="901"/>
                          <a:pt x="1963" y="901"/>
                        </a:cubicBezTo>
                        <a:cubicBezTo>
                          <a:pt x="1966" y="896"/>
                          <a:pt x="1966" y="896"/>
                          <a:pt x="1966" y="896"/>
                        </a:cubicBezTo>
                        <a:cubicBezTo>
                          <a:pt x="1969" y="892"/>
                          <a:pt x="1969" y="892"/>
                          <a:pt x="1969" y="892"/>
                        </a:cubicBezTo>
                        <a:cubicBezTo>
                          <a:pt x="1980" y="886"/>
                          <a:pt x="1980" y="886"/>
                          <a:pt x="1980" y="886"/>
                        </a:cubicBezTo>
                        <a:cubicBezTo>
                          <a:pt x="1983" y="883"/>
                          <a:pt x="1983" y="883"/>
                          <a:pt x="1983" y="883"/>
                        </a:cubicBezTo>
                        <a:cubicBezTo>
                          <a:pt x="1985" y="880"/>
                          <a:pt x="1985" y="880"/>
                          <a:pt x="1985" y="880"/>
                        </a:cubicBezTo>
                        <a:cubicBezTo>
                          <a:pt x="1986" y="877"/>
                          <a:pt x="1986" y="877"/>
                          <a:pt x="1986" y="877"/>
                        </a:cubicBezTo>
                        <a:cubicBezTo>
                          <a:pt x="1987" y="873"/>
                          <a:pt x="1987" y="873"/>
                          <a:pt x="1987" y="873"/>
                        </a:cubicBezTo>
                        <a:cubicBezTo>
                          <a:pt x="1987" y="869"/>
                          <a:pt x="1987" y="869"/>
                          <a:pt x="1987" y="869"/>
                        </a:cubicBezTo>
                        <a:cubicBezTo>
                          <a:pt x="1985" y="866"/>
                          <a:pt x="1985" y="866"/>
                          <a:pt x="1985" y="866"/>
                        </a:cubicBezTo>
                        <a:cubicBezTo>
                          <a:pt x="1983" y="864"/>
                          <a:pt x="1983" y="864"/>
                          <a:pt x="1983" y="864"/>
                        </a:cubicBezTo>
                        <a:cubicBezTo>
                          <a:pt x="1980" y="863"/>
                          <a:pt x="1980" y="863"/>
                          <a:pt x="1980" y="863"/>
                        </a:cubicBezTo>
                        <a:cubicBezTo>
                          <a:pt x="1976" y="861"/>
                          <a:pt x="1976" y="861"/>
                          <a:pt x="1976" y="861"/>
                        </a:cubicBezTo>
                        <a:cubicBezTo>
                          <a:pt x="1974" y="858"/>
                          <a:pt x="1974" y="858"/>
                          <a:pt x="1974" y="858"/>
                        </a:cubicBezTo>
                        <a:cubicBezTo>
                          <a:pt x="1962" y="830"/>
                          <a:pt x="1962" y="830"/>
                          <a:pt x="1962" y="830"/>
                        </a:cubicBezTo>
                        <a:cubicBezTo>
                          <a:pt x="1959" y="820"/>
                          <a:pt x="1959" y="820"/>
                          <a:pt x="1959" y="820"/>
                        </a:cubicBezTo>
                        <a:cubicBezTo>
                          <a:pt x="1962" y="810"/>
                          <a:pt x="1962" y="810"/>
                          <a:pt x="1962" y="810"/>
                        </a:cubicBezTo>
                        <a:cubicBezTo>
                          <a:pt x="1976" y="816"/>
                          <a:pt x="1976" y="816"/>
                          <a:pt x="1976" y="816"/>
                        </a:cubicBezTo>
                        <a:cubicBezTo>
                          <a:pt x="1980" y="819"/>
                          <a:pt x="1980" y="819"/>
                          <a:pt x="1980" y="819"/>
                        </a:cubicBezTo>
                        <a:cubicBezTo>
                          <a:pt x="1982" y="821"/>
                          <a:pt x="1982" y="821"/>
                          <a:pt x="1982" y="821"/>
                        </a:cubicBezTo>
                        <a:cubicBezTo>
                          <a:pt x="1983" y="824"/>
                          <a:pt x="1983" y="824"/>
                          <a:pt x="1983" y="824"/>
                        </a:cubicBezTo>
                        <a:cubicBezTo>
                          <a:pt x="1987" y="832"/>
                          <a:pt x="1987" y="832"/>
                          <a:pt x="1987" y="832"/>
                        </a:cubicBezTo>
                        <a:cubicBezTo>
                          <a:pt x="1988" y="833"/>
                          <a:pt x="1988" y="833"/>
                          <a:pt x="1988" y="833"/>
                        </a:cubicBezTo>
                        <a:cubicBezTo>
                          <a:pt x="1990" y="834"/>
                          <a:pt x="1990" y="834"/>
                          <a:pt x="1990" y="834"/>
                        </a:cubicBezTo>
                        <a:cubicBezTo>
                          <a:pt x="1991" y="836"/>
                          <a:pt x="1991" y="836"/>
                          <a:pt x="1991" y="836"/>
                        </a:cubicBezTo>
                        <a:cubicBezTo>
                          <a:pt x="2013" y="844"/>
                          <a:pt x="2013" y="844"/>
                          <a:pt x="2013" y="844"/>
                        </a:cubicBezTo>
                        <a:cubicBezTo>
                          <a:pt x="2015" y="844"/>
                          <a:pt x="2015" y="844"/>
                          <a:pt x="2015" y="844"/>
                        </a:cubicBezTo>
                        <a:cubicBezTo>
                          <a:pt x="2018" y="843"/>
                          <a:pt x="2018" y="843"/>
                          <a:pt x="2018" y="843"/>
                        </a:cubicBezTo>
                        <a:cubicBezTo>
                          <a:pt x="2019" y="841"/>
                          <a:pt x="2019" y="841"/>
                          <a:pt x="2019" y="841"/>
                        </a:cubicBezTo>
                        <a:cubicBezTo>
                          <a:pt x="2020" y="839"/>
                          <a:pt x="2020" y="839"/>
                          <a:pt x="2020" y="839"/>
                        </a:cubicBezTo>
                        <a:cubicBezTo>
                          <a:pt x="2021" y="838"/>
                          <a:pt x="2021" y="838"/>
                          <a:pt x="2021" y="838"/>
                        </a:cubicBezTo>
                        <a:cubicBezTo>
                          <a:pt x="2021" y="838"/>
                          <a:pt x="2021" y="838"/>
                          <a:pt x="2021" y="838"/>
                        </a:cubicBezTo>
                        <a:cubicBezTo>
                          <a:pt x="2023" y="837"/>
                          <a:pt x="2023" y="837"/>
                          <a:pt x="2023" y="837"/>
                        </a:cubicBezTo>
                        <a:cubicBezTo>
                          <a:pt x="2025" y="836"/>
                          <a:pt x="2025" y="836"/>
                          <a:pt x="2025" y="836"/>
                        </a:cubicBezTo>
                        <a:cubicBezTo>
                          <a:pt x="2027" y="836"/>
                          <a:pt x="2027" y="836"/>
                          <a:pt x="2027" y="836"/>
                        </a:cubicBezTo>
                        <a:cubicBezTo>
                          <a:pt x="2030" y="835"/>
                          <a:pt x="2030" y="835"/>
                          <a:pt x="2030" y="835"/>
                        </a:cubicBezTo>
                        <a:cubicBezTo>
                          <a:pt x="2032" y="834"/>
                          <a:pt x="2032" y="834"/>
                          <a:pt x="2032" y="834"/>
                        </a:cubicBezTo>
                        <a:cubicBezTo>
                          <a:pt x="2035" y="835"/>
                          <a:pt x="2035" y="835"/>
                          <a:pt x="2035" y="835"/>
                        </a:cubicBezTo>
                        <a:cubicBezTo>
                          <a:pt x="2038" y="836"/>
                          <a:pt x="2038" y="836"/>
                          <a:pt x="2038" y="836"/>
                        </a:cubicBezTo>
                        <a:cubicBezTo>
                          <a:pt x="2041" y="838"/>
                          <a:pt x="2041" y="838"/>
                          <a:pt x="2041" y="838"/>
                        </a:cubicBezTo>
                        <a:cubicBezTo>
                          <a:pt x="2044" y="838"/>
                          <a:pt x="2044" y="838"/>
                          <a:pt x="2044" y="838"/>
                        </a:cubicBezTo>
                        <a:cubicBezTo>
                          <a:pt x="2049" y="838"/>
                          <a:pt x="2049" y="838"/>
                          <a:pt x="2049" y="838"/>
                        </a:cubicBezTo>
                        <a:cubicBezTo>
                          <a:pt x="2056" y="837"/>
                          <a:pt x="2056" y="837"/>
                          <a:pt x="2056" y="837"/>
                        </a:cubicBezTo>
                        <a:cubicBezTo>
                          <a:pt x="2060" y="838"/>
                          <a:pt x="2060" y="838"/>
                          <a:pt x="2060" y="838"/>
                        </a:cubicBezTo>
                        <a:cubicBezTo>
                          <a:pt x="2082" y="846"/>
                          <a:pt x="2082" y="846"/>
                          <a:pt x="2082" y="846"/>
                        </a:cubicBezTo>
                        <a:cubicBezTo>
                          <a:pt x="2093" y="852"/>
                          <a:pt x="2093" y="852"/>
                          <a:pt x="2093" y="852"/>
                        </a:cubicBezTo>
                        <a:cubicBezTo>
                          <a:pt x="2096" y="853"/>
                          <a:pt x="2096" y="853"/>
                          <a:pt x="2096" y="853"/>
                        </a:cubicBezTo>
                        <a:cubicBezTo>
                          <a:pt x="2103" y="852"/>
                          <a:pt x="2103" y="852"/>
                          <a:pt x="2103" y="852"/>
                        </a:cubicBezTo>
                        <a:cubicBezTo>
                          <a:pt x="2117" y="852"/>
                          <a:pt x="2117" y="852"/>
                          <a:pt x="2117" y="852"/>
                        </a:cubicBezTo>
                        <a:cubicBezTo>
                          <a:pt x="2126" y="857"/>
                          <a:pt x="2126" y="857"/>
                          <a:pt x="2126" y="857"/>
                        </a:cubicBezTo>
                        <a:cubicBezTo>
                          <a:pt x="2128" y="860"/>
                          <a:pt x="2128" y="860"/>
                          <a:pt x="2128" y="860"/>
                        </a:cubicBezTo>
                        <a:cubicBezTo>
                          <a:pt x="2133" y="864"/>
                          <a:pt x="2133" y="864"/>
                          <a:pt x="2133" y="864"/>
                        </a:cubicBezTo>
                        <a:cubicBezTo>
                          <a:pt x="2134" y="864"/>
                          <a:pt x="2134" y="864"/>
                          <a:pt x="2134" y="864"/>
                        </a:cubicBezTo>
                        <a:cubicBezTo>
                          <a:pt x="2137" y="866"/>
                          <a:pt x="2137" y="866"/>
                          <a:pt x="2137" y="866"/>
                        </a:cubicBezTo>
                        <a:cubicBezTo>
                          <a:pt x="2139" y="868"/>
                          <a:pt x="2139" y="868"/>
                          <a:pt x="2139" y="868"/>
                        </a:cubicBezTo>
                        <a:cubicBezTo>
                          <a:pt x="2140" y="869"/>
                          <a:pt x="2140" y="869"/>
                          <a:pt x="2140" y="869"/>
                        </a:cubicBezTo>
                        <a:cubicBezTo>
                          <a:pt x="2140" y="871"/>
                          <a:pt x="2140" y="871"/>
                          <a:pt x="2140" y="871"/>
                        </a:cubicBezTo>
                        <a:cubicBezTo>
                          <a:pt x="2148" y="898"/>
                          <a:pt x="2148" y="898"/>
                          <a:pt x="2148" y="898"/>
                        </a:cubicBezTo>
                        <a:cubicBezTo>
                          <a:pt x="2150" y="900"/>
                          <a:pt x="2150" y="900"/>
                          <a:pt x="2150" y="900"/>
                        </a:cubicBezTo>
                        <a:cubicBezTo>
                          <a:pt x="2151" y="902"/>
                          <a:pt x="2151" y="902"/>
                          <a:pt x="2151" y="902"/>
                        </a:cubicBezTo>
                        <a:cubicBezTo>
                          <a:pt x="2154" y="903"/>
                          <a:pt x="2154" y="903"/>
                          <a:pt x="2154" y="903"/>
                        </a:cubicBezTo>
                        <a:cubicBezTo>
                          <a:pt x="2163" y="906"/>
                          <a:pt x="2163" y="906"/>
                          <a:pt x="2163" y="906"/>
                        </a:cubicBezTo>
                        <a:cubicBezTo>
                          <a:pt x="2165" y="908"/>
                          <a:pt x="2165" y="908"/>
                          <a:pt x="2165" y="908"/>
                        </a:cubicBezTo>
                        <a:cubicBezTo>
                          <a:pt x="2166" y="909"/>
                          <a:pt x="2166" y="909"/>
                          <a:pt x="2166" y="909"/>
                        </a:cubicBezTo>
                        <a:cubicBezTo>
                          <a:pt x="2167" y="913"/>
                          <a:pt x="2167" y="913"/>
                          <a:pt x="2167" y="913"/>
                        </a:cubicBezTo>
                        <a:cubicBezTo>
                          <a:pt x="2167" y="915"/>
                          <a:pt x="2167" y="915"/>
                          <a:pt x="2167" y="915"/>
                        </a:cubicBezTo>
                        <a:cubicBezTo>
                          <a:pt x="2170" y="917"/>
                          <a:pt x="2170" y="917"/>
                          <a:pt x="2170" y="917"/>
                        </a:cubicBezTo>
                        <a:cubicBezTo>
                          <a:pt x="2173" y="919"/>
                          <a:pt x="2173" y="919"/>
                          <a:pt x="2173" y="919"/>
                        </a:cubicBezTo>
                        <a:cubicBezTo>
                          <a:pt x="2180" y="920"/>
                          <a:pt x="2180" y="920"/>
                          <a:pt x="2180" y="920"/>
                        </a:cubicBezTo>
                        <a:cubicBezTo>
                          <a:pt x="2183" y="922"/>
                          <a:pt x="2183" y="922"/>
                          <a:pt x="2183" y="922"/>
                        </a:cubicBezTo>
                        <a:cubicBezTo>
                          <a:pt x="2184" y="923"/>
                          <a:pt x="2184" y="923"/>
                          <a:pt x="2184" y="923"/>
                        </a:cubicBezTo>
                        <a:cubicBezTo>
                          <a:pt x="2185" y="925"/>
                          <a:pt x="2185" y="925"/>
                          <a:pt x="2185" y="925"/>
                        </a:cubicBezTo>
                        <a:cubicBezTo>
                          <a:pt x="2186" y="926"/>
                          <a:pt x="2186" y="926"/>
                          <a:pt x="2186" y="926"/>
                        </a:cubicBezTo>
                        <a:cubicBezTo>
                          <a:pt x="2188" y="927"/>
                          <a:pt x="2188" y="927"/>
                          <a:pt x="2188" y="927"/>
                        </a:cubicBezTo>
                        <a:cubicBezTo>
                          <a:pt x="2192" y="926"/>
                          <a:pt x="2192" y="926"/>
                          <a:pt x="2192" y="926"/>
                        </a:cubicBezTo>
                        <a:cubicBezTo>
                          <a:pt x="2201" y="925"/>
                          <a:pt x="2201" y="925"/>
                          <a:pt x="2201" y="925"/>
                        </a:cubicBezTo>
                        <a:cubicBezTo>
                          <a:pt x="2206" y="923"/>
                          <a:pt x="2206" y="923"/>
                          <a:pt x="2206" y="923"/>
                        </a:cubicBezTo>
                        <a:cubicBezTo>
                          <a:pt x="2208" y="922"/>
                          <a:pt x="2208" y="922"/>
                          <a:pt x="2208" y="922"/>
                        </a:cubicBezTo>
                        <a:cubicBezTo>
                          <a:pt x="2212" y="913"/>
                          <a:pt x="2212" y="913"/>
                          <a:pt x="2212" y="913"/>
                        </a:cubicBezTo>
                        <a:cubicBezTo>
                          <a:pt x="2213" y="911"/>
                          <a:pt x="2213" y="911"/>
                          <a:pt x="2213" y="911"/>
                        </a:cubicBezTo>
                        <a:cubicBezTo>
                          <a:pt x="2215" y="910"/>
                          <a:pt x="2215" y="910"/>
                          <a:pt x="2215" y="910"/>
                        </a:cubicBezTo>
                        <a:cubicBezTo>
                          <a:pt x="2229" y="903"/>
                          <a:pt x="2229" y="903"/>
                          <a:pt x="2229" y="903"/>
                        </a:cubicBezTo>
                        <a:cubicBezTo>
                          <a:pt x="2251" y="900"/>
                          <a:pt x="2251" y="900"/>
                          <a:pt x="2251" y="900"/>
                        </a:cubicBezTo>
                        <a:cubicBezTo>
                          <a:pt x="2255" y="900"/>
                          <a:pt x="2255" y="900"/>
                          <a:pt x="2255" y="900"/>
                        </a:cubicBezTo>
                        <a:cubicBezTo>
                          <a:pt x="2259" y="900"/>
                          <a:pt x="2259" y="900"/>
                          <a:pt x="2259" y="900"/>
                        </a:cubicBezTo>
                        <a:cubicBezTo>
                          <a:pt x="2266" y="903"/>
                          <a:pt x="2266" y="903"/>
                          <a:pt x="2266" y="903"/>
                        </a:cubicBezTo>
                        <a:cubicBezTo>
                          <a:pt x="2269" y="905"/>
                          <a:pt x="2269" y="905"/>
                          <a:pt x="2269" y="905"/>
                        </a:cubicBezTo>
                        <a:cubicBezTo>
                          <a:pt x="2271" y="907"/>
                          <a:pt x="2271" y="907"/>
                          <a:pt x="2271" y="907"/>
                        </a:cubicBezTo>
                        <a:cubicBezTo>
                          <a:pt x="2275" y="915"/>
                          <a:pt x="2275" y="915"/>
                          <a:pt x="2275" y="915"/>
                        </a:cubicBezTo>
                        <a:cubicBezTo>
                          <a:pt x="2277" y="917"/>
                          <a:pt x="2277" y="917"/>
                          <a:pt x="2277" y="917"/>
                        </a:cubicBezTo>
                        <a:cubicBezTo>
                          <a:pt x="2278" y="919"/>
                          <a:pt x="2278" y="919"/>
                          <a:pt x="2278" y="919"/>
                        </a:cubicBezTo>
                        <a:cubicBezTo>
                          <a:pt x="2283" y="919"/>
                          <a:pt x="2283" y="919"/>
                          <a:pt x="2283" y="919"/>
                        </a:cubicBezTo>
                        <a:cubicBezTo>
                          <a:pt x="2313" y="924"/>
                          <a:pt x="2313" y="924"/>
                          <a:pt x="2313" y="924"/>
                        </a:cubicBezTo>
                        <a:cubicBezTo>
                          <a:pt x="2317" y="926"/>
                          <a:pt x="2317" y="926"/>
                          <a:pt x="2317" y="926"/>
                        </a:cubicBezTo>
                        <a:cubicBezTo>
                          <a:pt x="2320" y="929"/>
                          <a:pt x="2320" y="929"/>
                          <a:pt x="2320" y="929"/>
                        </a:cubicBezTo>
                        <a:cubicBezTo>
                          <a:pt x="2325" y="935"/>
                          <a:pt x="2325" y="935"/>
                          <a:pt x="2325" y="935"/>
                        </a:cubicBezTo>
                        <a:cubicBezTo>
                          <a:pt x="2327" y="937"/>
                          <a:pt x="2327" y="937"/>
                          <a:pt x="2327" y="937"/>
                        </a:cubicBezTo>
                        <a:cubicBezTo>
                          <a:pt x="2329" y="939"/>
                          <a:pt x="2329" y="939"/>
                          <a:pt x="2329" y="939"/>
                        </a:cubicBezTo>
                        <a:cubicBezTo>
                          <a:pt x="2331" y="939"/>
                          <a:pt x="2331" y="939"/>
                          <a:pt x="2331" y="939"/>
                        </a:cubicBezTo>
                        <a:cubicBezTo>
                          <a:pt x="2337" y="940"/>
                          <a:pt x="2337" y="940"/>
                          <a:pt x="2337" y="940"/>
                        </a:cubicBezTo>
                        <a:cubicBezTo>
                          <a:pt x="2365" y="939"/>
                          <a:pt x="2365" y="939"/>
                          <a:pt x="2365" y="939"/>
                        </a:cubicBezTo>
                        <a:cubicBezTo>
                          <a:pt x="2366" y="940"/>
                          <a:pt x="2366" y="940"/>
                          <a:pt x="2366" y="940"/>
                        </a:cubicBezTo>
                        <a:cubicBezTo>
                          <a:pt x="2369" y="940"/>
                          <a:pt x="2369" y="940"/>
                          <a:pt x="2369" y="940"/>
                        </a:cubicBezTo>
                        <a:cubicBezTo>
                          <a:pt x="2378" y="941"/>
                          <a:pt x="2378" y="941"/>
                          <a:pt x="2378" y="941"/>
                        </a:cubicBezTo>
                        <a:cubicBezTo>
                          <a:pt x="2381" y="942"/>
                          <a:pt x="2381" y="942"/>
                          <a:pt x="2381" y="942"/>
                        </a:cubicBezTo>
                        <a:cubicBezTo>
                          <a:pt x="2383" y="944"/>
                          <a:pt x="2383" y="944"/>
                          <a:pt x="2383" y="944"/>
                        </a:cubicBezTo>
                        <a:cubicBezTo>
                          <a:pt x="2383" y="945"/>
                          <a:pt x="2383" y="945"/>
                          <a:pt x="2383" y="945"/>
                        </a:cubicBezTo>
                        <a:cubicBezTo>
                          <a:pt x="2385" y="947"/>
                          <a:pt x="2385" y="947"/>
                          <a:pt x="2385" y="947"/>
                        </a:cubicBezTo>
                        <a:cubicBezTo>
                          <a:pt x="2386" y="948"/>
                          <a:pt x="2386" y="948"/>
                          <a:pt x="2386" y="948"/>
                        </a:cubicBezTo>
                        <a:cubicBezTo>
                          <a:pt x="2389" y="950"/>
                          <a:pt x="2389" y="950"/>
                          <a:pt x="2389" y="950"/>
                        </a:cubicBezTo>
                        <a:cubicBezTo>
                          <a:pt x="2391" y="950"/>
                          <a:pt x="2391" y="950"/>
                          <a:pt x="2391" y="950"/>
                        </a:cubicBezTo>
                        <a:cubicBezTo>
                          <a:pt x="2393" y="950"/>
                          <a:pt x="2393" y="950"/>
                          <a:pt x="2393" y="950"/>
                        </a:cubicBezTo>
                        <a:cubicBezTo>
                          <a:pt x="2396" y="950"/>
                          <a:pt x="2396" y="950"/>
                          <a:pt x="2396" y="950"/>
                        </a:cubicBezTo>
                        <a:cubicBezTo>
                          <a:pt x="2399" y="946"/>
                          <a:pt x="2399" y="946"/>
                          <a:pt x="2399" y="946"/>
                        </a:cubicBezTo>
                        <a:cubicBezTo>
                          <a:pt x="2401" y="944"/>
                          <a:pt x="2401" y="944"/>
                          <a:pt x="2401" y="944"/>
                        </a:cubicBezTo>
                        <a:cubicBezTo>
                          <a:pt x="2402" y="942"/>
                          <a:pt x="2402" y="942"/>
                          <a:pt x="2402" y="942"/>
                        </a:cubicBezTo>
                        <a:cubicBezTo>
                          <a:pt x="2402" y="937"/>
                          <a:pt x="2402" y="937"/>
                          <a:pt x="2402" y="937"/>
                        </a:cubicBezTo>
                        <a:cubicBezTo>
                          <a:pt x="2402" y="933"/>
                          <a:pt x="2402" y="933"/>
                          <a:pt x="2402" y="933"/>
                        </a:cubicBezTo>
                        <a:cubicBezTo>
                          <a:pt x="2403" y="932"/>
                          <a:pt x="2403" y="932"/>
                          <a:pt x="2403" y="932"/>
                        </a:cubicBezTo>
                        <a:cubicBezTo>
                          <a:pt x="2405" y="930"/>
                          <a:pt x="2405" y="930"/>
                          <a:pt x="2405" y="930"/>
                        </a:cubicBezTo>
                        <a:cubicBezTo>
                          <a:pt x="2411" y="928"/>
                          <a:pt x="2411" y="928"/>
                          <a:pt x="2411" y="928"/>
                        </a:cubicBezTo>
                        <a:cubicBezTo>
                          <a:pt x="2436" y="919"/>
                          <a:pt x="2436" y="919"/>
                          <a:pt x="2436" y="919"/>
                        </a:cubicBezTo>
                        <a:cubicBezTo>
                          <a:pt x="2438" y="919"/>
                          <a:pt x="2438" y="919"/>
                          <a:pt x="2438" y="919"/>
                        </a:cubicBezTo>
                        <a:cubicBezTo>
                          <a:pt x="2440" y="917"/>
                          <a:pt x="2440" y="917"/>
                          <a:pt x="2440" y="917"/>
                        </a:cubicBezTo>
                        <a:cubicBezTo>
                          <a:pt x="2446" y="915"/>
                          <a:pt x="2446" y="915"/>
                          <a:pt x="2446" y="915"/>
                        </a:cubicBezTo>
                        <a:cubicBezTo>
                          <a:pt x="2466" y="919"/>
                          <a:pt x="2466" y="919"/>
                          <a:pt x="2466" y="919"/>
                        </a:cubicBezTo>
                        <a:cubicBezTo>
                          <a:pt x="2469" y="923"/>
                          <a:pt x="2469" y="923"/>
                          <a:pt x="2469" y="923"/>
                        </a:cubicBezTo>
                        <a:cubicBezTo>
                          <a:pt x="2472" y="926"/>
                          <a:pt x="2472" y="926"/>
                          <a:pt x="2472" y="926"/>
                        </a:cubicBezTo>
                        <a:cubicBezTo>
                          <a:pt x="2479" y="933"/>
                          <a:pt x="2479" y="933"/>
                          <a:pt x="2479" y="933"/>
                        </a:cubicBezTo>
                        <a:cubicBezTo>
                          <a:pt x="2482" y="936"/>
                          <a:pt x="2482" y="936"/>
                          <a:pt x="2482" y="936"/>
                        </a:cubicBezTo>
                        <a:cubicBezTo>
                          <a:pt x="2487" y="945"/>
                          <a:pt x="2487" y="945"/>
                          <a:pt x="2487" y="945"/>
                        </a:cubicBezTo>
                        <a:cubicBezTo>
                          <a:pt x="2489" y="948"/>
                          <a:pt x="2489" y="948"/>
                          <a:pt x="2489" y="948"/>
                        </a:cubicBezTo>
                        <a:cubicBezTo>
                          <a:pt x="2490" y="950"/>
                          <a:pt x="2490" y="950"/>
                          <a:pt x="2490" y="950"/>
                        </a:cubicBezTo>
                        <a:cubicBezTo>
                          <a:pt x="2491" y="951"/>
                          <a:pt x="2491" y="951"/>
                          <a:pt x="2491" y="951"/>
                        </a:cubicBezTo>
                        <a:cubicBezTo>
                          <a:pt x="2493" y="951"/>
                          <a:pt x="2493" y="951"/>
                          <a:pt x="2493" y="951"/>
                        </a:cubicBezTo>
                        <a:cubicBezTo>
                          <a:pt x="2500" y="953"/>
                          <a:pt x="2500" y="953"/>
                          <a:pt x="2500" y="953"/>
                        </a:cubicBezTo>
                        <a:cubicBezTo>
                          <a:pt x="2505" y="956"/>
                          <a:pt x="2505" y="956"/>
                          <a:pt x="2505" y="956"/>
                        </a:cubicBezTo>
                        <a:cubicBezTo>
                          <a:pt x="2509" y="956"/>
                          <a:pt x="2509" y="956"/>
                          <a:pt x="2509" y="956"/>
                        </a:cubicBezTo>
                        <a:cubicBezTo>
                          <a:pt x="2510" y="957"/>
                          <a:pt x="2510" y="957"/>
                          <a:pt x="2510" y="957"/>
                        </a:cubicBezTo>
                        <a:cubicBezTo>
                          <a:pt x="2512" y="958"/>
                          <a:pt x="2512" y="958"/>
                          <a:pt x="2512" y="958"/>
                        </a:cubicBezTo>
                        <a:cubicBezTo>
                          <a:pt x="2512" y="959"/>
                          <a:pt x="2512" y="959"/>
                          <a:pt x="2512" y="959"/>
                        </a:cubicBezTo>
                        <a:cubicBezTo>
                          <a:pt x="2517" y="966"/>
                          <a:pt x="2517" y="966"/>
                          <a:pt x="2517" y="966"/>
                        </a:cubicBezTo>
                        <a:cubicBezTo>
                          <a:pt x="2520" y="969"/>
                          <a:pt x="2520" y="969"/>
                          <a:pt x="2520" y="969"/>
                        </a:cubicBezTo>
                        <a:cubicBezTo>
                          <a:pt x="2521" y="971"/>
                          <a:pt x="2521" y="971"/>
                          <a:pt x="2521" y="971"/>
                        </a:cubicBezTo>
                        <a:cubicBezTo>
                          <a:pt x="2522" y="973"/>
                          <a:pt x="2522" y="973"/>
                          <a:pt x="2522" y="973"/>
                        </a:cubicBezTo>
                        <a:cubicBezTo>
                          <a:pt x="2524" y="981"/>
                          <a:pt x="2524" y="981"/>
                          <a:pt x="2524" y="981"/>
                        </a:cubicBezTo>
                        <a:cubicBezTo>
                          <a:pt x="2525" y="984"/>
                          <a:pt x="2525" y="984"/>
                          <a:pt x="2525" y="984"/>
                        </a:cubicBezTo>
                        <a:cubicBezTo>
                          <a:pt x="2525" y="989"/>
                          <a:pt x="2525" y="989"/>
                          <a:pt x="2525" y="989"/>
                        </a:cubicBezTo>
                        <a:cubicBezTo>
                          <a:pt x="2523" y="1003"/>
                          <a:pt x="2523" y="1003"/>
                          <a:pt x="2523" y="1003"/>
                        </a:cubicBezTo>
                        <a:cubicBezTo>
                          <a:pt x="2522" y="1008"/>
                          <a:pt x="2522" y="1008"/>
                          <a:pt x="2522" y="1008"/>
                        </a:cubicBezTo>
                        <a:cubicBezTo>
                          <a:pt x="2521" y="1014"/>
                          <a:pt x="2521" y="1014"/>
                          <a:pt x="2521" y="1014"/>
                        </a:cubicBezTo>
                        <a:cubicBezTo>
                          <a:pt x="2521" y="1010"/>
                          <a:pt x="2521" y="1010"/>
                          <a:pt x="2521" y="1010"/>
                        </a:cubicBezTo>
                        <a:cubicBezTo>
                          <a:pt x="2521" y="1015"/>
                          <a:pt x="2521" y="1015"/>
                          <a:pt x="2521" y="1015"/>
                        </a:cubicBezTo>
                        <a:cubicBezTo>
                          <a:pt x="2519" y="1019"/>
                          <a:pt x="2519" y="1019"/>
                          <a:pt x="2519" y="1019"/>
                        </a:cubicBezTo>
                        <a:cubicBezTo>
                          <a:pt x="2518" y="1021"/>
                          <a:pt x="2518" y="1021"/>
                          <a:pt x="2518" y="1021"/>
                        </a:cubicBezTo>
                        <a:cubicBezTo>
                          <a:pt x="2514" y="1024"/>
                          <a:pt x="2514" y="1024"/>
                          <a:pt x="2514" y="1024"/>
                        </a:cubicBezTo>
                        <a:cubicBezTo>
                          <a:pt x="2512" y="1026"/>
                          <a:pt x="2512" y="1026"/>
                          <a:pt x="2512" y="1026"/>
                        </a:cubicBezTo>
                        <a:cubicBezTo>
                          <a:pt x="2512" y="1028"/>
                          <a:pt x="2512" y="1028"/>
                          <a:pt x="2512" y="1028"/>
                        </a:cubicBezTo>
                        <a:cubicBezTo>
                          <a:pt x="2512" y="1029"/>
                          <a:pt x="2512" y="1029"/>
                          <a:pt x="2512" y="1029"/>
                        </a:cubicBezTo>
                        <a:cubicBezTo>
                          <a:pt x="2512" y="1033"/>
                          <a:pt x="2512" y="1033"/>
                          <a:pt x="2512" y="1033"/>
                        </a:cubicBezTo>
                        <a:cubicBezTo>
                          <a:pt x="2512" y="1040"/>
                          <a:pt x="2512" y="1040"/>
                          <a:pt x="2512" y="1040"/>
                        </a:cubicBezTo>
                        <a:cubicBezTo>
                          <a:pt x="2512" y="1047"/>
                          <a:pt x="2512" y="1047"/>
                          <a:pt x="2512" y="1047"/>
                        </a:cubicBezTo>
                        <a:cubicBezTo>
                          <a:pt x="2514" y="1054"/>
                          <a:pt x="2514" y="1054"/>
                          <a:pt x="2514" y="1054"/>
                        </a:cubicBezTo>
                        <a:cubicBezTo>
                          <a:pt x="2517" y="1063"/>
                          <a:pt x="2517" y="1063"/>
                          <a:pt x="2517" y="1063"/>
                        </a:cubicBezTo>
                        <a:cubicBezTo>
                          <a:pt x="2509" y="1066"/>
                          <a:pt x="2509" y="1066"/>
                          <a:pt x="2509" y="1066"/>
                        </a:cubicBezTo>
                        <a:cubicBezTo>
                          <a:pt x="2500" y="1074"/>
                          <a:pt x="2500" y="1074"/>
                          <a:pt x="2500" y="1074"/>
                        </a:cubicBezTo>
                        <a:cubicBezTo>
                          <a:pt x="2493" y="1084"/>
                          <a:pt x="2493" y="1084"/>
                          <a:pt x="2493" y="1084"/>
                        </a:cubicBezTo>
                        <a:cubicBezTo>
                          <a:pt x="2489" y="1095"/>
                          <a:pt x="2489" y="1095"/>
                          <a:pt x="2489" y="1095"/>
                        </a:cubicBezTo>
                        <a:cubicBezTo>
                          <a:pt x="2490" y="1107"/>
                          <a:pt x="2490" y="1107"/>
                          <a:pt x="2490" y="1107"/>
                        </a:cubicBezTo>
                        <a:cubicBezTo>
                          <a:pt x="2496" y="1109"/>
                          <a:pt x="2496" y="1109"/>
                          <a:pt x="2496" y="1109"/>
                        </a:cubicBezTo>
                        <a:cubicBezTo>
                          <a:pt x="2514" y="1105"/>
                          <a:pt x="2514" y="1105"/>
                          <a:pt x="2514" y="1105"/>
                        </a:cubicBezTo>
                        <a:cubicBezTo>
                          <a:pt x="2516" y="1110"/>
                          <a:pt x="2516" y="1110"/>
                          <a:pt x="2516" y="1110"/>
                        </a:cubicBezTo>
                        <a:cubicBezTo>
                          <a:pt x="2521" y="1136"/>
                          <a:pt x="2521" y="1136"/>
                          <a:pt x="2521" y="1136"/>
                        </a:cubicBezTo>
                        <a:cubicBezTo>
                          <a:pt x="2524" y="1148"/>
                          <a:pt x="2524" y="1148"/>
                          <a:pt x="2524" y="1148"/>
                        </a:cubicBezTo>
                        <a:cubicBezTo>
                          <a:pt x="2524" y="1166"/>
                          <a:pt x="2524" y="1166"/>
                          <a:pt x="2524" y="1166"/>
                        </a:cubicBezTo>
                        <a:cubicBezTo>
                          <a:pt x="2523" y="1173"/>
                          <a:pt x="2523" y="1173"/>
                          <a:pt x="2523" y="1173"/>
                        </a:cubicBezTo>
                        <a:cubicBezTo>
                          <a:pt x="2519" y="1177"/>
                          <a:pt x="2519" y="1177"/>
                          <a:pt x="2519" y="1177"/>
                        </a:cubicBezTo>
                        <a:cubicBezTo>
                          <a:pt x="2508" y="1188"/>
                          <a:pt x="2508" y="1188"/>
                          <a:pt x="2508" y="1188"/>
                        </a:cubicBezTo>
                        <a:cubicBezTo>
                          <a:pt x="2509" y="1188"/>
                          <a:pt x="2509" y="1188"/>
                          <a:pt x="2509" y="1188"/>
                        </a:cubicBezTo>
                        <a:cubicBezTo>
                          <a:pt x="2526" y="1199"/>
                          <a:pt x="2526" y="1199"/>
                          <a:pt x="2526" y="1199"/>
                        </a:cubicBezTo>
                        <a:cubicBezTo>
                          <a:pt x="2537" y="1203"/>
                          <a:pt x="2537" y="1203"/>
                          <a:pt x="2537" y="1203"/>
                        </a:cubicBezTo>
                        <a:cubicBezTo>
                          <a:pt x="2550" y="1215"/>
                          <a:pt x="2550" y="1215"/>
                          <a:pt x="2550" y="1215"/>
                        </a:cubicBezTo>
                        <a:cubicBezTo>
                          <a:pt x="2557" y="1221"/>
                          <a:pt x="2557" y="1221"/>
                          <a:pt x="2557" y="1221"/>
                        </a:cubicBezTo>
                        <a:cubicBezTo>
                          <a:pt x="2559" y="1223"/>
                          <a:pt x="2559" y="1223"/>
                          <a:pt x="2559" y="1223"/>
                        </a:cubicBezTo>
                        <a:cubicBezTo>
                          <a:pt x="2565" y="1234"/>
                          <a:pt x="2565" y="1234"/>
                          <a:pt x="2565" y="1234"/>
                        </a:cubicBezTo>
                        <a:cubicBezTo>
                          <a:pt x="2568" y="1235"/>
                          <a:pt x="2568" y="1235"/>
                          <a:pt x="2568" y="1235"/>
                        </a:cubicBezTo>
                        <a:cubicBezTo>
                          <a:pt x="2595" y="1238"/>
                          <a:pt x="2595" y="1238"/>
                          <a:pt x="2595" y="1238"/>
                        </a:cubicBezTo>
                        <a:cubicBezTo>
                          <a:pt x="2620" y="1235"/>
                          <a:pt x="2620" y="1235"/>
                          <a:pt x="2620" y="1235"/>
                        </a:cubicBezTo>
                        <a:cubicBezTo>
                          <a:pt x="2623" y="1234"/>
                          <a:pt x="2623" y="1234"/>
                          <a:pt x="2623" y="1234"/>
                        </a:cubicBezTo>
                        <a:cubicBezTo>
                          <a:pt x="2629" y="1229"/>
                          <a:pt x="2629" y="1229"/>
                          <a:pt x="2629" y="1229"/>
                        </a:cubicBezTo>
                        <a:cubicBezTo>
                          <a:pt x="2628" y="1222"/>
                          <a:pt x="2628" y="1222"/>
                          <a:pt x="2628" y="1222"/>
                        </a:cubicBezTo>
                        <a:cubicBezTo>
                          <a:pt x="2626" y="1218"/>
                          <a:pt x="2626" y="1218"/>
                          <a:pt x="2626" y="1218"/>
                        </a:cubicBezTo>
                        <a:cubicBezTo>
                          <a:pt x="2626" y="1214"/>
                          <a:pt x="2626" y="1214"/>
                          <a:pt x="2626" y="1214"/>
                        </a:cubicBezTo>
                        <a:cubicBezTo>
                          <a:pt x="2628" y="1209"/>
                          <a:pt x="2628" y="1209"/>
                          <a:pt x="2628" y="1209"/>
                        </a:cubicBezTo>
                        <a:cubicBezTo>
                          <a:pt x="2631" y="1206"/>
                          <a:pt x="2631" y="1206"/>
                          <a:pt x="2631" y="1206"/>
                        </a:cubicBezTo>
                        <a:cubicBezTo>
                          <a:pt x="2653" y="1193"/>
                          <a:pt x="2653" y="1193"/>
                          <a:pt x="2653" y="1193"/>
                        </a:cubicBezTo>
                        <a:cubicBezTo>
                          <a:pt x="2656" y="1186"/>
                          <a:pt x="2656" y="1186"/>
                          <a:pt x="2656" y="1186"/>
                        </a:cubicBezTo>
                        <a:cubicBezTo>
                          <a:pt x="2655" y="1179"/>
                          <a:pt x="2655" y="1179"/>
                          <a:pt x="2655" y="1179"/>
                        </a:cubicBezTo>
                        <a:cubicBezTo>
                          <a:pt x="2634" y="1154"/>
                          <a:pt x="2634" y="1154"/>
                          <a:pt x="2634" y="1154"/>
                        </a:cubicBezTo>
                        <a:cubicBezTo>
                          <a:pt x="2630" y="1144"/>
                          <a:pt x="2630" y="1144"/>
                          <a:pt x="2630" y="1144"/>
                        </a:cubicBezTo>
                        <a:cubicBezTo>
                          <a:pt x="2630" y="1132"/>
                          <a:pt x="2630" y="1132"/>
                          <a:pt x="2630" y="1132"/>
                        </a:cubicBezTo>
                        <a:cubicBezTo>
                          <a:pt x="2637" y="1118"/>
                          <a:pt x="2637" y="1118"/>
                          <a:pt x="2637" y="1118"/>
                        </a:cubicBezTo>
                        <a:cubicBezTo>
                          <a:pt x="2656" y="1095"/>
                          <a:pt x="2656" y="1095"/>
                          <a:pt x="2656" y="1095"/>
                        </a:cubicBezTo>
                        <a:cubicBezTo>
                          <a:pt x="2663" y="1082"/>
                          <a:pt x="2663" y="1082"/>
                          <a:pt x="2663" y="1082"/>
                        </a:cubicBezTo>
                        <a:cubicBezTo>
                          <a:pt x="2664" y="1074"/>
                          <a:pt x="2664" y="1074"/>
                          <a:pt x="2664" y="1074"/>
                        </a:cubicBezTo>
                        <a:cubicBezTo>
                          <a:pt x="2665" y="1069"/>
                          <a:pt x="2665" y="1069"/>
                          <a:pt x="2665" y="1069"/>
                        </a:cubicBezTo>
                        <a:cubicBezTo>
                          <a:pt x="2673" y="1039"/>
                          <a:pt x="2673" y="1039"/>
                          <a:pt x="2673" y="1039"/>
                        </a:cubicBezTo>
                        <a:cubicBezTo>
                          <a:pt x="2676" y="1033"/>
                          <a:pt x="2676" y="1033"/>
                          <a:pt x="2676" y="1033"/>
                        </a:cubicBezTo>
                        <a:cubicBezTo>
                          <a:pt x="2679" y="1031"/>
                          <a:pt x="2679" y="1031"/>
                          <a:pt x="2679" y="1031"/>
                        </a:cubicBezTo>
                        <a:cubicBezTo>
                          <a:pt x="2687" y="1027"/>
                          <a:pt x="2687" y="1027"/>
                          <a:pt x="2687" y="1027"/>
                        </a:cubicBezTo>
                        <a:cubicBezTo>
                          <a:pt x="2690" y="1025"/>
                          <a:pt x="2690" y="1025"/>
                          <a:pt x="2690" y="1025"/>
                        </a:cubicBezTo>
                        <a:cubicBezTo>
                          <a:pt x="2694" y="1021"/>
                          <a:pt x="2694" y="1021"/>
                          <a:pt x="2694" y="1021"/>
                        </a:cubicBezTo>
                        <a:cubicBezTo>
                          <a:pt x="2699" y="1009"/>
                          <a:pt x="2699" y="1009"/>
                          <a:pt x="2699" y="1009"/>
                        </a:cubicBezTo>
                        <a:cubicBezTo>
                          <a:pt x="2702" y="1016"/>
                          <a:pt x="2702" y="1016"/>
                          <a:pt x="2702" y="1016"/>
                        </a:cubicBezTo>
                        <a:cubicBezTo>
                          <a:pt x="2705" y="1014"/>
                          <a:pt x="2705" y="1014"/>
                          <a:pt x="2705" y="1014"/>
                        </a:cubicBezTo>
                        <a:cubicBezTo>
                          <a:pt x="2711" y="1011"/>
                          <a:pt x="2711" y="1011"/>
                          <a:pt x="2711" y="1011"/>
                        </a:cubicBezTo>
                        <a:cubicBezTo>
                          <a:pt x="2714" y="1010"/>
                          <a:pt x="2714" y="1010"/>
                          <a:pt x="2714" y="1010"/>
                        </a:cubicBezTo>
                        <a:cubicBezTo>
                          <a:pt x="2717" y="1006"/>
                          <a:pt x="2717" y="1006"/>
                          <a:pt x="2717" y="1006"/>
                        </a:cubicBezTo>
                        <a:cubicBezTo>
                          <a:pt x="2723" y="997"/>
                          <a:pt x="2723" y="997"/>
                          <a:pt x="2723" y="997"/>
                        </a:cubicBezTo>
                        <a:cubicBezTo>
                          <a:pt x="2727" y="995"/>
                          <a:pt x="2727" y="995"/>
                          <a:pt x="2727" y="995"/>
                        </a:cubicBezTo>
                        <a:cubicBezTo>
                          <a:pt x="2735" y="992"/>
                          <a:pt x="2735" y="992"/>
                          <a:pt x="2735" y="992"/>
                        </a:cubicBezTo>
                        <a:cubicBezTo>
                          <a:pt x="2739" y="996"/>
                          <a:pt x="2739" y="996"/>
                          <a:pt x="2739" y="996"/>
                        </a:cubicBezTo>
                        <a:cubicBezTo>
                          <a:pt x="2743" y="1011"/>
                          <a:pt x="2743" y="1011"/>
                          <a:pt x="2743" y="1011"/>
                        </a:cubicBezTo>
                        <a:cubicBezTo>
                          <a:pt x="2749" y="1020"/>
                          <a:pt x="2749" y="1020"/>
                          <a:pt x="2749" y="1020"/>
                        </a:cubicBezTo>
                        <a:cubicBezTo>
                          <a:pt x="2755" y="1009"/>
                          <a:pt x="2755" y="1009"/>
                          <a:pt x="2755" y="1009"/>
                        </a:cubicBezTo>
                        <a:cubicBezTo>
                          <a:pt x="2761" y="1018"/>
                          <a:pt x="2761" y="1018"/>
                          <a:pt x="2761" y="1018"/>
                        </a:cubicBezTo>
                        <a:cubicBezTo>
                          <a:pt x="2770" y="1018"/>
                          <a:pt x="2770" y="1018"/>
                          <a:pt x="2770" y="1018"/>
                        </a:cubicBezTo>
                        <a:cubicBezTo>
                          <a:pt x="2774" y="1011"/>
                          <a:pt x="2774" y="1011"/>
                          <a:pt x="2774" y="1011"/>
                        </a:cubicBezTo>
                        <a:cubicBezTo>
                          <a:pt x="2781" y="1023"/>
                          <a:pt x="2781" y="1023"/>
                          <a:pt x="2781" y="1023"/>
                        </a:cubicBezTo>
                        <a:cubicBezTo>
                          <a:pt x="2783" y="1029"/>
                          <a:pt x="2783" y="1029"/>
                          <a:pt x="2783" y="1029"/>
                        </a:cubicBezTo>
                        <a:cubicBezTo>
                          <a:pt x="2784" y="1029"/>
                          <a:pt x="2784" y="1029"/>
                          <a:pt x="2784" y="1029"/>
                        </a:cubicBezTo>
                        <a:cubicBezTo>
                          <a:pt x="2786" y="1028"/>
                          <a:pt x="2786" y="1028"/>
                          <a:pt x="2786" y="1028"/>
                        </a:cubicBezTo>
                        <a:cubicBezTo>
                          <a:pt x="2790" y="1023"/>
                          <a:pt x="2790" y="1023"/>
                          <a:pt x="2790" y="1023"/>
                        </a:cubicBezTo>
                        <a:cubicBezTo>
                          <a:pt x="2795" y="1018"/>
                          <a:pt x="2795" y="1018"/>
                          <a:pt x="2795" y="1018"/>
                        </a:cubicBezTo>
                        <a:cubicBezTo>
                          <a:pt x="2799" y="1015"/>
                          <a:pt x="2799" y="1015"/>
                          <a:pt x="2799" y="1015"/>
                        </a:cubicBezTo>
                        <a:cubicBezTo>
                          <a:pt x="2806" y="1010"/>
                          <a:pt x="2806" y="1010"/>
                          <a:pt x="2806" y="1010"/>
                        </a:cubicBezTo>
                        <a:cubicBezTo>
                          <a:pt x="2820" y="1017"/>
                          <a:pt x="2820" y="1017"/>
                          <a:pt x="2820" y="1017"/>
                        </a:cubicBezTo>
                        <a:cubicBezTo>
                          <a:pt x="2822" y="1014"/>
                          <a:pt x="2822" y="1014"/>
                          <a:pt x="2822" y="1014"/>
                        </a:cubicBezTo>
                        <a:cubicBezTo>
                          <a:pt x="2823" y="1010"/>
                          <a:pt x="2823" y="1010"/>
                          <a:pt x="2823" y="1010"/>
                        </a:cubicBezTo>
                        <a:cubicBezTo>
                          <a:pt x="2820" y="1003"/>
                          <a:pt x="2820" y="1003"/>
                          <a:pt x="2820" y="1003"/>
                        </a:cubicBezTo>
                        <a:cubicBezTo>
                          <a:pt x="2813" y="995"/>
                          <a:pt x="2813" y="995"/>
                          <a:pt x="2813" y="995"/>
                        </a:cubicBezTo>
                        <a:cubicBezTo>
                          <a:pt x="2813" y="992"/>
                          <a:pt x="2813" y="992"/>
                          <a:pt x="2813" y="992"/>
                        </a:cubicBezTo>
                        <a:cubicBezTo>
                          <a:pt x="2813" y="989"/>
                          <a:pt x="2813" y="989"/>
                          <a:pt x="2813" y="989"/>
                        </a:cubicBezTo>
                        <a:cubicBezTo>
                          <a:pt x="2816" y="986"/>
                          <a:pt x="2816" y="986"/>
                          <a:pt x="2816" y="986"/>
                        </a:cubicBezTo>
                        <a:cubicBezTo>
                          <a:pt x="2821" y="986"/>
                          <a:pt x="2821" y="986"/>
                          <a:pt x="2821" y="986"/>
                        </a:cubicBezTo>
                        <a:cubicBezTo>
                          <a:pt x="2830" y="984"/>
                          <a:pt x="2830" y="984"/>
                          <a:pt x="2830" y="984"/>
                        </a:cubicBezTo>
                        <a:cubicBezTo>
                          <a:pt x="2835" y="983"/>
                          <a:pt x="2835" y="983"/>
                          <a:pt x="2835" y="983"/>
                        </a:cubicBezTo>
                        <a:cubicBezTo>
                          <a:pt x="2840" y="980"/>
                          <a:pt x="2840" y="980"/>
                          <a:pt x="2840" y="980"/>
                        </a:cubicBezTo>
                        <a:cubicBezTo>
                          <a:pt x="2842" y="975"/>
                          <a:pt x="2842" y="975"/>
                          <a:pt x="2842" y="975"/>
                        </a:cubicBezTo>
                        <a:cubicBezTo>
                          <a:pt x="2844" y="971"/>
                          <a:pt x="2844" y="971"/>
                          <a:pt x="2844" y="971"/>
                        </a:cubicBezTo>
                        <a:cubicBezTo>
                          <a:pt x="2845" y="964"/>
                          <a:pt x="2845" y="964"/>
                          <a:pt x="2845" y="964"/>
                        </a:cubicBezTo>
                        <a:cubicBezTo>
                          <a:pt x="2844" y="958"/>
                          <a:pt x="2844" y="958"/>
                          <a:pt x="2844" y="958"/>
                        </a:cubicBezTo>
                        <a:cubicBezTo>
                          <a:pt x="2838" y="950"/>
                          <a:pt x="2838" y="950"/>
                          <a:pt x="2838" y="950"/>
                        </a:cubicBezTo>
                        <a:cubicBezTo>
                          <a:pt x="2830" y="943"/>
                          <a:pt x="2830" y="943"/>
                          <a:pt x="2830" y="943"/>
                        </a:cubicBezTo>
                        <a:cubicBezTo>
                          <a:pt x="2825" y="937"/>
                          <a:pt x="2825" y="937"/>
                          <a:pt x="2825" y="937"/>
                        </a:cubicBezTo>
                        <a:cubicBezTo>
                          <a:pt x="2822" y="936"/>
                          <a:pt x="2822" y="936"/>
                          <a:pt x="2822" y="936"/>
                        </a:cubicBezTo>
                        <a:cubicBezTo>
                          <a:pt x="2819" y="936"/>
                          <a:pt x="2819" y="936"/>
                          <a:pt x="2819" y="936"/>
                        </a:cubicBezTo>
                        <a:cubicBezTo>
                          <a:pt x="2817" y="935"/>
                          <a:pt x="2817" y="935"/>
                          <a:pt x="2817" y="935"/>
                        </a:cubicBezTo>
                        <a:cubicBezTo>
                          <a:pt x="2814" y="934"/>
                          <a:pt x="2814" y="934"/>
                          <a:pt x="2814" y="934"/>
                        </a:cubicBezTo>
                        <a:cubicBezTo>
                          <a:pt x="2804" y="926"/>
                          <a:pt x="2804" y="926"/>
                          <a:pt x="2804" y="926"/>
                        </a:cubicBezTo>
                        <a:cubicBezTo>
                          <a:pt x="2799" y="924"/>
                          <a:pt x="2799" y="924"/>
                          <a:pt x="2799" y="924"/>
                        </a:cubicBezTo>
                        <a:cubicBezTo>
                          <a:pt x="2782" y="919"/>
                          <a:pt x="2782" y="919"/>
                          <a:pt x="2782" y="919"/>
                        </a:cubicBezTo>
                        <a:cubicBezTo>
                          <a:pt x="2778" y="917"/>
                          <a:pt x="2778" y="917"/>
                          <a:pt x="2778" y="917"/>
                        </a:cubicBezTo>
                        <a:cubicBezTo>
                          <a:pt x="2775" y="914"/>
                          <a:pt x="2775" y="914"/>
                          <a:pt x="2775" y="914"/>
                        </a:cubicBezTo>
                        <a:cubicBezTo>
                          <a:pt x="2772" y="908"/>
                          <a:pt x="2772" y="908"/>
                          <a:pt x="2772" y="908"/>
                        </a:cubicBezTo>
                        <a:cubicBezTo>
                          <a:pt x="2769" y="889"/>
                          <a:pt x="2769" y="889"/>
                          <a:pt x="2769" y="889"/>
                        </a:cubicBezTo>
                        <a:cubicBezTo>
                          <a:pt x="2766" y="884"/>
                          <a:pt x="2766" y="884"/>
                          <a:pt x="2766" y="884"/>
                        </a:cubicBezTo>
                        <a:cubicBezTo>
                          <a:pt x="2764" y="881"/>
                          <a:pt x="2764" y="881"/>
                          <a:pt x="2764" y="881"/>
                        </a:cubicBezTo>
                        <a:cubicBezTo>
                          <a:pt x="2760" y="880"/>
                          <a:pt x="2760" y="880"/>
                          <a:pt x="2760" y="880"/>
                        </a:cubicBezTo>
                        <a:cubicBezTo>
                          <a:pt x="2756" y="878"/>
                          <a:pt x="2756" y="878"/>
                          <a:pt x="2756" y="878"/>
                        </a:cubicBezTo>
                        <a:cubicBezTo>
                          <a:pt x="2743" y="875"/>
                          <a:pt x="2743" y="875"/>
                          <a:pt x="2743" y="875"/>
                        </a:cubicBezTo>
                        <a:cubicBezTo>
                          <a:pt x="2739" y="873"/>
                          <a:pt x="2739" y="873"/>
                          <a:pt x="2739" y="873"/>
                        </a:cubicBezTo>
                        <a:cubicBezTo>
                          <a:pt x="2734" y="869"/>
                          <a:pt x="2734" y="869"/>
                          <a:pt x="2734" y="869"/>
                        </a:cubicBezTo>
                        <a:cubicBezTo>
                          <a:pt x="2731" y="866"/>
                          <a:pt x="2731" y="866"/>
                          <a:pt x="2731" y="866"/>
                        </a:cubicBezTo>
                        <a:cubicBezTo>
                          <a:pt x="2728" y="860"/>
                          <a:pt x="2728" y="860"/>
                          <a:pt x="2728" y="860"/>
                        </a:cubicBezTo>
                        <a:cubicBezTo>
                          <a:pt x="2725" y="843"/>
                          <a:pt x="2725" y="843"/>
                          <a:pt x="2725" y="843"/>
                        </a:cubicBezTo>
                        <a:cubicBezTo>
                          <a:pt x="2724" y="839"/>
                          <a:pt x="2724" y="839"/>
                          <a:pt x="2724" y="839"/>
                        </a:cubicBezTo>
                        <a:cubicBezTo>
                          <a:pt x="2722" y="835"/>
                          <a:pt x="2722" y="835"/>
                          <a:pt x="2722" y="835"/>
                        </a:cubicBezTo>
                        <a:cubicBezTo>
                          <a:pt x="2718" y="834"/>
                          <a:pt x="2718" y="834"/>
                          <a:pt x="2718" y="834"/>
                        </a:cubicBezTo>
                        <a:cubicBezTo>
                          <a:pt x="2715" y="834"/>
                          <a:pt x="2715" y="834"/>
                          <a:pt x="2715" y="834"/>
                        </a:cubicBezTo>
                        <a:cubicBezTo>
                          <a:pt x="2711" y="834"/>
                          <a:pt x="2711" y="834"/>
                          <a:pt x="2711" y="834"/>
                        </a:cubicBezTo>
                        <a:cubicBezTo>
                          <a:pt x="2708" y="835"/>
                          <a:pt x="2708" y="835"/>
                          <a:pt x="2708" y="835"/>
                        </a:cubicBezTo>
                        <a:cubicBezTo>
                          <a:pt x="2706" y="837"/>
                          <a:pt x="2706" y="837"/>
                          <a:pt x="2706" y="837"/>
                        </a:cubicBezTo>
                        <a:cubicBezTo>
                          <a:pt x="2705" y="828"/>
                          <a:pt x="2705" y="828"/>
                          <a:pt x="2705" y="828"/>
                        </a:cubicBezTo>
                        <a:cubicBezTo>
                          <a:pt x="2704" y="830"/>
                          <a:pt x="2704" y="830"/>
                          <a:pt x="2704" y="830"/>
                        </a:cubicBezTo>
                        <a:cubicBezTo>
                          <a:pt x="2704" y="832"/>
                          <a:pt x="2704" y="832"/>
                          <a:pt x="2704" y="832"/>
                        </a:cubicBezTo>
                        <a:cubicBezTo>
                          <a:pt x="2704" y="834"/>
                          <a:pt x="2704" y="834"/>
                          <a:pt x="2704" y="834"/>
                        </a:cubicBezTo>
                        <a:cubicBezTo>
                          <a:pt x="2704" y="835"/>
                          <a:pt x="2704" y="835"/>
                          <a:pt x="2704" y="835"/>
                        </a:cubicBezTo>
                        <a:cubicBezTo>
                          <a:pt x="2705" y="836"/>
                          <a:pt x="2705" y="836"/>
                          <a:pt x="2705" y="836"/>
                        </a:cubicBezTo>
                        <a:cubicBezTo>
                          <a:pt x="2704" y="838"/>
                          <a:pt x="2704" y="838"/>
                          <a:pt x="2704" y="838"/>
                        </a:cubicBezTo>
                        <a:cubicBezTo>
                          <a:pt x="2703" y="839"/>
                          <a:pt x="2703" y="839"/>
                          <a:pt x="2703" y="839"/>
                        </a:cubicBezTo>
                        <a:cubicBezTo>
                          <a:pt x="2701" y="839"/>
                          <a:pt x="2701" y="839"/>
                          <a:pt x="2701" y="839"/>
                        </a:cubicBezTo>
                        <a:cubicBezTo>
                          <a:pt x="2698" y="840"/>
                          <a:pt x="2698" y="840"/>
                          <a:pt x="2698" y="840"/>
                        </a:cubicBezTo>
                        <a:cubicBezTo>
                          <a:pt x="2695" y="839"/>
                          <a:pt x="2695" y="839"/>
                          <a:pt x="2695" y="839"/>
                        </a:cubicBezTo>
                        <a:cubicBezTo>
                          <a:pt x="2685" y="837"/>
                          <a:pt x="2685" y="837"/>
                          <a:pt x="2685" y="837"/>
                        </a:cubicBezTo>
                        <a:cubicBezTo>
                          <a:pt x="2681" y="836"/>
                          <a:pt x="2681" y="836"/>
                          <a:pt x="2681" y="836"/>
                        </a:cubicBezTo>
                        <a:cubicBezTo>
                          <a:pt x="2678" y="834"/>
                          <a:pt x="2678" y="834"/>
                          <a:pt x="2678" y="834"/>
                        </a:cubicBezTo>
                        <a:cubicBezTo>
                          <a:pt x="2677" y="831"/>
                          <a:pt x="2677" y="831"/>
                          <a:pt x="2677" y="831"/>
                        </a:cubicBezTo>
                        <a:cubicBezTo>
                          <a:pt x="2678" y="828"/>
                          <a:pt x="2678" y="828"/>
                          <a:pt x="2678" y="828"/>
                        </a:cubicBezTo>
                        <a:cubicBezTo>
                          <a:pt x="2681" y="825"/>
                          <a:pt x="2681" y="825"/>
                          <a:pt x="2681" y="825"/>
                        </a:cubicBezTo>
                        <a:cubicBezTo>
                          <a:pt x="2684" y="823"/>
                          <a:pt x="2684" y="823"/>
                          <a:pt x="2684" y="823"/>
                        </a:cubicBezTo>
                        <a:cubicBezTo>
                          <a:pt x="2690" y="821"/>
                          <a:pt x="2690" y="821"/>
                          <a:pt x="2690" y="821"/>
                        </a:cubicBezTo>
                        <a:cubicBezTo>
                          <a:pt x="2696" y="819"/>
                          <a:pt x="2696" y="819"/>
                          <a:pt x="2696" y="819"/>
                        </a:cubicBezTo>
                        <a:cubicBezTo>
                          <a:pt x="2699" y="817"/>
                          <a:pt x="2699" y="817"/>
                          <a:pt x="2699" y="817"/>
                        </a:cubicBezTo>
                        <a:cubicBezTo>
                          <a:pt x="2700" y="815"/>
                          <a:pt x="2700" y="815"/>
                          <a:pt x="2700" y="815"/>
                        </a:cubicBezTo>
                        <a:cubicBezTo>
                          <a:pt x="2701" y="814"/>
                          <a:pt x="2701" y="814"/>
                          <a:pt x="2701" y="814"/>
                        </a:cubicBezTo>
                        <a:cubicBezTo>
                          <a:pt x="2703" y="811"/>
                          <a:pt x="2703" y="811"/>
                          <a:pt x="2703" y="811"/>
                        </a:cubicBezTo>
                        <a:cubicBezTo>
                          <a:pt x="2704" y="807"/>
                          <a:pt x="2704" y="807"/>
                          <a:pt x="2704" y="807"/>
                        </a:cubicBezTo>
                        <a:cubicBezTo>
                          <a:pt x="2703" y="803"/>
                          <a:pt x="2703" y="803"/>
                          <a:pt x="2703" y="803"/>
                        </a:cubicBezTo>
                        <a:cubicBezTo>
                          <a:pt x="2702" y="801"/>
                          <a:pt x="2702" y="801"/>
                          <a:pt x="2702" y="801"/>
                        </a:cubicBezTo>
                        <a:cubicBezTo>
                          <a:pt x="2700" y="800"/>
                          <a:pt x="2700" y="800"/>
                          <a:pt x="2700" y="800"/>
                        </a:cubicBezTo>
                        <a:cubicBezTo>
                          <a:pt x="2689" y="799"/>
                          <a:pt x="2689" y="799"/>
                          <a:pt x="2689" y="799"/>
                        </a:cubicBezTo>
                        <a:cubicBezTo>
                          <a:pt x="2687" y="798"/>
                          <a:pt x="2687" y="798"/>
                          <a:pt x="2687" y="798"/>
                        </a:cubicBezTo>
                        <a:cubicBezTo>
                          <a:pt x="2685" y="797"/>
                          <a:pt x="2685" y="797"/>
                          <a:pt x="2685" y="797"/>
                        </a:cubicBezTo>
                        <a:cubicBezTo>
                          <a:pt x="2684" y="795"/>
                          <a:pt x="2684" y="795"/>
                          <a:pt x="2684" y="795"/>
                        </a:cubicBezTo>
                        <a:cubicBezTo>
                          <a:pt x="2683" y="794"/>
                          <a:pt x="2683" y="794"/>
                          <a:pt x="2683" y="794"/>
                        </a:cubicBezTo>
                        <a:cubicBezTo>
                          <a:pt x="2684" y="790"/>
                          <a:pt x="2684" y="790"/>
                          <a:pt x="2684" y="790"/>
                        </a:cubicBezTo>
                        <a:cubicBezTo>
                          <a:pt x="2685" y="786"/>
                          <a:pt x="2685" y="786"/>
                          <a:pt x="2685" y="786"/>
                        </a:cubicBezTo>
                        <a:cubicBezTo>
                          <a:pt x="2689" y="780"/>
                          <a:pt x="2689" y="780"/>
                          <a:pt x="2689" y="780"/>
                        </a:cubicBezTo>
                        <a:cubicBezTo>
                          <a:pt x="2692" y="777"/>
                          <a:pt x="2692" y="777"/>
                          <a:pt x="2692" y="777"/>
                        </a:cubicBezTo>
                        <a:cubicBezTo>
                          <a:pt x="2695" y="776"/>
                          <a:pt x="2695" y="776"/>
                          <a:pt x="2695" y="776"/>
                        </a:cubicBezTo>
                        <a:cubicBezTo>
                          <a:pt x="2697" y="777"/>
                          <a:pt x="2697" y="777"/>
                          <a:pt x="2697" y="777"/>
                        </a:cubicBezTo>
                        <a:cubicBezTo>
                          <a:pt x="2708" y="782"/>
                          <a:pt x="2708" y="782"/>
                          <a:pt x="2708" y="782"/>
                        </a:cubicBezTo>
                        <a:cubicBezTo>
                          <a:pt x="2712" y="783"/>
                          <a:pt x="2712" y="783"/>
                          <a:pt x="2712" y="783"/>
                        </a:cubicBezTo>
                        <a:cubicBezTo>
                          <a:pt x="2715" y="784"/>
                          <a:pt x="2715" y="784"/>
                          <a:pt x="2715" y="784"/>
                        </a:cubicBezTo>
                        <a:cubicBezTo>
                          <a:pt x="2717" y="784"/>
                          <a:pt x="2717" y="784"/>
                          <a:pt x="2717" y="784"/>
                        </a:cubicBezTo>
                        <a:cubicBezTo>
                          <a:pt x="2719" y="783"/>
                          <a:pt x="2719" y="783"/>
                          <a:pt x="2719" y="783"/>
                        </a:cubicBezTo>
                        <a:cubicBezTo>
                          <a:pt x="2721" y="780"/>
                          <a:pt x="2721" y="780"/>
                          <a:pt x="2721" y="780"/>
                        </a:cubicBezTo>
                        <a:cubicBezTo>
                          <a:pt x="2722" y="775"/>
                          <a:pt x="2722" y="775"/>
                          <a:pt x="2722" y="775"/>
                        </a:cubicBezTo>
                        <a:cubicBezTo>
                          <a:pt x="2724" y="755"/>
                          <a:pt x="2724" y="755"/>
                          <a:pt x="2724" y="755"/>
                        </a:cubicBezTo>
                        <a:cubicBezTo>
                          <a:pt x="2726" y="745"/>
                          <a:pt x="2726" y="745"/>
                          <a:pt x="2726" y="745"/>
                        </a:cubicBezTo>
                        <a:cubicBezTo>
                          <a:pt x="2728" y="743"/>
                          <a:pt x="2728" y="743"/>
                          <a:pt x="2728" y="743"/>
                        </a:cubicBezTo>
                        <a:cubicBezTo>
                          <a:pt x="2728" y="741"/>
                          <a:pt x="2728" y="741"/>
                          <a:pt x="2728" y="741"/>
                        </a:cubicBezTo>
                        <a:cubicBezTo>
                          <a:pt x="2728" y="736"/>
                          <a:pt x="2728" y="736"/>
                          <a:pt x="2728" y="736"/>
                        </a:cubicBezTo>
                        <a:cubicBezTo>
                          <a:pt x="2727" y="728"/>
                          <a:pt x="2727" y="728"/>
                          <a:pt x="2727" y="728"/>
                        </a:cubicBezTo>
                        <a:cubicBezTo>
                          <a:pt x="2719" y="705"/>
                          <a:pt x="2719" y="705"/>
                          <a:pt x="2719" y="705"/>
                        </a:cubicBezTo>
                        <a:cubicBezTo>
                          <a:pt x="2716" y="703"/>
                          <a:pt x="2716" y="703"/>
                          <a:pt x="2716" y="703"/>
                        </a:cubicBezTo>
                        <a:cubicBezTo>
                          <a:pt x="2714" y="703"/>
                          <a:pt x="2714" y="703"/>
                          <a:pt x="2714" y="703"/>
                        </a:cubicBezTo>
                        <a:cubicBezTo>
                          <a:pt x="2711" y="703"/>
                          <a:pt x="2711" y="703"/>
                          <a:pt x="2711" y="703"/>
                        </a:cubicBezTo>
                        <a:cubicBezTo>
                          <a:pt x="2684" y="701"/>
                          <a:pt x="2684" y="701"/>
                          <a:pt x="2684" y="701"/>
                        </a:cubicBezTo>
                        <a:cubicBezTo>
                          <a:pt x="2681" y="700"/>
                          <a:pt x="2681" y="700"/>
                          <a:pt x="2681" y="700"/>
                        </a:cubicBezTo>
                        <a:cubicBezTo>
                          <a:pt x="2679" y="697"/>
                          <a:pt x="2679" y="697"/>
                          <a:pt x="2679" y="697"/>
                        </a:cubicBezTo>
                        <a:cubicBezTo>
                          <a:pt x="2679" y="694"/>
                          <a:pt x="2679" y="694"/>
                          <a:pt x="2679" y="694"/>
                        </a:cubicBezTo>
                        <a:cubicBezTo>
                          <a:pt x="2683" y="682"/>
                          <a:pt x="2683" y="682"/>
                          <a:pt x="2683" y="682"/>
                        </a:cubicBezTo>
                        <a:cubicBezTo>
                          <a:pt x="2683" y="677"/>
                          <a:pt x="2683" y="677"/>
                          <a:pt x="2683" y="677"/>
                        </a:cubicBezTo>
                        <a:cubicBezTo>
                          <a:pt x="2682" y="673"/>
                          <a:pt x="2682" y="673"/>
                          <a:pt x="2682" y="673"/>
                        </a:cubicBezTo>
                        <a:cubicBezTo>
                          <a:pt x="2683" y="669"/>
                          <a:pt x="2683" y="669"/>
                          <a:pt x="2683" y="669"/>
                        </a:cubicBezTo>
                        <a:cubicBezTo>
                          <a:pt x="2685" y="664"/>
                          <a:pt x="2685" y="664"/>
                          <a:pt x="2685" y="664"/>
                        </a:cubicBezTo>
                        <a:cubicBezTo>
                          <a:pt x="2689" y="661"/>
                          <a:pt x="2689" y="661"/>
                          <a:pt x="2689" y="661"/>
                        </a:cubicBezTo>
                        <a:cubicBezTo>
                          <a:pt x="2692" y="660"/>
                          <a:pt x="2692" y="660"/>
                          <a:pt x="2692" y="660"/>
                        </a:cubicBezTo>
                        <a:cubicBezTo>
                          <a:pt x="2712" y="658"/>
                          <a:pt x="2712" y="658"/>
                          <a:pt x="2712" y="658"/>
                        </a:cubicBezTo>
                        <a:cubicBezTo>
                          <a:pt x="2716" y="658"/>
                          <a:pt x="2716" y="658"/>
                          <a:pt x="2716" y="658"/>
                        </a:cubicBezTo>
                        <a:cubicBezTo>
                          <a:pt x="2720" y="655"/>
                          <a:pt x="2720" y="655"/>
                          <a:pt x="2720" y="655"/>
                        </a:cubicBezTo>
                        <a:cubicBezTo>
                          <a:pt x="2725" y="652"/>
                          <a:pt x="2725" y="652"/>
                          <a:pt x="2725" y="652"/>
                        </a:cubicBezTo>
                        <a:cubicBezTo>
                          <a:pt x="2747" y="644"/>
                          <a:pt x="2747" y="644"/>
                          <a:pt x="2747" y="644"/>
                        </a:cubicBezTo>
                        <a:cubicBezTo>
                          <a:pt x="2747" y="638"/>
                          <a:pt x="2747" y="638"/>
                          <a:pt x="2747" y="638"/>
                        </a:cubicBezTo>
                        <a:cubicBezTo>
                          <a:pt x="2748" y="615"/>
                          <a:pt x="2748" y="615"/>
                          <a:pt x="2748" y="615"/>
                        </a:cubicBezTo>
                        <a:cubicBezTo>
                          <a:pt x="2749" y="612"/>
                          <a:pt x="2749" y="612"/>
                          <a:pt x="2749" y="612"/>
                        </a:cubicBezTo>
                        <a:cubicBezTo>
                          <a:pt x="2751" y="606"/>
                          <a:pt x="2751" y="606"/>
                          <a:pt x="2751" y="606"/>
                        </a:cubicBezTo>
                        <a:cubicBezTo>
                          <a:pt x="2753" y="602"/>
                          <a:pt x="2753" y="602"/>
                          <a:pt x="2753" y="602"/>
                        </a:cubicBezTo>
                        <a:cubicBezTo>
                          <a:pt x="2755" y="598"/>
                          <a:pt x="2755" y="598"/>
                          <a:pt x="2755" y="598"/>
                        </a:cubicBezTo>
                        <a:cubicBezTo>
                          <a:pt x="2753" y="593"/>
                          <a:pt x="2753" y="593"/>
                          <a:pt x="2753" y="593"/>
                        </a:cubicBezTo>
                        <a:cubicBezTo>
                          <a:pt x="2752" y="592"/>
                          <a:pt x="2752" y="592"/>
                          <a:pt x="2752" y="592"/>
                        </a:cubicBezTo>
                        <a:cubicBezTo>
                          <a:pt x="2751" y="590"/>
                          <a:pt x="2751" y="590"/>
                          <a:pt x="2751" y="590"/>
                        </a:cubicBezTo>
                        <a:cubicBezTo>
                          <a:pt x="2750" y="587"/>
                          <a:pt x="2750" y="587"/>
                          <a:pt x="2750" y="587"/>
                        </a:cubicBezTo>
                        <a:cubicBezTo>
                          <a:pt x="2751" y="570"/>
                          <a:pt x="2751" y="570"/>
                          <a:pt x="2751" y="570"/>
                        </a:cubicBezTo>
                        <a:cubicBezTo>
                          <a:pt x="2751" y="569"/>
                          <a:pt x="2751" y="569"/>
                          <a:pt x="2751" y="569"/>
                        </a:cubicBezTo>
                        <a:cubicBezTo>
                          <a:pt x="2751" y="567"/>
                          <a:pt x="2751" y="567"/>
                          <a:pt x="2751" y="567"/>
                        </a:cubicBezTo>
                        <a:cubicBezTo>
                          <a:pt x="2750" y="565"/>
                          <a:pt x="2750" y="565"/>
                          <a:pt x="2750" y="565"/>
                        </a:cubicBezTo>
                        <a:cubicBezTo>
                          <a:pt x="2748" y="563"/>
                          <a:pt x="2748" y="563"/>
                          <a:pt x="2748" y="563"/>
                        </a:cubicBezTo>
                        <a:cubicBezTo>
                          <a:pt x="2746" y="562"/>
                          <a:pt x="2746" y="562"/>
                          <a:pt x="2746" y="562"/>
                        </a:cubicBezTo>
                        <a:cubicBezTo>
                          <a:pt x="2743" y="561"/>
                          <a:pt x="2743" y="561"/>
                          <a:pt x="2743" y="561"/>
                        </a:cubicBezTo>
                        <a:cubicBezTo>
                          <a:pt x="2738" y="559"/>
                          <a:pt x="2738" y="559"/>
                          <a:pt x="2738" y="559"/>
                        </a:cubicBezTo>
                        <a:cubicBezTo>
                          <a:pt x="2736" y="559"/>
                          <a:pt x="2736" y="559"/>
                          <a:pt x="2736" y="559"/>
                        </a:cubicBezTo>
                        <a:cubicBezTo>
                          <a:pt x="2733" y="559"/>
                          <a:pt x="2733" y="559"/>
                          <a:pt x="2733" y="559"/>
                        </a:cubicBezTo>
                        <a:cubicBezTo>
                          <a:pt x="2731" y="560"/>
                          <a:pt x="2731" y="560"/>
                          <a:pt x="2731" y="560"/>
                        </a:cubicBezTo>
                        <a:cubicBezTo>
                          <a:pt x="2725" y="565"/>
                          <a:pt x="2725" y="565"/>
                          <a:pt x="2725" y="565"/>
                        </a:cubicBezTo>
                        <a:cubicBezTo>
                          <a:pt x="2719" y="568"/>
                          <a:pt x="2719" y="568"/>
                          <a:pt x="2719" y="568"/>
                        </a:cubicBezTo>
                        <a:cubicBezTo>
                          <a:pt x="2717" y="569"/>
                          <a:pt x="2717" y="569"/>
                          <a:pt x="2717" y="569"/>
                        </a:cubicBezTo>
                        <a:cubicBezTo>
                          <a:pt x="2714" y="570"/>
                          <a:pt x="2714" y="570"/>
                          <a:pt x="2714" y="570"/>
                        </a:cubicBezTo>
                        <a:cubicBezTo>
                          <a:pt x="2711" y="569"/>
                          <a:pt x="2711" y="569"/>
                          <a:pt x="2711" y="569"/>
                        </a:cubicBezTo>
                        <a:cubicBezTo>
                          <a:pt x="2709" y="568"/>
                          <a:pt x="2709" y="568"/>
                          <a:pt x="2709" y="568"/>
                        </a:cubicBezTo>
                        <a:cubicBezTo>
                          <a:pt x="2708" y="567"/>
                          <a:pt x="2708" y="567"/>
                          <a:pt x="2708" y="567"/>
                        </a:cubicBezTo>
                        <a:cubicBezTo>
                          <a:pt x="2707" y="565"/>
                          <a:pt x="2707" y="565"/>
                          <a:pt x="2707" y="565"/>
                        </a:cubicBezTo>
                        <a:cubicBezTo>
                          <a:pt x="2707" y="562"/>
                          <a:pt x="2707" y="562"/>
                          <a:pt x="2707" y="562"/>
                        </a:cubicBezTo>
                        <a:cubicBezTo>
                          <a:pt x="2707" y="559"/>
                          <a:pt x="2707" y="559"/>
                          <a:pt x="2707" y="559"/>
                        </a:cubicBezTo>
                        <a:cubicBezTo>
                          <a:pt x="2710" y="553"/>
                          <a:pt x="2710" y="553"/>
                          <a:pt x="2710" y="553"/>
                        </a:cubicBezTo>
                        <a:cubicBezTo>
                          <a:pt x="2711" y="550"/>
                          <a:pt x="2711" y="550"/>
                          <a:pt x="2711" y="550"/>
                        </a:cubicBezTo>
                        <a:cubicBezTo>
                          <a:pt x="2714" y="548"/>
                          <a:pt x="2714" y="548"/>
                          <a:pt x="2714" y="548"/>
                        </a:cubicBezTo>
                        <a:cubicBezTo>
                          <a:pt x="2729" y="541"/>
                          <a:pt x="2729" y="541"/>
                          <a:pt x="2729" y="541"/>
                        </a:cubicBezTo>
                        <a:cubicBezTo>
                          <a:pt x="2731" y="539"/>
                          <a:pt x="2731" y="539"/>
                          <a:pt x="2731" y="539"/>
                        </a:cubicBezTo>
                        <a:cubicBezTo>
                          <a:pt x="2733" y="535"/>
                          <a:pt x="2733" y="535"/>
                          <a:pt x="2733" y="535"/>
                        </a:cubicBezTo>
                        <a:cubicBezTo>
                          <a:pt x="2733" y="530"/>
                          <a:pt x="2733" y="530"/>
                          <a:pt x="2733" y="530"/>
                        </a:cubicBezTo>
                        <a:cubicBezTo>
                          <a:pt x="2728" y="499"/>
                          <a:pt x="2728" y="499"/>
                          <a:pt x="2728" y="499"/>
                        </a:cubicBezTo>
                        <a:cubicBezTo>
                          <a:pt x="2728" y="464"/>
                          <a:pt x="2728" y="464"/>
                          <a:pt x="2728" y="464"/>
                        </a:cubicBezTo>
                        <a:cubicBezTo>
                          <a:pt x="2728" y="456"/>
                          <a:pt x="2728" y="456"/>
                          <a:pt x="2728" y="456"/>
                        </a:cubicBezTo>
                        <a:cubicBezTo>
                          <a:pt x="2728" y="453"/>
                          <a:pt x="2728" y="453"/>
                          <a:pt x="2728" y="453"/>
                        </a:cubicBezTo>
                        <a:cubicBezTo>
                          <a:pt x="2727" y="449"/>
                          <a:pt x="2727" y="449"/>
                          <a:pt x="2727" y="449"/>
                        </a:cubicBezTo>
                        <a:cubicBezTo>
                          <a:pt x="2725" y="446"/>
                          <a:pt x="2725" y="446"/>
                          <a:pt x="2725" y="446"/>
                        </a:cubicBezTo>
                        <a:cubicBezTo>
                          <a:pt x="2722" y="443"/>
                          <a:pt x="2722" y="443"/>
                          <a:pt x="2722" y="443"/>
                        </a:cubicBezTo>
                        <a:cubicBezTo>
                          <a:pt x="2720" y="442"/>
                          <a:pt x="2720" y="442"/>
                          <a:pt x="2720" y="442"/>
                        </a:cubicBezTo>
                        <a:cubicBezTo>
                          <a:pt x="2718" y="442"/>
                          <a:pt x="2718" y="442"/>
                          <a:pt x="2718" y="442"/>
                        </a:cubicBezTo>
                        <a:cubicBezTo>
                          <a:pt x="2715" y="442"/>
                          <a:pt x="2715" y="442"/>
                          <a:pt x="2715" y="442"/>
                        </a:cubicBezTo>
                        <a:cubicBezTo>
                          <a:pt x="2710" y="445"/>
                          <a:pt x="2710" y="445"/>
                          <a:pt x="2710" y="445"/>
                        </a:cubicBezTo>
                        <a:cubicBezTo>
                          <a:pt x="2708" y="445"/>
                          <a:pt x="2708" y="445"/>
                          <a:pt x="2708" y="445"/>
                        </a:cubicBezTo>
                        <a:cubicBezTo>
                          <a:pt x="2706" y="445"/>
                          <a:pt x="2706" y="445"/>
                          <a:pt x="2706" y="445"/>
                        </a:cubicBezTo>
                        <a:cubicBezTo>
                          <a:pt x="2702" y="444"/>
                          <a:pt x="2702" y="444"/>
                          <a:pt x="2702" y="444"/>
                        </a:cubicBezTo>
                        <a:cubicBezTo>
                          <a:pt x="2699" y="442"/>
                          <a:pt x="2699" y="442"/>
                          <a:pt x="2699" y="442"/>
                        </a:cubicBezTo>
                        <a:cubicBezTo>
                          <a:pt x="2696" y="440"/>
                          <a:pt x="2696" y="440"/>
                          <a:pt x="2696" y="440"/>
                        </a:cubicBezTo>
                        <a:cubicBezTo>
                          <a:pt x="2693" y="437"/>
                          <a:pt x="2693" y="437"/>
                          <a:pt x="2693" y="437"/>
                        </a:cubicBezTo>
                        <a:cubicBezTo>
                          <a:pt x="2692" y="434"/>
                          <a:pt x="2692" y="434"/>
                          <a:pt x="2692" y="434"/>
                        </a:cubicBezTo>
                        <a:cubicBezTo>
                          <a:pt x="2688" y="427"/>
                          <a:pt x="2688" y="427"/>
                          <a:pt x="2688" y="427"/>
                        </a:cubicBezTo>
                        <a:cubicBezTo>
                          <a:pt x="2686" y="420"/>
                          <a:pt x="2686" y="420"/>
                          <a:pt x="2686" y="420"/>
                        </a:cubicBezTo>
                        <a:cubicBezTo>
                          <a:pt x="2686" y="414"/>
                          <a:pt x="2686" y="414"/>
                          <a:pt x="2686" y="414"/>
                        </a:cubicBezTo>
                        <a:cubicBezTo>
                          <a:pt x="2686" y="410"/>
                          <a:pt x="2686" y="410"/>
                          <a:pt x="2686" y="410"/>
                        </a:cubicBezTo>
                        <a:cubicBezTo>
                          <a:pt x="2690" y="397"/>
                          <a:pt x="2690" y="397"/>
                          <a:pt x="2690" y="397"/>
                        </a:cubicBezTo>
                        <a:cubicBezTo>
                          <a:pt x="2694" y="373"/>
                          <a:pt x="2694" y="373"/>
                          <a:pt x="2694" y="373"/>
                        </a:cubicBezTo>
                        <a:cubicBezTo>
                          <a:pt x="2695" y="369"/>
                          <a:pt x="2695" y="369"/>
                          <a:pt x="2695" y="369"/>
                        </a:cubicBezTo>
                        <a:cubicBezTo>
                          <a:pt x="2697" y="365"/>
                          <a:pt x="2697" y="365"/>
                          <a:pt x="2697" y="365"/>
                        </a:cubicBezTo>
                        <a:cubicBezTo>
                          <a:pt x="2699" y="361"/>
                          <a:pt x="2699" y="361"/>
                          <a:pt x="2699" y="361"/>
                        </a:cubicBezTo>
                        <a:cubicBezTo>
                          <a:pt x="2703" y="358"/>
                          <a:pt x="2703" y="358"/>
                          <a:pt x="2703" y="358"/>
                        </a:cubicBezTo>
                        <a:cubicBezTo>
                          <a:pt x="2725" y="344"/>
                          <a:pt x="2725" y="344"/>
                          <a:pt x="2725" y="344"/>
                        </a:cubicBezTo>
                        <a:cubicBezTo>
                          <a:pt x="2752" y="330"/>
                          <a:pt x="2752" y="330"/>
                          <a:pt x="2752" y="330"/>
                        </a:cubicBezTo>
                        <a:cubicBezTo>
                          <a:pt x="2756" y="327"/>
                          <a:pt x="2756" y="327"/>
                          <a:pt x="2756" y="327"/>
                        </a:cubicBezTo>
                        <a:cubicBezTo>
                          <a:pt x="2766" y="317"/>
                          <a:pt x="2766" y="317"/>
                          <a:pt x="2766" y="317"/>
                        </a:cubicBezTo>
                        <a:cubicBezTo>
                          <a:pt x="2770" y="308"/>
                          <a:pt x="2770" y="308"/>
                          <a:pt x="2770" y="308"/>
                        </a:cubicBezTo>
                        <a:cubicBezTo>
                          <a:pt x="2770" y="291"/>
                          <a:pt x="2770" y="291"/>
                          <a:pt x="2770" y="291"/>
                        </a:cubicBezTo>
                        <a:cubicBezTo>
                          <a:pt x="2762" y="275"/>
                          <a:pt x="2762" y="275"/>
                          <a:pt x="2762" y="275"/>
                        </a:cubicBezTo>
                        <a:cubicBezTo>
                          <a:pt x="2754" y="262"/>
                          <a:pt x="2754" y="262"/>
                          <a:pt x="2754" y="262"/>
                        </a:cubicBezTo>
                        <a:cubicBezTo>
                          <a:pt x="2755" y="263"/>
                          <a:pt x="2755" y="263"/>
                          <a:pt x="2755" y="263"/>
                        </a:cubicBezTo>
                        <a:cubicBezTo>
                          <a:pt x="2750" y="261"/>
                          <a:pt x="2750" y="261"/>
                          <a:pt x="2750" y="261"/>
                        </a:cubicBezTo>
                        <a:cubicBezTo>
                          <a:pt x="2712" y="237"/>
                          <a:pt x="2712" y="237"/>
                          <a:pt x="2712" y="237"/>
                        </a:cubicBezTo>
                        <a:cubicBezTo>
                          <a:pt x="2706" y="235"/>
                          <a:pt x="2706" y="235"/>
                          <a:pt x="2706" y="235"/>
                        </a:cubicBezTo>
                        <a:cubicBezTo>
                          <a:pt x="2702" y="234"/>
                          <a:pt x="2702" y="234"/>
                          <a:pt x="2702" y="234"/>
                        </a:cubicBezTo>
                        <a:cubicBezTo>
                          <a:pt x="2699" y="234"/>
                          <a:pt x="2699" y="234"/>
                          <a:pt x="2699" y="234"/>
                        </a:cubicBezTo>
                        <a:cubicBezTo>
                          <a:pt x="2697" y="235"/>
                          <a:pt x="2697" y="235"/>
                          <a:pt x="2697" y="235"/>
                        </a:cubicBezTo>
                        <a:cubicBezTo>
                          <a:pt x="2687" y="238"/>
                          <a:pt x="2687" y="238"/>
                          <a:pt x="2687" y="238"/>
                        </a:cubicBezTo>
                        <a:cubicBezTo>
                          <a:pt x="2684" y="238"/>
                          <a:pt x="2684" y="238"/>
                          <a:pt x="2684" y="238"/>
                        </a:cubicBezTo>
                        <a:cubicBezTo>
                          <a:pt x="2680" y="238"/>
                          <a:pt x="2680" y="238"/>
                          <a:pt x="2680" y="238"/>
                        </a:cubicBezTo>
                        <a:cubicBezTo>
                          <a:pt x="2678" y="237"/>
                          <a:pt x="2678" y="237"/>
                          <a:pt x="2678" y="237"/>
                        </a:cubicBezTo>
                        <a:cubicBezTo>
                          <a:pt x="2675" y="235"/>
                          <a:pt x="2675" y="235"/>
                          <a:pt x="2675" y="235"/>
                        </a:cubicBezTo>
                        <a:cubicBezTo>
                          <a:pt x="2674" y="232"/>
                          <a:pt x="2674" y="232"/>
                          <a:pt x="2674" y="232"/>
                        </a:cubicBezTo>
                        <a:cubicBezTo>
                          <a:pt x="2675" y="229"/>
                          <a:pt x="2675" y="229"/>
                          <a:pt x="2675" y="229"/>
                        </a:cubicBezTo>
                        <a:cubicBezTo>
                          <a:pt x="2681" y="222"/>
                          <a:pt x="2681" y="222"/>
                          <a:pt x="2681" y="222"/>
                        </a:cubicBezTo>
                        <a:cubicBezTo>
                          <a:pt x="2683" y="221"/>
                          <a:pt x="2683" y="221"/>
                          <a:pt x="2683" y="221"/>
                        </a:cubicBezTo>
                        <a:cubicBezTo>
                          <a:pt x="2683" y="219"/>
                          <a:pt x="2683" y="219"/>
                          <a:pt x="2683" y="219"/>
                        </a:cubicBezTo>
                        <a:cubicBezTo>
                          <a:pt x="2683" y="217"/>
                          <a:pt x="2683" y="217"/>
                          <a:pt x="2683" y="217"/>
                        </a:cubicBezTo>
                        <a:cubicBezTo>
                          <a:pt x="2682" y="213"/>
                          <a:pt x="2682" y="213"/>
                          <a:pt x="2682" y="213"/>
                        </a:cubicBezTo>
                        <a:cubicBezTo>
                          <a:pt x="2681" y="209"/>
                          <a:pt x="2681" y="209"/>
                          <a:pt x="2681" y="209"/>
                        </a:cubicBezTo>
                        <a:cubicBezTo>
                          <a:pt x="2678" y="205"/>
                          <a:pt x="2678" y="205"/>
                          <a:pt x="2678" y="205"/>
                        </a:cubicBezTo>
                        <a:cubicBezTo>
                          <a:pt x="2673" y="200"/>
                          <a:pt x="2673" y="200"/>
                          <a:pt x="2673" y="200"/>
                        </a:cubicBezTo>
                        <a:cubicBezTo>
                          <a:pt x="2655" y="187"/>
                          <a:pt x="2655" y="187"/>
                          <a:pt x="2655" y="187"/>
                        </a:cubicBezTo>
                        <a:cubicBezTo>
                          <a:pt x="2650" y="182"/>
                          <a:pt x="2650" y="182"/>
                          <a:pt x="2650" y="182"/>
                        </a:cubicBezTo>
                        <a:cubicBezTo>
                          <a:pt x="2649" y="178"/>
                          <a:pt x="2649" y="178"/>
                          <a:pt x="2649" y="178"/>
                        </a:cubicBezTo>
                        <a:cubicBezTo>
                          <a:pt x="2649" y="175"/>
                          <a:pt x="2649" y="175"/>
                          <a:pt x="2649" y="175"/>
                        </a:cubicBezTo>
                        <a:cubicBezTo>
                          <a:pt x="2649" y="172"/>
                          <a:pt x="2649" y="172"/>
                          <a:pt x="2649" y="172"/>
                        </a:cubicBezTo>
                        <a:cubicBezTo>
                          <a:pt x="2648" y="169"/>
                          <a:pt x="2648" y="169"/>
                          <a:pt x="2648" y="169"/>
                        </a:cubicBezTo>
                        <a:cubicBezTo>
                          <a:pt x="2646" y="167"/>
                          <a:pt x="2646" y="167"/>
                          <a:pt x="2646" y="167"/>
                        </a:cubicBezTo>
                        <a:cubicBezTo>
                          <a:pt x="2634" y="165"/>
                          <a:pt x="2634" y="165"/>
                          <a:pt x="2634" y="165"/>
                        </a:cubicBezTo>
                        <a:cubicBezTo>
                          <a:pt x="2624" y="161"/>
                          <a:pt x="2624" y="161"/>
                          <a:pt x="2624" y="161"/>
                        </a:cubicBezTo>
                        <a:cubicBezTo>
                          <a:pt x="2609" y="150"/>
                          <a:pt x="2609" y="150"/>
                          <a:pt x="2609" y="150"/>
                        </a:cubicBezTo>
                        <a:cubicBezTo>
                          <a:pt x="2603" y="145"/>
                          <a:pt x="2603" y="145"/>
                          <a:pt x="2603" y="145"/>
                        </a:cubicBezTo>
                        <a:cubicBezTo>
                          <a:pt x="2602" y="147"/>
                          <a:pt x="2602" y="147"/>
                          <a:pt x="2602" y="147"/>
                        </a:cubicBezTo>
                        <a:cubicBezTo>
                          <a:pt x="2599" y="150"/>
                          <a:pt x="2599" y="150"/>
                          <a:pt x="2599" y="150"/>
                        </a:cubicBezTo>
                        <a:cubicBezTo>
                          <a:pt x="2596" y="152"/>
                          <a:pt x="2596" y="152"/>
                          <a:pt x="2596" y="152"/>
                        </a:cubicBezTo>
                        <a:cubicBezTo>
                          <a:pt x="2577" y="158"/>
                          <a:pt x="2577" y="158"/>
                          <a:pt x="2577" y="158"/>
                        </a:cubicBezTo>
                        <a:cubicBezTo>
                          <a:pt x="2569" y="162"/>
                          <a:pt x="2569" y="162"/>
                          <a:pt x="2569" y="162"/>
                        </a:cubicBezTo>
                        <a:cubicBezTo>
                          <a:pt x="2566" y="170"/>
                          <a:pt x="2566" y="170"/>
                          <a:pt x="2566" y="170"/>
                        </a:cubicBezTo>
                        <a:cubicBezTo>
                          <a:pt x="2541" y="179"/>
                          <a:pt x="2541" y="179"/>
                          <a:pt x="2541" y="179"/>
                        </a:cubicBezTo>
                        <a:cubicBezTo>
                          <a:pt x="2535" y="179"/>
                          <a:pt x="2535" y="179"/>
                          <a:pt x="2535" y="179"/>
                        </a:cubicBezTo>
                        <a:cubicBezTo>
                          <a:pt x="2534" y="179"/>
                          <a:pt x="2534" y="179"/>
                          <a:pt x="2534" y="179"/>
                        </a:cubicBezTo>
                        <a:cubicBezTo>
                          <a:pt x="2532" y="178"/>
                          <a:pt x="2532" y="178"/>
                          <a:pt x="2532" y="178"/>
                        </a:cubicBezTo>
                        <a:cubicBezTo>
                          <a:pt x="2532" y="176"/>
                          <a:pt x="2532" y="176"/>
                          <a:pt x="2532" y="176"/>
                        </a:cubicBezTo>
                        <a:cubicBezTo>
                          <a:pt x="2532" y="175"/>
                          <a:pt x="2532" y="175"/>
                          <a:pt x="2532" y="175"/>
                        </a:cubicBezTo>
                        <a:cubicBezTo>
                          <a:pt x="2531" y="174"/>
                          <a:pt x="2531" y="174"/>
                          <a:pt x="2531" y="174"/>
                        </a:cubicBezTo>
                        <a:cubicBezTo>
                          <a:pt x="2527" y="174"/>
                          <a:pt x="2527" y="174"/>
                          <a:pt x="2527" y="174"/>
                        </a:cubicBezTo>
                        <a:cubicBezTo>
                          <a:pt x="2520" y="176"/>
                          <a:pt x="2520" y="176"/>
                          <a:pt x="2520" y="176"/>
                        </a:cubicBezTo>
                        <a:cubicBezTo>
                          <a:pt x="2516" y="177"/>
                          <a:pt x="2516" y="177"/>
                          <a:pt x="2516" y="177"/>
                        </a:cubicBezTo>
                        <a:cubicBezTo>
                          <a:pt x="2512" y="181"/>
                          <a:pt x="2512" y="181"/>
                          <a:pt x="2512" y="181"/>
                        </a:cubicBezTo>
                        <a:cubicBezTo>
                          <a:pt x="2510" y="183"/>
                          <a:pt x="2510" y="183"/>
                          <a:pt x="2510" y="183"/>
                        </a:cubicBezTo>
                        <a:cubicBezTo>
                          <a:pt x="2503" y="185"/>
                          <a:pt x="2503" y="185"/>
                          <a:pt x="2503" y="185"/>
                        </a:cubicBezTo>
                        <a:cubicBezTo>
                          <a:pt x="2498" y="186"/>
                          <a:pt x="2498" y="186"/>
                          <a:pt x="2498" y="186"/>
                        </a:cubicBezTo>
                        <a:cubicBezTo>
                          <a:pt x="2491" y="187"/>
                          <a:pt x="2491" y="187"/>
                          <a:pt x="2491" y="187"/>
                        </a:cubicBezTo>
                        <a:cubicBezTo>
                          <a:pt x="2487" y="186"/>
                          <a:pt x="2487" y="186"/>
                          <a:pt x="2487" y="186"/>
                        </a:cubicBezTo>
                        <a:cubicBezTo>
                          <a:pt x="2484" y="184"/>
                          <a:pt x="2484" y="184"/>
                          <a:pt x="2484" y="184"/>
                        </a:cubicBezTo>
                        <a:cubicBezTo>
                          <a:pt x="2482" y="181"/>
                          <a:pt x="2482" y="181"/>
                          <a:pt x="2482" y="181"/>
                        </a:cubicBezTo>
                        <a:cubicBezTo>
                          <a:pt x="2480" y="176"/>
                          <a:pt x="2480" y="176"/>
                          <a:pt x="2480" y="176"/>
                        </a:cubicBezTo>
                        <a:cubicBezTo>
                          <a:pt x="2477" y="172"/>
                          <a:pt x="2477" y="172"/>
                          <a:pt x="2477" y="172"/>
                        </a:cubicBezTo>
                        <a:cubicBezTo>
                          <a:pt x="2474" y="167"/>
                          <a:pt x="2474" y="167"/>
                          <a:pt x="2474" y="167"/>
                        </a:cubicBezTo>
                        <a:cubicBezTo>
                          <a:pt x="2469" y="164"/>
                          <a:pt x="2469" y="164"/>
                          <a:pt x="2469" y="164"/>
                        </a:cubicBezTo>
                        <a:cubicBezTo>
                          <a:pt x="2463" y="162"/>
                          <a:pt x="2463" y="162"/>
                          <a:pt x="2463" y="162"/>
                        </a:cubicBezTo>
                        <a:cubicBezTo>
                          <a:pt x="2456" y="162"/>
                          <a:pt x="2456" y="162"/>
                          <a:pt x="2456" y="162"/>
                        </a:cubicBezTo>
                        <a:cubicBezTo>
                          <a:pt x="2437" y="165"/>
                          <a:pt x="2437" y="165"/>
                          <a:pt x="2437" y="165"/>
                        </a:cubicBezTo>
                        <a:cubicBezTo>
                          <a:pt x="2426" y="165"/>
                          <a:pt x="2426" y="165"/>
                          <a:pt x="2426" y="165"/>
                        </a:cubicBezTo>
                        <a:cubicBezTo>
                          <a:pt x="2422" y="165"/>
                          <a:pt x="2422" y="165"/>
                          <a:pt x="2422" y="165"/>
                        </a:cubicBezTo>
                        <a:cubicBezTo>
                          <a:pt x="2419" y="166"/>
                          <a:pt x="2419" y="166"/>
                          <a:pt x="2419" y="166"/>
                        </a:cubicBezTo>
                        <a:cubicBezTo>
                          <a:pt x="2413" y="171"/>
                          <a:pt x="2413" y="171"/>
                          <a:pt x="2413" y="171"/>
                        </a:cubicBezTo>
                        <a:cubicBezTo>
                          <a:pt x="2406" y="176"/>
                          <a:pt x="2406" y="176"/>
                          <a:pt x="2406" y="176"/>
                        </a:cubicBezTo>
                        <a:cubicBezTo>
                          <a:pt x="2401" y="179"/>
                          <a:pt x="2401" y="179"/>
                          <a:pt x="2401" y="179"/>
                        </a:cubicBezTo>
                        <a:cubicBezTo>
                          <a:pt x="2393" y="182"/>
                          <a:pt x="2393" y="182"/>
                          <a:pt x="2393" y="182"/>
                        </a:cubicBezTo>
                        <a:cubicBezTo>
                          <a:pt x="2389" y="183"/>
                          <a:pt x="2389" y="183"/>
                          <a:pt x="2389" y="183"/>
                        </a:cubicBezTo>
                        <a:cubicBezTo>
                          <a:pt x="2385" y="181"/>
                          <a:pt x="2385" y="181"/>
                          <a:pt x="2385" y="181"/>
                        </a:cubicBezTo>
                        <a:cubicBezTo>
                          <a:pt x="2385" y="178"/>
                          <a:pt x="2385" y="178"/>
                          <a:pt x="2385" y="178"/>
                        </a:cubicBezTo>
                        <a:cubicBezTo>
                          <a:pt x="2383" y="171"/>
                          <a:pt x="2383" y="171"/>
                          <a:pt x="2383" y="171"/>
                        </a:cubicBezTo>
                        <a:cubicBezTo>
                          <a:pt x="2383" y="168"/>
                          <a:pt x="2383" y="168"/>
                          <a:pt x="2383" y="168"/>
                        </a:cubicBezTo>
                        <a:cubicBezTo>
                          <a:pt x="2382" y="165"/>
                          <a:pt x="2382" y="165"/>
                          <a:pt x="2382" y="165"/>
                        </a:cubicBezTo>
                        <a:cubicBezTo>
                          <a:pt x="2380" y="163"/>
                          <a:pt x="2380" y="163"/>
                          <a:pt x="2380" y="163"/>
                        </a:cubicBezTo>
                        <a:cubicBezTo>
                          <a:pt x="2380" y="160"/>
                          <a:pt x="2380" y="160"/>
                          <a:pt x="2380" y="160"/>
                        </a:cubicBezTo>
                        <a:cubicBezTo>
                          <a:pt x="2378" y="153"/>
                          <a:pt x="2378" y="153"/>
                          <a:pt x="2378" y="153"/>
                        </a:cubicBezTo>
                        <a:cubicBezTo>
                          <a:pt x="2366" y="145"/>
                          <a:pt x="2366" y="145"/>
                          <a:pt x="2366" y="145"/>
                        </a:cubicBezTo>
                        <a:cubicBezTo>
                          <a:pt x="2362" y="136"/>
                          <a:pt x="2362" y="136"/>
                          <a:pt x="2362" y="136"/>
                        </a:cubicBezTo>
                        <a:cubicBezTo>
                          <a:pt x="2357" y="133"/>
                          <a:pt x="2357" y="133"/>
                          <a:pt x="2357" y="133"/>
                        </a:cubicBezTo>
                        <a:cubicBezTo>
                          <a:pt x="2341" y="127"/>
                          <a:pt x="2341" y="127"/>
                          <a:pt x="2341" y="127"/>
                        </a:cubicBezTo>
                        <a:cubicBezTo>
                          <a:pt x="2337" y="126"/>
                          <a:pt x="2337" y="126"/>
                          <a:pt x="2337" y="126"/>
                        </a:cubicBezTo>
                        <a:cubicBezTo>
                          <a:pt x="2332" y="125"/>
                          <a:pt x="2332" y="125"/>
                          <a:pt x="2332" y="125"/>
                        </a:cubicBezTo>
                        <a:cubicBezTo>
                          <a:pt x="2327" y="126"/>
                          <a:pt x="2327" y="126"/>
                          <a:pt x="2327" y="126"/>
                        </a:cubicBezTo>
                        <a:cubicBezTo>
                          <a:pt x="2321" y="125"/>
                          <a:pt x="2321" y="125"/>
                          <a:pt x="2321" y="125"/>
                        </a:cubicBezTo>
                        <a:cubicBezTo>
                          <a:pt x="2309" y="125"/>
                          <a:pt x="2309" y="125"/>
                          <a:pt x="2309" y="125"/>
                        </a:cubicBezTo>
                        <a:cubicBezTo>
                          <a:pt x="2301" y="124"/>
                          <a:pt x="2301" y="124"/>
                          <a:pt x="2301" y="124"/>
                        </a:cubicBezTo>
                        <a:cubicBezTo>
                          <a:pt x="2296" y="123"/>
                          <a:pt x="2296" y="123"/>
                          <a:pt x="2296" y="123"/>
                        </a:cubicBezTo>
                        <a:cubicBezTo>
                          <a:pt x="2283" y="117"/>
                          <a:pt x="2283" y="117"/>
                          <a:pt x="2283" y="117"/>
                        </a:cubicBezTo>
                        <a:cubicBezTo>
                          <a:pt x="2277" y="117"/>
                          <a:pt x="2277" y="117"/>
                          <a:pt x="2277" y="117"/>
                        </a:cubicBezTo>
                        <a:cubicBezTo>
                          <a:pt x="2276" y="118"/>
                          <a:pt x="2276" y="118"/>
                          <a:pt x="2276" y="118"/>
                        </a:cubicBezTo>
                        <a:cubicBezTo>
                          <a:pt x="2276" y="121"/>
                          <a:pt x="2276" y="121"/>
                          <a:pt x="2276" y="121"/>
                        </a:cubicBezTo>
                        <a:cubicBezTo>
                          <a:pt x="2276" y="124"/>
                          <a:pt x="2276" y="124"/>
                          <a:pt x="2276" y="124"/>
                        </a:cubicBezTo>
                        <a:cubicBezTo>
                          <a:pt x="2275" y="128"/>
                          <a:pt x="2275" y="128"/>
                          <a:pt x="2275" y="128"/>
                        </a:cubicBezTo>
                        <a:cubicBezTo>
                          <a:pt x="2273" y="136"/>
                          <a:pt x="2273" y="136"/>
                          <a:pt x="2273" y="136"/>
                        </a:cubicBezTo>
                        <a:cubicBezTo>
                          <a:pt x="2269" y="139"/>
                          <a:pt x="2269" y="139"/>
                          <a:pt x="2269" y="139"/>
                        </a:cubicBezTo>
                        <a:cubicBezTo>
                          <a:pt x="2261" y="142"/>
                          <a:pt x="2261" y="142"/>
                          <a:pt x="2261" y="142"/>
                        </a:cubicBezTo>
                        <a:cubicBezTo>
                          <a:pt x="2252" y="144"/>
                          <a:pt x="2252" y="144"/>
                          <a:pt x="2252" y="144"/>
                        </a:cubicBezTo>
                        <a:cubicBezTo>
                          <a:pt x="2234" y="151"/>
                          <a:pt x="2234" y="151"/>
                          <a:pt x="2234" y="151"/>
                        </a:cubicBezTo>
                        <a:cubicBezTo>
                          <a:pt x="2222" y="155"/>
                          <a:pt x="2222" y="155"/>
                          <a:pt x="2222" y="155"/>
                        </a:cubicBezTo>
                        <a:cubicBezTo>
                          <a:pt x="2193" y="159"/>
                          <a:pt x="2193" y="159"/>
                          <a:pt x="2193" y="159"/>
                        </a:cubicBezTo>
                        <a:cubicBezTo>
                          <a:pt x="2177" y="163"/>
                          <a:pt x="2177" y="163"/>
                          <a:pt x="2177" y="163"/>
                        </a:cubicBezTo>
                        <a:cubicBezTo>
                          <a:pt x="2171" y="166"/>
                          <a:pt x="2171" y="166"/>
                          <a:pt x="2171" y="166"/>
                        </a:cubicBezTo>
                        <a:cubicBezTo>
                          <a:pt x="2167" y="170"/>
                          <a:pt x="2167" y="170"/>
                          <a:pt x="2167" y="170"/>
                        </a:cubicBezTo>
                        <a:cubicBezTo>
                          <a:pt x="2168" y="173"/>
                          <a:pt x="2168" y="173"/>
                          <a:pt x="2168" y="173"/>
                        </a:cubicBezTo>
                        <a:cubicBezTo>
                          <a:pt x="2169" y="178"/>
                          <a:pt x="2169" y="178"/>
                          <a:pt x="2169" y="178"/>
                        </a:cubicBezTo>
                        <a:cubicBezTo>
                          <a:pt x="2171" y="181"/>
                          <a:pt x="2171" y="181"/>
                          <a:pt x="2171" y="181"/>
                        </a:cubicBezTo>
                        <a:cubicBezTo>
                          <a:pt x="2171" y="184"/>
                          <a:pt x="2171" y="184"/>
                          <a:pt x="2171" y="184"/>
                        </a:cubicBezTo>
                        <a:cubicBezTo>
                          <a:pt x="2170" y="188"/>
                          <a:pt x="2170" y="188"/>
                          <a:pt x="2170" y="188"/>
                        </a:cubicBezTo>
                        <a:cubicBezTo>
                          <a:pt x="2166" y="192"/>
                          <a:pt x="2166" y="192"/>
                          <a:pt x="2166" y="192"/>
                        </a:cubicBezTo>
                        <a:cubicBezTo>
                          <a:pt x="2161" y="194"/>
                          <a:pt x="2161" y="194"/>
                          <a:pt x="2161" y="194"/>
                        </a:cubicBezTo>
                        <a:cubicBezTo>
                          <a:pt x="2148" y="195"/>
                          <a:pt x="2148" y="195"/>
                          <a:pt x="2148" y="195"/>
                        </a:cubicBezTo>
                        <a:cubicBezTo>
                          <a:pt x="2138" y="197"/>
                          <a:pt x="2138" y="197"/>
                          <a:pt x="2138" y="197"/>
                        </a:cubicBezTo>
                        <a:cubicBezTo>
                          <a:pt x="2125" y="201"/>
                          <a:pt x="2125" y="201"/>
                          <a:pt x="2125" y="201"/>
                        </a:cubicBezTo>
                        <a:cubicBezTo>
                          <a:pt x="2104" y="203"/>
                          <a:pt x="2104" y="203"/>
                          <a:pt x="2104" y="203"/>
                        </a:cubicBezTo>
                        <a:cubicBezTo>
                          <a:pt x="2096" y="206"/>
                          <a:pt x="2096" y="206"/>
                          <a:pt x="2096" y="206"/>
                        </a:cubicBezTo>
                        <a:cubicBezTo>
                          <a:pt x="2090" y="207"/>
                          <a:pt x="2090" y="207"/>
                          <a:pt x="2090" y="207"/>
                        </a:cubicBezTo>
                        <a:cubicBezTo>
                          <a:pt x="2066" y="205"/>
                          <a:pt x="2066" y="205"/>
                          <a:pt x="2066" y="205"/>
                        </a:cubicBezTo>
                        <a:cubicBezTo>
                          <a:pt x="2043" y="199"/>
                          <a:pt x="2043" y="199"/>
                          <a:pt x="2043" y="199"/>
                        </a:cubicBezTo>
                        <a:cubicBezTo>
                          <a:pt x="2041" y="197"/>
                          <a:pt x="2041" y="197"/>
                          <a:pt x="2041" y="197"/>
                        </a:cubicBezTo>
                        <a:cubicBezTo>
                          <a:pt x="2034" y="191"/>
                          <a:pt x="2034" y="191"/>
                          <a:pt x="2034" y="191"/>
                        </a:cubicBezTo>
                        <a:cubicBezTo>
                          <a:pt x="2031" y="189"/>
                          <a:pt x="2031" y="189"/>
                          <a:pt x="2031" y="189"/>
                        </a:cubicBezTo>
                        <a:cubicBezTo>
                          <a:pt x="2027" y="187"/>
                          <a:pt x="2027" y="187"/>
                          <a:pt x="2027" y="187"/>
                        </a:cubicBezTo>
                        <a:cubicBezTo>
                          <a:pt x="2021" y="187"/>
                          <a:pt x="2021" y="187"/>
                          <a:pt x="2021" y="187"/>
                        </a:cubicBezTo>
                        <a:cubicBezTo>
                          <a:pt x="2017" y="187"/>
                          <a:pt x="2017" y="187"/>
                          <a:pt x="2017" y="187"/>
                        </a:cubicBezTo>
                        <a:cubicBezTo>
                          <a:pt x="2013" y="190"/>
                          <a:pt x="2013" y="190"/>
                          <a:pt x="2013" y="190"/>
                        </a:cubicBezTo>
                        <a:cubicBezTo>
                          <a:pt x="2010" y="191"/>
                          <a:pt x="2010" y="191"/>
                          <a:pt x="2010" y="191"/>
                        </a:cubicBezTo>
                        <a:cubicBezTo>
                          <a:pt x="2007" y="194"/>
                          <a:pt x="2007" y="194"/>
                          <a:pt x="2007" y="194"/>
                        </a:cubicBezTo>
                        <a:cubicBezTo>
                          <a:pt x="2004" y="194"/>
                          <a:pt x="2004" y="194"/>
                          <a:pt x="2004" y="194"/>
                        </a:cubicBezTo>
                        <a:cubicBezTo>
                          <a:pt x="2000" y="195"/>
                          <a:pt x="2000" y="195"/>
                          <a:pt x="2000" y="195"/>
                        </a:cubicBezTo>
                        <a:cubicBezTo>
                          <a:pt x="1999" y="194"/>
                          <a:pt x="1999" y="194"/>
                          <a:pt x="1999" y="194"/>
                        </a:cubicBezTo>
                        <a:cubicBezTo>
                          <a:pt x="1997" y="194"/>
                          <a:pt x="1997" y="194"/>
                          <a:pt x="1997" y="194"/>
                        </a:cubicBezTo>
                        <a:cubicBezTo>
                          <a:pt x="1996" y="194"/>
                          <a:pt x="1996" y="194"/>
                          <a:pt x="1996" y="194"/>
                        </a:cubicBezTo>
                        <a:cubicBezTo>
                          <a:pt x="1996" y="193"/>
                          <a:pt x="1996" y="193"/>
                          <a:pt x="1996" y="193"/>
                        </a:cubicBezTo>
                        <a:cubicBezTo>
                          <a:pt x="1997" y="191"/>
                          <a:pt x="1997" y="191"/>
                          <a:pt x="1997" y="191"/>
                        </a:cubicBezTo>
                        <a:cubicBezTo>
                          <a:pt x="1997" y="187"/>
                          <a:pt x="1997" y="187"/>
                          <a:pt x="1997" y="187"/>
                        </a:cubicBezTo>
                        <a:cubicBezTo>
                          <a:pt x="1996" y="178"/>
                          <a:pt x="1996" y="178"/>
                          <a:pt x="1996" y="178"/>
                        </a:cubicBezTo>
                        <a:cubicBezTo>
                          <a:pt x="1995" y="174"/>
                          <a:pt x="1995" y="174"/>
                          <a:pt x="1995" y="174"/>
                        </a:cubicBezTo>
                        <a:cubicBezTo>
                          <a:pt x="1992" y="168"/>
                          <a:pt x="1992" y="168"/>
                          <a:pt x="1992" y="168"/>
                        </a:cubicBezTo>
                        <a:cubicBezTo>
                          <a:pt x="1992" y="157"/>
                          <a:pt x="1992" y="157"/>
                          <a:pt x="1992" y="157"/>
                        </a:cubicBezTo>
                        <a:cubicBezTo>
                          <a:pt x="1990" y="153"/>
                          <a:pt x="1990" y="153"/>
                          <a:pt x="1990" y="153"/>
                        </a:cubicBezTo>
                        <a:cubicBezTo>
                          <a:pt x="1985" y="151"/>
                          <a:pt x="1985" y="151"/>
                          <a:pt x="1985" y="151"/>
                        </a:cubicBezTo>
                        <a:cubicBezTo>
                          <a:pt x="1983" y="151"/>
                          <a:pt x="1983" y="151"/>
                          <a:pt x="1983" y="151"/>
                        </a:cubicBezTo>
                        <a:cubicBezTo>
                          <a:pt x="1976" y="150"/>
                          <a:pt x="1976" y="150"/>
                          <a:pt x="1976" y="150"/>
                        </a:cubicBezTo>
                        <a:cubicBezTo>
                          <a:pt x="1973" y="150"/>
                          <a:pt x="1973" y="150"/>
                          <a:pt x="1973" y="150"/>
                        </a:cubicBezTo>
                        <a:cubicBezTo>
                          <a:pt x="1969" y="151"/>
                          <a:pt x="1969" y="151"/>
                          <a:pt x="1969" y="151"/>
                        </a:cubicBezTo>
                        <a:cubicBezTo>
                          <a:pt x="1967" y="152"/>
                          <a:pt x="1967" y="152"/>
                          <a:pt x="1967" y="152"/>
                        </a:cubicBezTo>
                        <a:cubicBezTo>
                          <a:pt x="1964" y="154"/>
                          <a:pt x="1964" y="154"/>
                          <a:pt x="1964" y="154"/>
                        </a:cubicBezTo>
                        <a:cubicBezTo>
                          <a:pt x="1957" y="165"/>
                          <a:pt x="1957" y="165"/>
                          <a:pt x="1957" y="165"/>
                        </a:cubicBezTo>
                        <a:cubicBezTo>
                          <a:pt x="1941" y="171"/>
                          <a:pt x="1941" y="171"/>
                          <a:pt x="1941" y="171"/>
                        </a:cubicBezTo>
                        <a:cubicBezTo>
                          <a:pt x="1921" y="175"/>
                          <a:pt x="1921" y="175"/>
                          <a:pt x="1921" y="175"/>
                        </a:cubicBezTo>
                        <a:cubicBezTo>
                          <a:pt x="1916" y="178"/>
                          <a:pt x="1916" y="178"/>
                          <a:pt x="1916" y="178"/>
                        </a:cubicBezTo>
                        <a:cubicBezTo>
                          <a:pt x="1911" y="183"/>
                          <a:pt x="1911" y="183"/>
                          <a:pt x="1911" y="183"/>
                        </a:cubicBezTo>
                        <a:cubicBezTo>
                          <a:pt x="1907" y="189"/>
                          <a:pt x="1907" y="189"/>
                          <a:pt x="1907" y="189"/>
                        </a:cubicBezTo>
                        <a:cubicBezTo>
                          <a:pt x="1899" y="198"/>
                          <a:pt x="1899" y="198"/>
                          <a:pt x="1899" y="198"/>
                        </a:cubicBezTo>
                        <a:cubicBezTo>
                          <a:pt x="1893" y="203"/>
                          <a:pt x="1893" y="203"/>
                          <a:pt x="1893" y="203"/>
                        </a:cubicBezTo>
                        <a:cubicBezTo>
                          <a:pt x="1879" y="212"/>
                          <a:pt x="1879" y="212"/>
                          <a:pt x="1879" y="212"/>
                        </a:cubicBezTo>
                        <a:cubicBezTo>
                          <a:pt x="1860" y="221"/>
                          <a:pt x="1860" y="221"/>
                          <a:pt x="1860" y="221"/>
                        </a:cubicBezTo>
                        <a:cubicBezTo>
                          <a:pt x="1818" y="235"/>
                          <a:pt x="1818" y="235"/>
                          <a:pt x="1818" y="235"/>
                        </a:cubicBezTo>
                        <a:cubicBezTo>
                          <a:pt x="1812" y="236"/>
                          <a:pt x="1812" y="236"/>
                          <a:pt x="1812" y="236"/>
                        </a:cubicBezTo>
                        <a:cubicBezTo>
                          <a:pt x="1805" y="236"/>
                          <a:pt x="1805" y="236"/>
                          <a:pt x="1805" y="236"/>
                        </a:cubicBezTo>
                        <a:cubicBezTo>
                          <a:pt x="1799" y="234"/>
                          <a:pt x="1799" y="234"/>
                          <a:pt x="1799" y="234"/>
                        </a:cubicBezTo>
                        <a:cubicBezTo>
                          <a:pt x="1782" y="226"/>
                          <a:pt x="1782" y="226"/>
                          <a:pt x="1782" y="226"/>
                        </a:cubicBezTo>
                        <a:cubicBezTo>
                          <a:pt x="1779" y="225"/>
                          <a:pt x="1779" y="225"/>
                          <a:pt x="1779" y="225"/>
                        </a:cubicBezTo>
                        <a:cubicBezTo>
                          <a:pt x="1777" y="226"/>
                          <a:pt x="1777" y="226"/>
                          <a:pt x="1777" y="226"/>
                        </a:cubicBezTo>
                        <a:cubicBezTo>
                          <a:pt x="1768" y="232"/>
                          <a:pt x="1768" y="232"/>
                          <a:pt x="1768" y="232"/>
                        </a:cubicBezTo>
                        <a:cubicBezTo>
                          <a:pt x="1761" y="235"/>
                          <a:pt x="1761" y="235"/>
                          <a:pt x="1761" y="235"/>
                        </a:cubicBezTo>
                        <a:cubicBezTo>
                          <a:pt x="1751" y="242"/>
                          <a:pt x="1751" y="242"/>
                          <a:pt x="1751" y="242"/>
                        </a:cubicBezTo>
                        <a:cubicBezTo>
                          <a:pt x="1747" y="244"/>
                          <a:pt x="1747" y="244"/>
                          <a:pt x="1747" y="244"/>
                        </a:cubicBezTo>
                        <a:cubicBezTo>
                          <a:pt x="1744" y="243"/>
                          <a:pt x="1744" y="243"/>
                          <a:pt x="1744" y="243"/>
                        </a:cubicBezTo>
                        <a:cubicBezTo>
                          <a:pt x="1743" y="241"/>
                          <a:pt x="1743" y="241"/>
                          <a:pt x="1743" y="241"/>
                        </a:cubicBezTo>
                        <a:cubicBezTo>
                          <a:pt x="1741" y="238"/>
                          <a:pt x="1741" y="238"/>
                          <a:pt x="1741" y="238"/>
                        </a:cubicBezTo>
                        <a:cubicBezTo>
                          <a:pt x="1738" y="237"/>
                          <a:pt x="1738" y="237"/>
                          <a:pt x="1738" y="237"/>
                        </a:cubicBezTo>
                        <a:cubicBezTo>
                          <a:pt x="1729" y="237"/>
                          <a:pt x="1729" y="237"/>
                          <a:pt x="1729" y="237"/>
                        </a:cubicBezTo>
                        <a:cubicBezTo>
                          <a:pt x="1725" y="235"/>
                          <a:pt x="1725" y="235"/>
                          <a:pt x="1725" y="235"/>
                        </a:cubicBezTo>
                        <a:cubicBezTo>
                          <a:pt x="1721" y="235"/>
                          <a:pt x="1721" y="235"/>
                          <a:pt x="1721" y="235"/>
                        </a:cubicBezTo>
                        <a:cubicBezTo>
                          <a:pt x="1718" y="236"/>
                          <a:pt x="1718" y="236"/>
                          <a:pt x="1718" y="236"/>
                        </a:cubicBezTo>
                        <a:cubicBezTo>
                          <a:pt x="1712" y="239"/>
                          <a:pt x="1712" y="239"/>
                          <a:pt x="1712" y="239"/>
                        </a:cubicBezTo>
                        <a:cubicBezTo>
                          <a:pt x="1708" y="241"/>
                          <a:pt x="1708" y="241"/>
                          <a:pt x="1708" y="241"/>
                        </a:cubicBezTo>
                        <a:cubicBezTo>
                          <a:pt x="1704" y="241"/>
                          <a:pt x="1704" y="241"/>
                          <a:pt x="1704" y="241"/>
                        </a:cubicBezTo>
                        <a:cubicBezTo>
                          <a:pt x="1701" y="240"/>
                          <a:pt x="1701" y="240"/>
                          <a:pt x="1701" y="240"/>
                        </a:cubicBezTo>
                        <a:cubicBezTo>
                          <a:pt x="1698" y="238"/>
                          <a:pt x="1698" y="238"/>
                          <a:pt x="1698" y="238"/>
                        </a:cubicBezTo>
                        <a:cubicBezTo>
                          <a:pt x="1696" y="236"/>
                          <a:pt x="1696" y="236"/>
                          <a:pt x="1696" y="236"/>
                        </a:cubicBezTo>
                        <a:cubicBezTo>
                          <a:pt x="1693" y="233"/>
                          <a:pt x="1693" y="233"/>
                          <a:pt x="1693" y="233"/>
                        </a:cubicBezTo>
                        <a:cubicBezTo>
                          <a:pt x="1691" y="231"/>
                          <a:pt x="1691" y="231"/>
                          <a:pt x="1691" y="231"/>
                        </a:cubicBezTo>
                        <a:cubicBezTo>
                          <a:pt x="1688" y="229"/>
                          <a:pt x="1688" y="229"/>
                          <a:pt x="1688" y="229"/>
                        </a:cubicBezTo>
                        <a:cubicBezTo>
                          <a:pt x="1684" y="228"/>
                          <a:pt x="1684" y="228"/>
                          <a:pt x="1684" y="228"/>
                        </a:cubicBezTo>
                        <a:cubicBezTo>
                          <a:pt x="1682" y="229"/>
                          <a:pt x="1682" y="229"/>
                          <a:pt x="1682" y="229"/>
                        </a:cubicBezTo>
                        <a:cubicBezTo>
                          <a:pt x="1680" y="231"/>
                          <a:pt x="1680" y="231"/>
                          <a:pt x="1680" y="231"/>
                        </a:cubicBezTo>
                        <a:cubicBezTo>
                          <a:pt x="1678" y="236"/>
                          <a:pt x="1678" y="236"/>
                          <a:pt x="1678" y="236"/>
                        </a:cubicBezTo>
                        <a:cubicBezTo>
                          <a:pt x="1675" y="238"/>
                          <a:pt x="1675" y="238"/>
                          <a:pt x="1675" y="238"/>
                        </a:cubicBezTo>
                        <a:cubicBezTo>
                          <a:pt x="1674" y="238"/>
                          <a:pt x="1674" y="238"/>
                          <a:pt x="1674" y="238"/>
                        </a:cubicBezTo>
                        <a:cubicBezTo>
                          <a:pt x="1673" y="235"/>
                          <a:pt x="1673" y="235"/>
                          <a:pt x="1673" y="235"/>
                        </a:cubicBezTo>
                        <a:cubicBezTo>
                          <a:pt x="1672" y="230"/>
                          <a:pt x="1672" y="230"/>
                          <a:pt x="1672" y="230"/>
                        </a:cubicBezTo>
                        <a:cubicBezTo>
                          <a:pt x="1671" y="226"/>
                          <a:pt x="1671" y="226"/>
                          <a:pt x="1671" y="226"/>
                        </a:cubicBezTo>
                        <a:cubicBezTo>
                          <a:pt x="1662" y="212"/>
                          <a:pt x="1662" y="212"/>
                          <a:pt x="1662" y="212"/>
                        </a:cubicBezTo>
                        <a:cubicBezTo>
                          <a:pt x="1654" y="198"/>
                          <a:pt x="1654" y="198"/>
                          <a:pt x="1654" y="198"/>
                        </a:cubicBezTo>
                        <a:cubicBezTo>
                          <a:pt x="1654" y="197"/>
                          <a:pt x="1654" y="197"/>
                          <a:pt x="1654" y="197"/>
                        </a:cubicBezTo>
                        <a:cubicBezTo>
                          <a:pt x="1653" y="193"/>
                          <a:pt x="1653" y="193"/>
                          <a:pt x="1653" y="193"/>
                        </a:cubicBezTo>
                        <a:cubicBezTo>
                          <a:pt x="1653" y="189"/>
                          <a:pt x="1653" y="189"/>
                          <a:pt x="1653" y="189"/>
                        </a:cubicBezTo>
                        <a:cubicBezTo>
                          <a:pt x="1654" y="184"/>
                          <a:pt x="1654" y="184"/>
                          <a:pt x="1654" y="184"/>
                        </a:cubicBezTo>
                        <a:cubicBezTo>
                          <a:pt x="1655" y="181"/>
                          <a:pt x="1655" y="181"/>
                          <a:pt x="1655" y="181"/>
                        </a:cubicBezTo>
                        <a:cubicBezTo>
                          <a:pt x="1658" y="180"/>
                          <a:pt x="1658" y="180"/>
                          <a:pt x="1658" y="180"/>
                        </a:cubicBezTo>
                        <a:cubicBezTo>
                          <a:pt x="1663" y="179"/>
                          <a:pt x="1663" y="179"/>
                          <a:pt x="1663" y="179"/>
                        </a:cubicBezTo>
                        <a:cubicBezTo>
                          <a:pt x="1696" y="181"/>
                          <a:pt x="1696" y="181"/>
                          <a:pt x="1696" y="181"/>
                        </a:cubicBezTo>
                        <a:cubicBezTo>
                          <a:pt x="1700" y="181"/>
                          <a:pt x="1700" y="181"/>
                          <a:pt x="1700" y="181"/>
                        </a:cubicBezTo>
                        <a:cubicBezTo>
                          <a:pt x="1703" y="179"/>
                          <a:pt x="1703" y="179"/>
                          <a:pt x="1703" y="179"/>
                        </a:cubicBezTo>
                        <a:cubicBezTo>
                          <a:pt x="1704" y="176"/>
                          <a:pt x="1704" y="176"/>
                          <a:pt x="1704" y="176"/>
                        </a:cubicBezTo>
                        <a:cubicBezTo>
                          <a:pt x="1702" y="173"/>
                          <a:pt x="1702" y="173"/>
                          <a:pt x="1702" y="173"/>
                        </a:cubicBezTo>
                        <a:cubicBezTo>
                          <a:pt x="1700" y="170"/>
                          <a:pt x="1700" y="170"/>
                          <a:pt x="1700" y="170"/>
                        </a:cubicBezTo>
                        <a:cubicBezTo>
                          <a:pt x="1699" y="165"/>
                          <a:pt x="1699" y="165"/>
                          <a:pt x="1699" y="165"/>
                        </a:cubicBezTo>
                        <a:cubicBezTo>
                          <a:pt x="1698" y="161"/>
                          <a:pt x="1698" y="161"/>
                          <a:pt x="1698" y="161"/>
                        </a:cubicBezTo>
                        <a:cubicBezTo>
                          <a:pt x="1699" y="156"/>
                          <a:pt x="1699" y="156"/>
                          <a:pt x="1699" y="156"/>
                        </a:cubicBezTo>
                        <a:cubicBezTo>
                          <a:pt x="1699" y="150"/>
                          <a:pt x="1699" y="150"/>
                          <a:pt x="1699" y="150"/>
                        </a:cubicBezTo>
                        <a:cubicBezTo>
                          <a:pt x="1695" y="123"/>
                          <a:pt x="1695" y="123"/>
                          <a:pt x="1695" y="123"/>
                        </a:cubicBezTo>
                        <a:cubicBezTo>
                          <a:pt x="1694" y="119"/>
                          <a:pt x="1694" y="119"/>
                          <a:pt x="1694" y="119"/>
                        </a:cubicBezTo>
                        <a:cubicBezTo>
                          <a:pt x="1691" y="116"/>
                          <a:pt x="1691" y="116"/>
                          <a:pt x="1691" y="116"/>
                        </a:cubicBezTo>
                        <a:cubicBezTo>
                          <a:pt x="1688" y="114"/>
                          <a:pt x="1688" y="114"/>
                          <a:pt x="1688" y="114"/>
                        </a:cubicBezTo>
                        <a:cubicBezTo>
                          <a:pt x="1680" y="111"/>
                          <a:pt x="1680" y="111"/>
                          <a:pt x="1680" y="111"/>
                        </a:cubicBezTo>
                        <a:cubicBezTo>
                          <a:pt x="1679" y="109"/>
                          <a:pt x="1679" y="109"/>
                          <a:pt x="1679" y="109"/>
                        </a:cubicBezTo>
                        <a:cubicBezTo>
                          <a:pt x="1677" y="108"/>
                          <a:pt x="1677" y="108"/>
                          <a:pt x="1677" y="108"/>
                        </a:cubicBezTo>
                        <a:cubicBezTo>
                          <a:pt x="1677" y="106"/>
                          <a:pt x="1677" y="106"/>
                          <a:pt x="1677" y="106"/>
                        </a:cubicBezTo>
                        <a:cubicBezTo>
                          <a:pt x="1677" y="104"/>
                          <a:pt x="1677" y="104"/>
                          <a:pt x="1677" y="104"/>
                        </a:cubicBezTo>
                        <a:cubicBezTo>
                          <a:pt x="1675" y="101"/>
                          <a:pt x="1675" y="101"/>
                          <a:pt x="1675" y="101"/>
                        </a:cubicBezTo>
                        <a:cubicBezTo>
                          <a:pt x="1673" y="99"/>
                          <a:pt x="1673" y="99"/>
                          <a:pt x="1673" y="99"/>
                        </a:cubicBezTo>
                        <a:cubicBezTo>
                          <a:pt x="1668" y="96"/>
                          <a:pt x="1668" y="96"/>
                          <a:pt x="1668" y="96"/>
                        </a:cubicBezTo>
                        <a:cubicBezTo>
                          <a:pt x="1663" y="96"/>
                          <a:pt x="1663" y="96"/>
                          <a:pt x="1663" y="96"/>
                        </a:cubicBezTo>
                        <a:cubicBezTo>
                          <a:pt x="1620" y="94"/>
                          <a:pt x="1620" y="94"/>
                          <a:pt x="1620" y="94"/>
                        </a:cubicBezTo>
                        <a:cubicBezTo>
                          <a:pt x="1614" y="96"/>
                          <a:pt x="1614" y="96"/>
                          <a:pt x="1614" y="96"/>
                        </a:cubicBezTo>
                        <a:cubicBezTo>
                          <a:pt x="1610" y="99"/>
                          <a:pt x="1610" y="99"/>
                          <a:pt x="1610" y="99"/>
                        </a:cubicBezTo>
                        <a:cubicBezTo>
                          <a:pt x="1607" y="104"/>
                          <a:pt x="1607" y="104"/>
                          <a:pt x="1607" y="104"/>
                        </a:cubicBezTo>
                        <a:cubicBezTo>
                          <a:pt x="1603" y="106"/>
                          <a:pt x="1603" y="106"/>
                          <a:pt x="1603" y="106"/>
                        </a:cubicBezTo>
                        <a:cubicBezTo>
                          <a:pt x="1593" y="109"/>
                          <a:pt x="1593" y="109"/>
                          <a:pt x="1593" y="109"/>
                        </a:cubicBezTo>
                        <a:cubicBezTo>
                          <a:pt x="1591" y="110"/>
                          <a:pt x="1591" y="110"/>
                          <a:pt x="1591" y="110"/>
                        </a:cubicBezTo>
                        <a:cubicBezTo>
                          <a:pt x="1588" y="115"/>
                          <a:pt x="1588" y="115"/>
                          <a:pt x="1588" y="115"/>
                        </a:cubicBezTo>
                        <a:cubicBezTo>
                          <a:pt x="1587" y="118"/>
                          <a:pt x="1587" y="118"/>
                          <a:pt x="1587" y="118"/>
                        </a:cubicBezTo>
                        <a:cubicBezTo>
                          <a:pt x="1584" y="120"/>
                          <a:pt x="1584" y="120"/>
                          <a:pt x="1584" y="120"/>
                        </a:cubicBezTo>
                        <a:cubicBezTo>
                          <a:pt x="1580" y="121"/>
                          <a:pt x="1580" y="121"/>
                          <a:pt x="1580" y="121"/>
                        </a:cubicBezTo>
                        <a:cubicBezTo>
                          <a:pt x="1577" y="121"/>
                          <a:pt x="1577" y="121"/>
                          <a:pt x="1577" y="121"/>
                        </a:cubicBezTo>
                        <a:cubicBezTo>
                          <a:pt x="1575" y="121"/>
                          <a:pt x="1575" y="121"/>
                          <a:pt x="1575" y="121"/>
                        </a:cubicBezTo>
                        <a:cubicBezTo>
                          <a:pt x="1574" y="119"/>
                          <a:pt x="1574" y="119"/>
                          <a:pt x="1574" y="119"/>
                        </a:cubicBezTo>
                        <a:cubicBezTo>
                          <a:pt x="1572" y="117"/>
                          <a:pt x="1572" y="117"/>
                          <a:pt x="1572" y="117"/>
                        </a:cubicBezTo>
                        <a:cubicBezTo>
                          <a:pt x="1571" y="115"/>
                          <a:pt x="1571" y="115"/>
                          <a:pt x="1571" y="115"/>
                        </a:cubicBezTo>
                        <a:cubicBezTo>
                          <a:pt x="1569" y="114"/>
                          <a:pt x="1569" y="114"/>
                          <a:pt x="1569" y="114"/>
                        </a:cubicBezTo>
                        <a:cubicBezTo>
                          <a:pt x="1566" y="112"/>
                          <a:pt x="1566" y="112"/>
                          <a:pt x="1566" y="112"/>
                        </a:cubicBezTo>
                        <a:cubicBezTo>
                          <a:pt x="1563" y="112"/>
                          <a:pt x="1563" y="112"/>
                          <a:pt x="1563" y="112"/>
                        </a:cubicBezTo>
                        <a:cubicBezTo>
                          <a:pt x="1545" y="113"/>
                          <a:pt x="1545" y="113"/>
                          <a:pt x="1545" y="113"/>
                        </a:cubicBezTo>
                        <a:cubicBezTo>
                          <a:pt x="1529" y="118"/>
                          <a:pt x="1529" y="118"/>
                          <a:pt x="1529" y="118"/>
                        </a:cubicBezTo>
                        <a:cubicBezTo>
                          <a:pt x="1515" y="125"/>
                          <a:pt x="1515" y="125"/>
                          <a:pt x="1515" y="125"/>
                        </a:cubicBezTo>
                        <a:cubicBezTo>
                          <a:pt x="1477" y="153"/>
                          <a:pt x="1477" y="153"/>
                          <a:pt x="1477" y="153"/>
                        </a:cubicBezTo>
                        <a:cubicBezTo>
                          <a:pt x="1470" y="155"/>
                          <a:pt x="1470" y="155"/>
                          <a:pt x="1470" y="155"/>
                        </a:cubicBezTo>
                        <a:cubicBezTo>
                          <a:pt x="1451" y="155"/>
                          <a:pt x="1451" y="155"/>
                          <a:pt x="1451" y="155"/>
                        </a:cubicBezTo>
                        <a:cubicBezTo>
                          <a:pt x="1441" y="159"/>
                          <a:pt x="1441" y="159"/>
                          <a:pt x="1441" y="159"/>
                        </a:cubicBezTo>
                        <a:cubicBezTo>
                          <a:pt x="1434" y="169"/>
                          <a:pt x="1434" y="169"/>
                          <a:pt x="1434" y="169"/>
                        </a:cubicBezTo>
                        <a:cubicBezTo>
                          <a:pt x="1432" y="178"/>
                          <a:pt x="1432" y="178"/>
                          <a:pt x="1432" y="178"/>
                        </a:cubicBezTo>
                        <a:cubicBezTo>
                          <a:pt x="1432" y="183"/>
                          <a:pt x="1432" y="183"/>
                          <a:pt x="1432" y="183"/>
                        </a:cubicBezTo>
                        <a:cubicBezTo>
                          <a:pt x="1431" y="186"/>
                          <a:pt x="1431" y="186"/>
                          <a:pt x="1431" y="186"/>
                        </a:cubicBezTo>
                        <a:cubicBezTo>
                          <a:pt x="1431" y="194"/>
                          <a:pt x="1431" y="194"/>
                          <a:pt x="1431" y="194"/>
                        </a:cubicBezTo>
                        <a:cubicBezTo>
                          <a:pt x="1431" y="196"/>
                          <a:pt x="1431" y="196"/>
                          <a:pt x="1431" y="196"/>
                        </a:cubicBezTo>
                        <a:cubicBezTo>
                          <a:pt x="1431" y="197"/>
                          <a:pt x="1431" y="197"/>
                          <a:pt x="1431" y="197"/>
                        </a:cubicBezTo>
                        <a:cubicBezTo>
                          <a:pt x="1431" y="198"/>
                          <a:pt x="1431" y="198"/>
                          <a:pt x="1431" y="198"/>
                        </a:cubicBezTo>
                        <a:cubicBezTo>
                          <a:pt x="1430" y="200"/>
                          <a:pt x="1430" y="200"/>
                          <a:pt x="1430" y="200"/>
                        </a:cubicBezTo>
                        <a:cubicBezTo>
                          <a:pt x="1428" y="205"/>
                          <a:pt x="1428" y="205"/>
                          <a:pt x="1428" y="205"/>
                        </a:cubicBezTo>
                        <a:cubicBezTo>
                          <a:pt x="1425" y="208"/>
                          <a:pt x="1425" y="208"/>
                          <a:pt x="1425" y="208"/>
                        </a:cubicBezTo>
                        <a:cubicBezTo>
                          <a:pt x="1421" y="212"/>
                          <a:pt x="1421" y="212"/>
                          <a:pt x="1421" y="212"/>
                        </a:cubicBezTo>
                        <a:cubicBezTo>
                          <a:pt x="1418" y="215"/>
                          <a:pt x="1418" y="215"/>
                          <a:pt x="1418" y="215"/>
                        </a:cubicBezTo>
                        <a:cubicBezTo>
                          <a:pt x="1412" y="230"/>
                          <a:pt x="1412" y="230"/>
                          <a:pt x="1412" y="230"/>
                        </a:cubicBezTo>
                        <a:cubicBezTo>
                          <a:pt x="1408" y="234"/>
                          <a:pt x="1408" y="234"/>
                          <a:pt x="1408" y="234"/>
                        </a:cubicBezTo>
                        <a:cubicBezTo>
                          <a:pt x="1404" y="237"/>
                          <a:pt x="1404" y="237"/>
                          <a:pt x="1404" y="237"/>
                        </a:cubicBezTo>
                        <a:cubicBezTo>
                          <a:pt x="1391" y="244"/>
                          <a:pt x="1391" y="244"/>
                          <a:pt x="1391" y="244"/>
                        </a:cubicBezTo>
                        <a:cubicBezTo>
                          <a:pt x="1383" y="250"/>
                          <a:pt x="1383" y="250"/>
                          <a:pt x="1383" y="250"/>
                        </a:cubicBezTo>
                        <a:cubicBezTo>
                          <a:pt x="1379" y="254"/>
                          <a:pt x="1379" y="254"/>
                          <a:pt x="1379" y="254"/>
                        </a:cubicBezTo>
                        <a:cubicBezTo>
                          <a:pt x="1379" y="257"/>
                          <a:pt x="1379" y="257"/>
                          <a:pt x="1379" y="257"/>
                        </a:cubicBezTo>
                        <a:cubicBezTo>
                          <a:pt x="1379" y="261"/>
                          <a:pt x="1379" y="261"/>
                          <a:pt x="1379" y="261"/>
                        </a:cubicBezTo>
                        <a:cubicBezTo>
                          <a:pt x="1381" y="265"/>
                          <a:pt x="1381" y="265"/>
                          <a:pt x="1381" y="265"/>
                        </a:cubicBezTo>
                        <a:cubicBezTo>
                          <a:pt x="1385" y="275"/>
                          <a:pt x="1385" y="275"/>
                          <a:pt x="1385" y="275"/>
                        </a:cubicBezTo>
                        <a:cubicBezTo>
                          <a:pt x="1385" y="291"/>
                          <a:pt x="1385" y="291"/>
                          <a:pt x="1385" y="291"/>
                        </a:cubicBezTo>
                        <a:cubicBezTo>
                          <a:pt x="1382" y="298"/>
                          <a:pt x="1382" y="298"/>
                          <a:pt x="1382" y="298"/>
                        </a:cubicBezTo>
                        <a:cubicBezTo>
                          <a:pt x="1379" y="303"/>
                          <a:pt x="1379" y="303"/>
                          <a:pt x="1379" y="303"/>
                        </a:cubicBezTo>
                        <a:cubicBezTo>
                          <a:pt x="1376" y="307"/>
                          <a:pt x="1376" y="307"/>
                          <a:pt x="1376" y="307"/>
                        </a:cubicBezTo>
                        <a:cubicBezTo>
                          <a:pt x="1372" y="310"/>
                          <a:pt x="1372" y="310"/>
                          <a:pt x="1372" y="310"/>
                        </a:cubicBezTo>
                        <a:cubicBezTo>
                          <a:pt x="1347" y="312"/>
                          <a:pt x="1347" y="312"/>
                          <a:pt x="1347" y="312"/>
                        </a:cubicBezTo>
                        <a:cubicBezTo>
                          <a:pt x="1341" y="313"/>
                          <a:pt x="1341" y="313"/>
                          <a:pt x="1341" y="313"/>
                        </a:cubicBezTo>
                        <a:cubicBezTo>
                          <a:pt x="1332" y="318"/>
                          <a:pt x="1332" y="318"/>
                          <a:pt x="1332" y="318"/>
                        </a:cubicBezTo>
                        <a:cubicBezTo>
                          <a:pt x="1327" y="323"/>
                          <a:pt x="1327" y="323"/>
                          <a:pt x="1327" y="323"/>
                        </a:cubicBezTo>
                        <a:cubicBezTo>
                          <a:pt x="1322" y="329"/>
                          <a:pt x="1322" y="329"/>
                          <a:pt x="1322" y="329"/>
                        </a:cubicBezTo>
                        <a:cubicBezTo>
                          <a:pt x="1316" y="340"/>
                          <a:pt x="1316" y="340"/>
                          <a:pt x="1316" y="340"/>
                        </a:cubicBezTo>
                        <a:cubicBezTo>
                          <a:pt x="1310" y="345"/>
                          <a:pt x="1310" y="345"/>
                          <a:pt x="1310" y="345"/>
                        </a:cubicBezTo>
                        <a:cubicBezTo>
                          <a:pt x="1302" y="349"/>
                          <a:pt x="1302" y="349"/>
                          <a:pt x="1302" y="349"/>
                        </a:cubicBezTo>
                        <a:cubicBezTo>
                          <a:pt x="1290" y="353"/>
                          <a:pt x="1290" y="353"/>
                          <a:pt x="1290" y="353"/>
                        </a:cubicBezTo>
                        <a:cubicBezTo>
                          <a:pt x="1270" y="355"/>
                          <a:pt x="1270" y="355"/>
                          <a:pt x="1270" y="355"/>
                        </a:cubicBezTo>
                        <a:cubicBezTo>
                          <a:pt x="1259" y="357"/>
                          <a:pt x="1259" y="357"/>
                          <a:pt x="1259" y="357"/>
                        </a:cubicBezTo>
                        <a:cubicBezTo>
                          <a:pt x="1224" y="354"/>
                          <a:pt x="1224" y="354"/>
                          <a:pt x="1224" y="354"/>
                        </a:cubicBezTo>
                        <a:cubicBezTo>
                          <a:pt x="1218" y="351"/>
                          <a:pt x="1218" y="351"/>
                          <a:pt x="1218" y="351"/>
                        </a:cubicBezTo>
                        <a:cubicBezTo>
                          <a:pt x="1210" y="345"/>
                          <a:pt x="1210" y="345"/>
                          <a:pt x="1210" y="345"/>
                        </a:cubicBezTo>
                        <a:cubicBezTo>
                          <a:pt x="1198" y="328"/>
                          <a:pt x="1198" y="328"/>
                          <a:pt x="1198" y="328"/>
                        </a:cubicBezTo>
                        <a:cubicBezTo>
                          <a:pt x="1196" y="326"/>
                          <a:pt x="1196" y="326"/>
                          <a:pt x="1196" y="326"/>
                        </a:cubicBezTo>
                        <a:cubicBezTo>
                          <a:pt x="1196" y="324"/>
                          <a:pt x="1196" y="324"/>
                          <a:pt x="1196" y="324"/>
                        </a:cubicBezTo>
                        <a:cubicBezTo>
                          <a:pt x="1196" y="323"/>
                          <a:pt x="1196" y="323"/>
                          <a:pt x="1196" y="323"/>
                        </a:cubicBezTo>
                        <a:cubicBezTo>
                          <a:pt x="1196" y="322"/>
                          <a:pt x="1196" y="322"/>
                          <a:pt x="1196" y="322"/>
                        </a:cubicBezTo>
                        <a:cubicBezTo>
                          <a:pt x="1197" y="321"/>
                          <a:pt x="1197" y="321"/>
                          <a:pt x="1197" y="321"/>
                        </a:cubicBezTo>
                        <a:cubicBezTo>
                          <a:pt x="1198" y="320"/>
                          <a:pt x="1198" y="320"/>
                          <a:pt x="1198" y="320"/>
                        </a:cubicBezTo>
                        <a:cubicBezTo>
                          <a:pt x="1200" y="319"/>
                          <a:pt x="1200" y="319"/>
                          <a:pt x="1200" y="319"/>
                        </a:cubicBezTo>
                        <a:cubicBezTo>
                          <a:pt x="1202" y="319"/>
                          <a:pt x="1202" y="319"/>
                          <a:pt x="1202" y="319"/>
                        </a:cubicBezTo>
                        <a:cubicBezTo>
                          <a:pt x="1205" y="319"/>
                          <a:pt x="1205" y="319"/>
                          <a:pt x="1205" y="319"/>
                        </a:cubicBezTo>
                        <a:cubicBezTo>
                          <a:pt x="1208" y="317"/>
                          <a:pt x="1208" y="317"/>
                          <a:pt x="1208" y="317"/>
                        </a:cubicBezTo>
                        <a:cubicBezTo>
                          <a:pt x="1210" y="313"/>
                          <a:pt x="1210" y="313"/>
                          <a:pt x="1210" y="313"/>
                        </a:cubicBezTo>
                        <a:cubicBezTo>
                          <a:pt x="1206" y="297"/>
                          <a:pt x="1206" y="297"/>
                          <a:pt x="1206" y="297"/>
                        </a:cubicBezTo>
                        <a:cubicBezTo>
                          <a:pt x="1205" y="280"/>
                          <a:pt x="1205" y="280"/>
                          <a:pt x="1205" y="280"/>
                        </a:cubicBezTo>
                        <a:cubicBezTo>
                          <a:pt x="1197" y="260"/>
                          <a:pt x="1197" y="260"/>
                          <a:pt x="1197" y="260"/>
                        </a:cubicBezTo>
                        <a:cubicBezTo>
                          <a:pt x="1193" y="250"/>
                          <a:pt x="1193" y="250"/>
                          <a:pt x="1193" y="250"/>
                        </a:cubicBezTo>
                        <a:cubicBezTo>
                          <a:pt x="1189" y="247"/>
                          <a:pt x="1189" y="247"/>
                          <a:pt x="1189" y="247"/>
                        </a:cubicBezTo>
                        <a:cubicBezTo>
                          <a:pt x="1185" y="247"/>
                          <a:pt x="1185" y="247"/>
                          <a:pt x="1185" y="247"/>
                        </a:cubicBezTo>
                        <a:cubicBezTo>
                          <a:pt x="1180" y="247"/>
                          <a:pt x="1180" y="247"/>
                          <a:pt x="1180" y="247"/>
                        </a:cubicBezTo>
                        <a:cubicBezTo>
                          <a:pt x="1177" y="248"/>
                          <a:pt x="1177" y="248"/>
                          <a:pt x="1177" y="248"/>
                        </a:cubicBezTo>
                        <a:cubicBezTo>
                          <a:pt x="1174" y="248"/>
                          <a:pt x="1174" y="248"/>
                          <a:pt x="1174" y="248"/>
                        </a:cubicBezTo>
                        <a:cubicBezTo>
                          <a:pt x="1156" y="243"/>
                          <a:pt x="1156" y="243"/>
                          <a:pt x="1156" y="243"/>
                        </a:cubicBezTo>
                        <a:cubicBezTo>
                          <a:pt x="1143" y="238"/>
                          <a:pt x="1143" y="238"/>
                          <a:pt x="1143" y="238"/>
                        </a:cubicBezTo>
                        <a:cubicBezTo>
                          <a:pt x="1138" y="238"/>
                          <a:pt x="1138" y="238"/>
                          <a:pt x="1138" y="238"/>
                        </a:cubicBezTo>
                        <a:cubicBezTo>
                          <a:pt x="1128" y="238"/>
                          <a:pt x="1128" y="238"/>
                          <a:pt x="1128" y="238"/>
                        </a:cubicBezTo>
                        <a:cubicBezTo>
                          <a:pt x="1118" y="235"/>
                          <a:pt x="1118" y="235"/>
                          <a:pt x="1118" y="235"/>
                        </a:cubicBezTo>
                        <a:cubicBezTo>
                          <a:pt x="1096" y="241"/>
                          <a:pt x="1096" y="241"/>
                          <a:pt x="1096" y="241"/>
                        </a:cubicBezTo>
                        <a:cubicBezTo>
                          <a:pt x="1059" y="244"/>
                          <a:pt x="1059" y="244"/>
                          <a:pt x="1059" y="244"/>
                        </a:cubicBezTo>
                        <a:cubicBezTo>
                          <a:pt x="1044" y="243"/>
                          <a:pt x="1044" y="243"/>
                          <a:pt x="1044" y="243"/>
                        </a:cubicBezTo>
                        <a:cubicBezTo>
                          <a:pt x="1031" y="241"/>
                          <a:pt x="1031" y="241"/>
                          <a:pt x="1031" y="241"/>
                        </a:cubicBezTo>
                        <a:cubicBezTo>
                          <a:pt x="1026" y="241"/>
                          <a:pt x="1026" y="241"/>
                          <a:pt x="1026" y="241"/>
                        </a:cubicBezTo>
                        <a:cubicBezTo>
                          <a:pt x="1020" y="242"/>
                          <a:pt x="1020" y="242"/>
                          <a:pt x="1020" y="242"/>
                        </a:cubicBezTo>
                        <a:cubicBezTo>
                          <a:pt x="1012" y="242"/>
                          <a:pt x="1012" y="242"/>
                          <a:pt x="1012" y="242"/>
                        </a:cubicBezTo>
                        <a:cubicBezTo>
                          <a:pt x="1000" y="246"/>
                          <a:pt x="1000" y="246"/>
                          <a:pt x="1000" y="246"/>
                        </a:cubicBezTo>
                        <a:cubicBezTo>
                          <a:pt x="995" y="246"/>
                          <a:pt x="995" y="246"/>
                          <a:pt x="995" y="246"/>
                        </a:cubicBezTo>
                        <a:cubicBezTo>
                          <a:pt x="981" y="244"/>
                          <a:pt x="981" y="244"/>
                          <a:pt x="981" y="244"/>
                        </a:cubicBezTo>
                        <a:cubicBezTo>
                          <a:pt x="947" y="244"/>
                          <a:pt x="947" y="244"/>
                          <a:pt x="947" y="244"/>
                        </a:cubicBezTo>
                        <a:cubicBezTo>
                          <a:pt x="943" y="243"/>
                          <a:pt x="943" y="243"/>
                          <a:pt x="943" y="243"/>
                        </a:cubicBezTo>
                        <a:cubicBezTo>
                          <a:pt x="940" y="242"/>
                          <a:pt x="940" y="242"/>
                          <a:pt x="940" y="242"/>
                        </a:cubicBezTo>
                        <a:cubicBezTo>
                          <a:pt x="935" y="241"/>
                          <a:pt x="935" y="241"/>
                          <a:pt x="935" y="241"/>
                        </a:cubicBezTo>
                        <a:cubicBezTo>
                          <a:pt x="923" y="242"/>
                          <a:pt x="923" y="242"/>
                          <a:pt x="923" y="242"/>
                        </a:cubicBezTo>
                        <a:cubicBezTo>
                          <a:pt x="887" y="234"/>
                          <a:pt x="887" y="234"/>
                          <a:pt x="887" y="234"/>
                        </a:cubicBezTo>
                        <a:cubicBezTo>
                          <a:pt x="868" y="226"/>
                          <a:pt x="868" y="226"/>
                          <a:pt x="868" y="226"/>
                        </a:cubicBezTo>
                        <a:cubicBezTo>
                          <a:pt x="864" y="224"/>
                          <a:pt x="864" y="224"/>
                          <a:pt x="864" y="224"/>
                        </a:cubicBezTo>
                        <a:cubicBezTo>
                          <a:pt x="860" y="221"/>
                          <a:pt x="860" y="221"/>
                          <a:pt x="860" y="221"/>
                        </a:cubicBezTo>
                        <a:cubicBezTo>
                          <a:pt x="857" y="217"/>
                          <a:pt x="857" y="217"/>
                          <a:pt x="857" y="217"/>
                        </a:cubicBezTo>
                        <a:cubicBezTo>
                          <a:pt x="855" y="213"/>
                          <a:pt x="855" y="213"/>
                          <a:pt x="855" y="213"/>
                        </a:cubicBezTo>
                        <a:cubicBezTo>
                          <a:pt x="852" y="203"/>
                          <a:pt x="852" y="203"/>
                          <a:pt x="852" y="203"/>
                        </a:cubicBezTo>
                        <a:cubicBezTo>
                          <a:pt x="839" y="184"/>
                          <a:pt x="839" y="184"/>
                          <a:pt x="839" y="184"/>
                        </a:cubicBezTo>
                        <a:cubicBezTo>
                          <a:pt x="832" y="177"/>
                          <a:pt x="832" y="177"/>
                          <a:pt x="832" y="177"/>
                        </a:cubicBezTo>
                        <a:cubicBezTo>
                          <a:pt x="828" y="175"/>
                          <a:pt x="828" y="175"/>
                          <a:pt x="828" y="175"/>
                        </a:cubicBezTo>
                        <a:cubicBezTo>
                          <a:pt x="819" y="169"/>
                          <a:pt x="819" y="169"/>
                          <a:pt x="819" y="169"/>
                        </a:cubicBezTo>
                        <a:cubicBezTo>
                          <a:pt x="817" y="169"/>
                          <a:pt x="817" y="169"/>
                          <a:pt x="817" y="169"/>
                        </a:cubicBezTo>
                        <a:cubicBezTo>
                          <a:pt x="800" y="168"/>
                          <a:pt x="800" y="168"/>
                          <a:pt x="800" y="168"/>
                        </a:cubicBezTo>
                        <a:cubicBezTo>
                          <a:pt x="795" y="166"/>
                          <a:pt x="795" y="166"/>
                          <a:pt x="795" y="166"/>
                        </a:cubicBezTo>
                        <a:cubicBezTo>
                          <a:pt x="790" y="163"/>
                          <a:pt x="790" y="163"/>
                          <a:pt x="790" y="163"/>
                        </a:cubicBezTo>
                        <a:cubicBezTo>
                          <a:pt x="785" y="158"/>
                          <a:pt x="785" y="158"/>
                          <a:pt x="785" y="158"/>
                        </a:cubicBezTo>
                        <a:cubicBezTo>
                          <a:pt x="782" y="156"/>
                          <a:pt x="782" y="156"/>
                          <a:pt x="782" y="156"/>
                        </a:cubicBezTo>
                        <a:cubicBezTo>
                          <a:pt x="779" y="155"/>
                          <a:pt x="779" y="155"/>
                          <a:pt x="779" y="155"/>
                        </a:cubicBezTo>
                        <a:cubicBezTo>
                          <a:pt x="769" y="153"/>
                          <a:pt x="769" y="153"/>
                          <a:pt x="769" y="153"/>
                        </a:cubicBezTo>
                        <a:cubicBezTo>
                          <a:pt x="765" y="153"/>
                          <a:pt x="765" y="153"/>
                          <a:pt x="765" y="153"/>
                        </a:cubicBezTo>
                        <a:cubicBezTo>
                          <a:pt x="734" y="156"/>
                          <a:pt x="734" y="156"/>
                          <a:pt x="734" y="156"/>
                        </a:cubicBezTo>
                        <a:cubicBezTo>
                          <a:pt x="723" y="156"/>
                          <a:pt x="723" y="156"/>
                          <a:pt x="723" y="156"/>
                        </a:cubicBezTo>
                        <a:cubicBezTo>
                          <a:pt x="715" y="156"/>
                          <a:pt x="715" y="156"/>
                          <a:pt x="715" y="156"/>
                        </a:cubicBezTo>
                        <a:cubicBezTo>
                          <a:pt x="710" y="153"/>
                          <a:pt x="710" y="153"/>
                          <a:pt x="710" y="153"/>
                        </a:cubicBezTo>
                        <a:cubicBezTo>
                          <a:pt x="706" y="150"/>
                          <a:pt x="706" y="150"/>
                          <a:pt x="706" y="150"/>
                        </a:cubicBezTo>
                        <a:cubicBezTo>
                          <a:pt x="703" y="146"/>
                          <a:pt x="703" y="146"/>
                          <a:pt x="703" y="146"/>
                        </a:cubicBezTo>
                        <a:cubicBezTo>
                          <a:pt x="698" y="143"/>
                          <a:pt x="698" y="143"/>
                          <a:pt x="698" y="143"/>
                        </a:cubicBezTo>
                        <a:cubicBezTo>
                          <a:pt x="680" y="137"/>
                          <a:pt x="680" y="137"/>
                          <a:pt x="680" y="137"/>
                        </a:cubicBezTo>
                        <a:cubicBezTo>
                          <a:pt x="675" y="134"/>
                          <a:pt x="675" y="134"/>
                          <a:pt x="675" y="134"/>
                        </a:cubicBezTo>
                        <a:cubicBezTo>
                          <a:pt x="664" y="125"/>
                          <a:pt x="664" y="125"/>
                          <a:pt x="664" y="125"/>
                        </a:cubicBezTo>
                        <a:cubicBezTo>
                          <a:pt x="655" y="119"/>
                          <a:pt x="655" y="119"/>
                          <a:pt x="655" y="119"/>
                        </a:cubicBezTo>
                        <a:cubicBezTo>
                          <a:pt x="651" y="115"/>
                          <a:pt x="651" y="115"/>
                          <a:pt x="651" y="115"/>
                        </a:cubicBezTo>
                        <a:cubicBezTo>
                          <a:pt x="647" y="112"/>
                          <a:pt x="647" y="112"/>
                          <a:pt x="647" y="112"/>
                        </a:cubicBezTo>
                        <a:cubicBezTo>
                          <a:pt x="646" y="109"/>
                          <a:pt x="646" y="109"/>
                          <a:pt x="646" y="109"/>
                        </a:cubicBezTo>
                        <a:cubicBezTo>
                          <a:pt x="646" y="98"/>
                          <a:pt x="646" y="98"/>
                          <a:pt x="646" y="98"/>
                        </a:cubicBezTo>
                        <a:cubicBezTo>
                          <a:pt x="644" y="94"/>
                          <a:pt x="644" y="94"/>
                          <a:pt x="644" y="94"/>
                        </a:cubicBezTo>
                        <a:cubicBezTo>
                          <a:pt x="640" y="87"/>
                          <a:pt x="640" y="87"/>
                          <a:pt x="640" y="87"/>
                        </a:cubicBezTo>
                        <a:cubicBezTo>
                          <a:pt x="639" y="82"/>
                          <a:pt x="639" y="82"/>
                          <a:pt x="639" y="82"/>
                        </a:cubicBezTo>
                        <a:cubicBezTo>
                          <a:pt x="639" y="77"/>
                          <a:pt x="639" y="77"/>
                          <a:pt x="639" y="77"/>
                        </a:cubicBezTo>
                        <a:cubicBezTo>
                          <a:pt x="640" y="45"/>
                          <a:pt x="640" y="45"/>
                          <a:pt x="640" y="45"/>
                        </a:cubicBezTo>
                        <a:cubicBezTo>
                          <a:pt x="641" y="40"/>
                          <a:pt x="641" y="40"/>
                          <a:pt x="641" y="40"/>
                        </a:cubicBezTo>
                        <a:cubicBezTo>
                          <a:pt x="638" y="29"/>
                          <a:pt x="638" y="29"/>
                          <a:pt x="638" y="29"/>
                        </a:cubicBezTo>
                        <a:cubicBezTo>
                          <a:pt x="618" y="7"/>
                          <a:pt x="618" y="7"/>
                          <a:pt x="618" y="7"/>
                        </a:cubicBezTo>
                        <a:cubicBezTo>
                          <a:pt x="611" y="0"/>
                          <a:pt x="611" y="0"/>
                          <a:pt x="611" y="0"/>
                        </a:cubicBezTo>
                        <a:cubicBezTo>
                          <a:pt x="606" y="1"/>
                          <a:pt x="606" y="1"/>
                          <a:pt x="606" y="1"/>
                        </a:cubicBezTo>
                        <a:cubicBezTo>
                          <a:pt x="592" y="14"/>
                          <a:pt x="592" y="14"/>
                          <a:pt x="592" y="14"/>
                        </a:cubicBezTo>
                        <a:cubicBezTo>
                          <a:pt x="589" y="15"/>
                          <a:pt x="589" y="15"/>
                          <a:pt x="589" y="15"/>
                        </a:cubicBezTo>
                        <a:cubicBezTo>
                          <a:pt x="582" y="18"/>
                          <a:pt x="582" y="18"/>
                          <a:pt x="582" y="18"/>
                        </a:cubicBezTo>
                        <a:cubicBezTo>
                          <a:pt x="576" y="21"/>
                          <a:pt x="576" y="21"/>
                          <a:pt x="576" y="21"/>
                        </a:cubicBezTo>
                        <a:cubicBezTo>
                          <a:pt x="572" y="21"/>
                          <a:pt x="572" y="21"/>
                          <a:pt x="572" y="21"/>
                        </a:cubicBezTo>
                        <a:cubicBezTo>
                          <a:pt x="571" y="21"/>
                          <a:pt x="571" y="21"/>
                          <a:pt x="571" y="21"/>
                        </a:cubicBezTo>
                        <a:cubicBezTo>
                          <a:pt x="571" y="23"/>
                          <a:pt x="571" y="23"/>
                          <a:pt x="571" y="23"/>
                        </a:cubicBezTo>
                        <a:cubicBezTo>
                          <a:pt x="571" y="25"/>
                          <a:pt x="571" y="25"/>
                          <a:pt x="571" y="25"/>
                        </a:cubicBezTo>
                        <a:cubicBezTo>
                          <a:pt x="570" y="27"/>
                          <a:pt x="570" y="27"/>
                          <a:pt x="570" y="27"/>
                        </a:cubicBezTo>
                        <a:cubicBezTo>
                          <a:pt x="569" y="30"/>
                          <a:pt x="569" y="30"/>
                          <a:pt x="569" y="30"/>
                        </a:cubicBezTo>
                        <a:cubicBezTo>
                          <a:pt x="563" y="33"/>
                          <a:pt x="563" y="33"/>
                          <a:pt x="563" y="33"/>
                        </a:cubicBezTo>
                        <a:cubicBezTo>
                          <a:pt x="557" y="35"/>
                          <a:pt x="557" y="35"/>
                          <a:pt x="557" y="35"/>
                        </a:cubicBezTo>
                        <a:cubicBezTo>
                          <a:pt x="549" y="36"/>
                          <a:pt x="549" y="36"/>
                          <a:pt x="549" y="36"/>
                        </a:cubicBezTo>
                        <a:cubicBezTo>
                          <a:pt x="541" y="37"/>
                          <a:pt x="541" y="37"/>
                          <a:pt x="541" y="37"/>
                        </a:cubicBezTo>
                        <a:cubicBezTo>
                          <a:pt x="534" y="36"/>
                          <a:pt x="534" y="36"/>
                          <a:pt x="534" y="36"/>
                        </a:cubicBezTo>
                        <a:cubicBezTo>
                          <a:pt x="523" y="29"/>
                          <a:pt x="523" y="29"/>
                          <a:pt x="523" y="29"/>
                        </a:cubicBezTo>
                        <a:cubicBezTo>
                          <a:pt x="515" y="27"/>
                          <a:pt x="515" y="27"/>
                          <a:pt x="515" y="27"/>
                        </a:cubicBezTo>
                        <a:cubicBezTo>
                          <a:pt x="515" y="27"/>
                          <a:pt x="515" y="27"/>
                          <a:pt x="515" y="27"/>
                        </a:cubicBezTo>
                        <a:cubicBezTo>
                          <a:pt x="492" y="31"/>
                          <a:pt x="492" y="31"/>
                          <a:pt x="492" y="31"/>
                        </a:cubicBezTo>
                        <a:cubicBezTo>
                          <a:pt x="462" y="46"/>
                          <a:pt x="462" y="46"/>
                          <a:pt x="462" y="46"/>
                        </a:cubicBezTo>
                        <a:cubicBezTo>
                          <a:pt x="459" y="51"/>
                          <a:pt x="459" y="51"/>
                          <a:pt x="459" y="51"/>
                        </a:cubicBezTo>
                        <a:cubicBezTo>
                          <a:pt x="451" y="56"/>
                          <a:pt x="451" y="56"/>
                          <a:pt x="451" y="56"/>
                        </a:cubicBezTo>
                        <a:cubicBezTo>
                          <a:pt x="443" y="59"/>
                          <a:pt x="443" y="59"/>
                          <a:pt x="443" y="59"/>
                        </a:cubicBezTo>
                        <a:cubicBezTo>
                          <a:pt x="436" y="58"/>
                          <a:pt x="436" y="58"/>
                          <a:pt x="436" y="58"/>
                        </a:cubicBezTo>
                        <a:cubicBezTo>
                          <a:pt x="427" y="64"/>
                          <a:pt x="427" y="64"/>
                          <a:pt x="427" y="64"/>
                        </a:cubicBezTo>
                        <a:cubicBezTo>
                          <a:pt x="413" y="68"/>
                          <a:pt x="413" y="68"/>
                          <a:pt x="413" y="68"/>
                        </a:cubicBezTo>
                        <a:cubicBezTo>
                          <a:pt x="410" y="68"/>
                          <a:pt x="410" y="68"/>
                          <a:pt x="410" y="68"/>
                        </a:cubicBezTo>
                        <a:cubicBezTo>
                          <a:pt x="405" y="71"/>
                          <a:pt x="405" y="71"/>
                          <a:pt x="405" y="71"/>
                        </a:cubicBezTo>
                        <a:cubicBezTo>
                          <a:pt x="401" y="79"/>
                          <a:pt x="401" y="79"/>
                          <a:pt x="401" y="79"/>
                        </a:cubicBezTo>
                        <a:cubicBezTo>
                          <a:pt x="401" y="82"/>
                          <a:pt x="401" y="82"/>
                          <a:pt x="401" y="82"/>
                        </a:cubicBezTo>
                        <a:cubicBezTo>
                          <a:pt x="401" y="87"/>
                          <a:pt x="401" y="87"/>
                          <a:pt x="401" y="87"/>
                        </a:cubicBezTo>
                        <a:cubicBezTo>
                          <a:pt x="404" y="97"/>
                          <a:pt x="404" y="97"/>
                          <a:pt x="404" y="97"/>
                        </a:cubicBezTo>
                        <a:cubicBezTo>
                          <a:pt x="404" y="102"/>
                          <a:pt x="404" y="102"/>
                          <a:pt x="404" y="102"/>
                        </a:cubicBezTo>
                        <a:cubicBezTo>
                          <a:pt x="403" y="107"/>
                          <a:pt x="403" y="107"/>
                          <a:pt x="403" y="107"/>
                        </a:cubicBezTo>
                        <a:cubicBezTo>
                          <a:pt x="404" y="112"/>
                          <a:pt x="404" y="112"/>
                          <a:pt x="404" y="112"/>
                        </a:cubicBezTo>
                        <a:cubicBezTo>
                          <a:pt x="407" y="117"/>
                          <a:pt x="407" y="117"/>
                          <a:pt x="407" y="117"/>
                        </a:cubicBezTo>
                        <a:cubicBezTo>
                          <a:pt x="411" y="119"/>
                          <a:pt x="411" y="119"/>
                          <a:pt x="411" y="119"/>
                        </a:cubicBezTo>
                        <a:cubicBezTo>
                          <a:pt x="415" y="123"/>
                          <a:pt x="415" y="123"/>
                          <a:pt x="415" y="123"/>
                        </a:cubicBezTo>
                        <a:cubicBezTo>
                          <a:pt x="415" y="128"/>
                          <a:pt x="415" y="128"/>
                          <a:pt x="415" y="128"/>
                        </a:cubicBezTo>
                        <a:cubicBezTo>
                          <a:pt x="412" y="141"/>
                          <a:pt x="412" y="141"/>
                          <a:pt x="412" y="141"/>
                        </a:cubicBezTo>
                        <a:cubicBezTo>
                          <a:pt x="406" y="147"/>
                          <a:pt x="406" y="147"/>
                          <a:pt x="406" y="147"/>
                        </a:cubicBezTo>
                        <a:cubicBezTo>
                          <a:pt x="399" y="150"/>
                          <a:pt x="399" y="150"/>
                          <a:pt x="399" y="150"/>
                        </a:cubicBezTo>
                        <a:cubicBezTo>
                          <a:pt x="389" y="151"/>
                          <a:pt x="389" y="151"/>
                          <a:pt x="389" y="151"/>
                        </a:cubicBezTo>
                        <a:cubicBezTo>
                          <a:pt x="386" y="153"/>
                          <a:pt x="386" y="153"/>
                          <a:pt x="386" y="153"/>
                        </a:cubicBezTo>
                        <a:cubicBezTo>
                          <a:pt x="385" y="156"/>
                          <a:pt x="385" y="156"/>
                          <a:pt x="385" y="156"/>
                        </a:cubicBezTo>
                        <a:cubicBezTo>
                          <a:pt x="387" y="161"/>
                          <a:pt x="387" y="161"/>
                          <a:pt x="387" y="161"/>
                        </a:cubicBezTo>
                        <a:cubicBezTo>
                          <a:pt x="389" y="165"/>
                          <a:pt x="389" y="165"/>
                          <a:pt x="389" y="165"/>
                        </a:cubicBezTo>
                        <a:cubicBezTo>
                          <a:pt x="399" y="178"/>
                          <a:pt x="399" y="178"/>
                          <a:pt x="399" y="178"/>
                        </a:cubicBezTo>
                        <a:cubicBezTo>
                          <a:pt x="402" y="183"/>
                          <a:pt x="402" y="183"/>
                          <a:pt x="402" y="183"/>
                        </a:cubicBezTo>
                        <a:cubicBezTo>
                          <a:pt x="406" y="191"/>
                          <a:pt x="406" y="191"/>
                          <a:pt x="406" y="191"/>
                        </a:cubicBezTo>
                        <a:cubicBezTo>
                          <a:pt x="407" y="193"/>
                          <a:pt x="407" y="193"/>
                          <a:pt x="407" y="193"/>
                        </a:cubicBezTo>
                        <a:cubicBezTo>
                          <a:pt x="409" y="195"/>
                          <a:pt x="409" y="195"/>
                          <a:pt x="409" y="195"/>
                        </a:cubicBezTo>
                        <a:cubicBezTo>
                          <a:pt x="411" y="194"/>
                          <a:pt x="411" y="194"/>
                          <a:pt x="411" y="194"/>
                        </a:cubicBezTo>
                        <a:cubicBezTo>
                          <a:pt x="421" y="190"/>
                          <a:pt x="421" y="190"/>
                          <a:pt x="421" y="190"/>
                        </a:cubicBezTo>
                        <a:cubicBezTo>
                          <a:pt x="445" y="194"/>
                          <a:pt x="445" y="194"/>
                          <a:pt x="445" y="194"/>
                        </a:cubicBezTo>
                        <a:cubicBezTo>
                          <a:pt x="455" y="189"/>
                          <a:pt x="455" y="189"/>
                          <a:pt x="455" y="189"/>
                        </a:cubicBezTo>
                        <a:cubicBezTo>
                          <a:pt x="469" y="185"/>
                          <a:pt x="469" y="185"/>
                          <a:pt x="469" y="185"/>
                        </a:cubicBezTo>
                        <a:cubicBezTo>
                          <a:pt x="477" y="184"/>
                          <a:pt x="477" y="184"/>
                          <a:pt x="477" y="184"/>
                        </a:cubicBezTo>
                        <a:cubicBezTo>
                          <a:pt x="484" y="184"/>
                          <a:pt x="484" y="184"/>
                          <a:pt x="484" y="184"/>
                        </a:cubicBezTo>
                        <a:cubicBezTo>
                          <a:pt x="508" y="186"/>
                          <a:pt x="508" y="186"/>
                          <a:pt x="508" y="186"/>
                        </a:cubicBezTo>
                        <a:cubicBezTo>
                          <a:pt x="512" y="185"/>
                          <a:pt x="512" y="185"/>
                          <a:pt x="512" y="185"/>
                        </a:cubicBezTo>
                        <a:cubicBezTo>
                          <a:pt x="514" y="183"/>
                          <a:pt x="514" y="183"/>
                          <a:pt x="514" y="183"/>
                        </a:cubicBezTo>
                        <a:cubicBezTo>
                          <a:pt x="516" y="181"/>
                          <a:pt x="516" y="181"/>
                          <a:pt x="516" y="181"/>
                        </a:cubicBezTo>
                        <a:cubicBezTo>
                          <a:pt x="516" y="180"/>
                          <a:pt x="516" y="180"/>
                          <a:pt x="516" y="180"/>
                        </a:cubicBezTo>
                        <a:cubicBezTo>
                          <a:pt x="519" y="179"/>
                          <a:pt x="519" y="179"/>
                          <a:pt x="519" y="179"/>
                        </a:cubicBezTo>
                        <a:cubicBezTo>
                          <a:pt x="522" y="179"/>
                          <a:pt x="522" y="179"/>
                          <a:pt x="522" y="179"/>
                        </a:cubicBezTo>
                        <a:cubicBezTo>
                          <a:pt x="525" y="180"/>
                          <a:pt x="525" y="180"/>
                          <a:pt x="525" y="180"/>
                        </a:cubicBezTo>
                        <a:cubicBezTo>
                          <a:pt x="527" y="181"/>
                          <a:pt x="527" y="181"/>
                          <a:pt x="527" y="181"/>
                        </a:cubicBezTo>
                        <a:cubicBezTo>
                          <a:pt x="530" y="183"/>
                          <a:pt x="530" y="183"/>
                          <a:pt x="530" y="183"/>
                        </a:cubicBezTo>
                        <a:cubicBezTo>
                          <a:pt x="532" y="186"/>
                          <a:pt x="532" y="186"/>
                          <a:pt x="532" y="186"/>
                        </a:cubicBezTo>
                        <a:cubicBezTo>
                          <a:pt x="534" y="187"/>
                          <a:pt x="534" y="187"/>
                          <a:pt x="534" y="187"/>
                        </a:cubicBezTo>
                        <a:cubicBezTo>
                          <a:pt x="537" y="188"/>
                          <a:pt x="537" y="188"/>
                          <a:pt x="537" y="188"/>
                        </a:cubicBezTo>
                        <a:cubicBezTo>
                          <a:pt x="550" y="186"/>
                          <a:pt x="550" y="186"/>
                          <a:pt x="550" y="186"/>
                        </a:cubicBezTo>
                        <a:cubicBezTo>
                          <a:pt x="554" y="184"/>
                          <a:pt x="554" y="184"/>
                          <a:pt x="554" y="184"/>
                        </a:cubicBezTo>
                        <a:cubicBezTo>
                          <a:pt x="557" y="183"/>
                          <a:pt x="557" y="183"/>
                          <a:pt x="557" y="183"/>
                        </a:cubicBezTo>
                        <a:cubicBezTo>
                          <a:pt x="563" y="179"/>
                          <a:pt x="563" y="179"/>
                          <a:pt x="563" y="179"/>
                        </a:cubicBezTo>
                        <a:cubicBezTo>
                          <a:pt x="565" y="178"/>
                          <a:pt x="565" y="178"/>
                          <a:pt x="565" y="178"/>
                        </a:cubicBezTo>
                        <a:cubicBezTo>
                          <a:pt x="567" y="178"/>
                          <a:pt x="567" y="178"/>
                          <a:pt x="567" y="178"/>
                        </a:cubicBezTo>
                        <a:cubicBezTo>
                          <a:pt x="569" y="178"/>
                          <a:pt x="569" y="178"/>
                          <a:pt x="569" y="178"/>
                        </a:cubicBezTo>
                        <a:cubicBezTo>
                          <a:pt x="571" y="179"/>
                          <a:pt x="571" y="179"/>
                          <a:pt x="571" y="179"/>
                        </a:cubicBezTo>
                        <a:cubicBezTo>
                          <a:pt x="572" y="181"/>
                          <a:pt x="572" y="181"/>
                          <a:pt x="572" y="181"/>
                        </a:cubicBezTo>
                        <a:cubicBezTo>
                          <a:pt x="574" y="186"/>
                          <a:pt x="574" y="186"/>
                          <a:pt x="574" y="186"/>
                        </a:cubicBezTo>
                        <a:cubicBezTo>
                          <a:pt x="575" y="188"/>
                          <a:pt x="575" y="188"/>
                          <a:pt x="575" y="188"/>
                        </a:cubicBezTo>
                        <a:cubicBezTo>
                          <a:pt x="575" y="192"/>
                          <a:pt x="575" y="192"/>
                          <a:pt x="575" y="192"/>
                        </a:cubicBezTo>
                        <a:cubicBezTo>
                          <a:pt x="575" y="195"/>
                          <a:pt x="575" y="195"/>
                          <a:pt x="575" y="195"/>
                        </a:cubicBezTo>
                        <a:cubicBezTo>
                          <a:pt x="573" y="198"/>
                          <a:pt x="573" y="198"/>
                          <a:pt x="573" y="198"/>
                        </a:cubicBezTo>
                        <a:cubicBezTo>
                          <a:pt x="572" y="200"/>
                          <a:pt x="572" y="200"/>
                          <a:pt x="572" y="200"/>
                        </a:cubicBezTo>
                        <a:cubicBezTo>
                          <a:pt x="568" y="203"/>
                          <a:pt x="568" y="203"/>
                          <a:pt x="568" y="203"/>
                        </a:cubicBezTo>
                        <a:cubicBezTo>
                          <a:pt x="562" y="207"/>
                          <a:pt x="562" y="207"/>
                          <a:pt x="562" y="207"/>
                        </a:cubicBezTo>
                        <a:cubicBezTo>
                          <a:pt x="554" y="211"/>
                          <a:pt x="554" y="211"/>
                          <a:pt x="554" y="211"/>
                        </a:cubicBezTo>
                        <a:cubicBezTo>
                          <a:pt x="508" y="224"/>
                          <a:pt x="508" y="224"/>
                          <a:pt x="508" y="224"/>
                        </a:cubicBezTo>
                        <a:cubicBezTo>
                          <a:pt x="505" y="224"/>
                          <a:pt x="505" y="224"/>
                          <a:pt x="505" y="224"/>
                        </a:cubicBezTo>
                        <a:cubicBezTo>
                          <a:pt x="501" y="223"/>
                          <a:pt x="501" y="223"/>
                          <a:pt x="501" y="223"/>
                        </a:cubicBezTo>
                        <a:cubicBezTo>
                          <a:pt x="493" y="220"/>
                          <a:pt x="493" y="220"/>
                          <a:pt x="493" y="220"/>
                        </a:cubicBezTo>
                        <a:cubicBezTo>
                          <a:pt x="489" y="219"/>
                          <a:pt x="489" y="219"/>
                          <a:pt x="489" y="219"/>
                        </a:cubicBezTo>
                        <a:cubicBezTo>
                          <a:pt x="485" y="220"/>
                          <a:pt x="485" y="220"/>
                          <a:pt x="485" y="220"/>
                        </a:cubicBezTo>
                        <a:cubicBezTo>
                          <a:pt x="482" y="224"/>
                          <a:pt x="482" y="224"/>
                          <a:pt x="482" y="224"/>
                        </a:cubicBezTo>
                        <a:cubicBezTo>
                          <a:pt x="474" y="233"/>
                          <a:pt x="474" y="233"/>
                          <a:pt x="474" y="233"/>
                        </a:cubicBezTo>
                        <a:cubicBezTo>
                          <a:pt x="468" y="230"/>
                          <a:pt x="468" y="230"/>
                          <a:pt x="468" y="230"/>
                        </a:cubicBezTo>
                        <a:cubicBezTo>
                          <a:pt x="462" y="233"/>
                          <a:pt x="462" y="233"/>
                          <a:pt x="462" y="233"/>
                        </a:cubicBezTo>
                        <a:cubicBezTo>
                          <a:pt x="457" y="237"/>
                          <a:pt x="457" y="237"/>
                          <a:pt x="457" y="237"/>
                        </a:cubicBezTo>
                        <a:cubicBezTo>
                          <a:pt x="452" y="246"/>
                          <a:pt x="452" y="246"/>
                          <a:pt x="452" y="246"/>
                        </a:cubicBezTo>
                        <a:cubicBezTo>
                          <a:pt x="446" y="270"/>
                          <a:pt x="446" y="270"/>
                          <a:pt x="446" y="270"/>
                        </a:cubicBezTo>
                        <a:cubicBezTo>
                          <a:pt x="443" y="277"/>
                          <a:pt x="443" y="277"/>
                          <a:pt x="443" y="277"/>
                        </a:cubicBezTo>
                        <a:cubicBezTo>
                          <a:pt x="440" y="278"/>
                          <a:pt x="440" y="278"/>
                          <a:pt x="440" y="278"/>
                        </a:cubicBezTo>
                        <a:cubicBezTo>
                          <a:pt x="421" y="285"/>
                          <a:pt x="421" y="285"/>
                          <a:pt x="421" y="285"/>
                        </a:cubicBezTo>
                        <a:cubicBezTo>
                          <a:pt x="416" y="286"/>
                          <a:pt x="416" y="286"/>
                          <a:pt x="416" y="286"/>
                        </a:cubicBezTo>
                        <a:cubicBezTo>
                          <a:pt x="413" y="285"/>
                          <a:pt x="413" y="285"/>
                          <a:pt x="413" y="285"/>
                        </a:cubicBezTo>
                        <a:cubicBezTo>
                          <a:pt x="407" y="280"/>
                          <a:pt x="407" y="280"/>
                          <a:pt x="407" y="280"/>
                        </a:cubicBezTo>
                        <a:cubicBezTo>
                          <a:pt x="404" y="278"/>
                          <a:pt x="404" y="278"/>
                          <a:pt x="404" y="278"/>
                        </a:cubicBezTo>
                        <a:cubicBezTo>
                          <a:pt x="402" y="281"/>
                          <a:pt x="402" y="281"/>
                          <a:pt x="402" y="281"/>
                        </a:cubicBezTo>
                        <a:cubicBezTo>
                          <a:pt x="399" y="287"/>
                          <a:pt x="399" y="287"/>
                          <a:pt x="399" y="287"/>
                        </a:cubicBezTo>
                        <a:cubicBezTo>
                          <a:pt x="394" y="305"/>
                          <a:pt x="394" y="305"/>
                          <a:pt x="394" y="305"/>
                        </a:cubicBezTo>
                        <a:cubicBezTo>
                          <a:pt x="390" y="310"/>
                          <a:pt x="390" y="310"/>
                          <a:pt x="390" y="310"/>
                        </a:cubicBezTo>
                        <a:cubicBezTo>
                          <a:pt x="387" y="312"/>
                          <a:pt x="387" y="312"/>
                          <a:pt x="387" y="312"/>
                        </a:cubicBezTo>
                        <a:cubicBezTo>
                          <a:pt x="382" y="313"/>
                          <a:pt x="382" y="313"/>
                          <a:pt x="382" y="313"/>
                        </a:cubicBezTo>
                        <a:cubicBezTo>
                          <a:pt x="379" y="314"/>
                          <a:pt x="379" y="314"/>
                          <a:pt x="379" y="314"/>
                        </a:cubicBezTo>
                        <a:cubicBezTo>
                          <a:pt x="376" y="317"/>
                          <a:pt x="376" y="317"/>
                          <a:pt x="376" y="317"/>
                        </a:cubicBezTo>
                        <a:cubicBezTo>
                          <a:pt x="373" y="319"/>
                          <a:pt x="373" y="319"/>
                          <a:pt x="373" y="319"/>
                        </a:cubicBezTo>
                        <a:cubicBezTo>
                          <a:pt x="367" y="324"/>
                          <a:pt x="367" y="324"/>
                          <a:pt x="367" y="324"/>
                        </a:cubicBezTo>
                        <a:cubicBezTo>
                          <a:pt x="366" y="325"/>
                          <a:pt x="366" y="325"/>
                          <a:pt x="366" y="325"/>
                        </a:cubicBezTo>
                        <a:cubicBezTo>
                          <a:pt x="365" y="324"/>
                          <a:pt x="365" y="324"/>
                          <a:pt x="365" y="324"/>
                        </a:cubicBezTo>
                        <a:cubicBezTo>
                          <a:pt x="363" y="324"/>
                          <a:pt x="363" y="324"/>
                          <a:pt x="363" y="324"/>
                        </a:cubicBezTo>
                        <a:cubicBezTo>
                          <a:pt x="360" y="323"/>
                          <a:pt x="360" y="323"/>
                          <a:pt x="360" y="323"/>
                        </a:cubicBezTo>
                        <a:cubicBezTo>
                          <a:pt x="357" y="322"/>
                          <a:pt x="357" y="322"/>
                          <a:pt x="357" y="322"/>
                        </a:cubicBezTo>
                        <a:cubicBezTo>
                          <a:pt x="354" y="322"/>
                          <a:pt x="354" y="322"/>
                          <a:pt x="354" y="322"/>
                        </a:cubicBezTo>
                        <a:cubicBezTo>
                          <a:pt x="351" y="323"/>
                          <a:pt x="351" y="323"/>
                          <a:pt x="351" y="323"/>
                        </a:cubicBezTo>
                        <a:cubicBezTo>
                          <a:pt x="349" y="324"/>
                          <a:pt x="349" y="324"/>
                          <a:pt x="349" y="324"/>
                        </a:cubicBezTo>
                        <a:cubicBezTo>
                          <a:pt x="346" y="325"/>
                          <a:pt x="346" y="325"/>
                          <a:pt x="346" y="325"/>
                        </a:cubicBezTo>
                        <a:cubicBezTo>
                          <a:pt x="344" y="324"/>
                          <a:pt x="344" y="324"/>
                          <a:pt x="344" y="324"/>
                        </a:cubicBezTo>
                        <a:cubicBezTo>
                          <a:pt x="325" y="313"/>
                          <a:pt x="325" y="313"/>
                          <a:pt x="325" y="313"/>
                        </a:cubicBezTo>
                        <a:cubicBezTo>
                          <a:pt x="321" y="312"/>
                          <a:pt x="321" y="312"/>
                          <a:pt x="321" y="312"/>
                        </a:cubicBezTo>
                        <a:cubicBezTo>
                          <a:pt x="318" y="312"/>
                          <a:pt x="318" y="312"/>
                          <a:pt x="318" y="312"/>
                        </a:cubicBezTo>
                        <a:cubicBezTo>
                          <a:pt x="317" y="313"/>
                          <a:pt x="317" y="313"/>
                          <a:pt x="317" y="313"/>
                        </a:cubicBezTo>
                        <a:cubicBezTo>
                          <a:pt x="316" y="315"/>
                          <a:pt x="316" y="315"/>
                          <a:pt x="316" y="315"/>
                        </a:cubicBezTo>
                        <a:cubicBezTo>
                          <a:pt x="317" y="317"/>
                          <a:pt x="317" y="317"/>
                          <a:pt x="317" y="317"/>
                        </a:cubicBezTo>
                        <a:cubicBezTo>
                          <a:pt x="319" y="321"/>
                          <a:pt x="319" y="321"/>
                          <a:pt x="319" y="321"/>
                        </a:cubicBezTo>
                        <a:cubicBezTo>
                          <a:pt x="332" y="334"/>
                          <a:pt x="332" y="334"/>
                          <a:pt x="332" y="334"/>
                        </a:cubicBezTo>
                        <a:cubicBezTo>
                          <a:pt x="345" y="342"/>
                          <a:pt x="345" y="342"/>
                          <a:pt x="345" y="342"/>
                        </a:cubicBezTo>
                        <a:cubicBezTo>
                          <a:pt x="351" y="342"/>
                          <a:pt x="351" y="342"/>
                          <a:pt x="351" y="342"/>
                        </a:cubicBezTo>
                        <a:cubicBezTo>
                          <a:pt x="355" y="342"/>
                          <a:pt x="355" y="342"/>
                          <a:pt x="355" y="342"/>
                        </a:cubicBezTo>
                        <a:cubicBezTo>
                          <a:pt x="359" y="340"/>
                          <a:pt x="359" y="340"/>
                          <a:pt x="359" y="340"/>
                        </a:cubicBezTo>
                        <a:cubicBezTo>
                          <a:pt x="362" y="340"/>
                          <a:pt x="362" y="340"/>
                          <a:pt x="362" y="340"/>
                        </a:cubicBezTo>
                        <a:cubicBezTo>
                          <a:pt x="365" y="341"/>
                          <a:pt x="365" y="341"/>
                          <a:pt x="365" y="341"/>
                        </a:cubicBezTo>
                        <a:cubicBezTo>
                          <a:pt x="369" y="342"/>
                          <a:pt x="369" y="342"/>
                          <a:pt x="369" y="342"/>
                        </a:cubicBezTo>
                        <a:cubicBezTo>
                          <a:pt x="372" y="345"/>
                          <a:pt x="372" y="345"/>
                          <a:pt x="372" y="345"/>
                        </a:cubicBezTo>
                        <a:cubicBezTo>
                          <a:pt x="376" y="350"/>
                          <a:pt x="376" y="350"/>
                          <a:pt x="376" y="350"/>
                        </a:cubicBezTo>
                        <a:cubicBezTo>
                          <a:pt x="378" y="354"/>
                          <a:pt x="378" y="354"/>
                          <a:pt x="378" y="354"/>
                        </a:cubicBezTo>
                        <a:cubicBezTo>
                          <a:pt x="382" y="359"/>
                          <a:pt x="382" y="359"/>
                          <a:pt x="382" y="359"/>
                        </a:cubicBezTo>
                        <a:cubicBezTo>
                          <a:pt x="393" y="364"/>
                          <a:pt x="393" y="364"/>
                          <a:pt x="393" y="364"/>
                        </a:cubicBezTo>
                        <a:cubicBezTo>
                          <a:pt x="399" y="364"/>
                          <a:pt x="399" y="364"/>
                          <a:pt x="399" y="364"/>
                        </a:cubicBezTo>
                        <a:cubicBezTo>
                          <a:pt x="401" y="368"/>
                          <a:pt x="401" y="368"/>
                          <a:pt x="401" y="368"/>
                        </a:cubicBezTo>
                        <a:cubicBezTo>
                          <a:pt x="407" y="377"/>
                          <a:pt x="407" y="377"/>
                          <a:pt x="407" y="377"/>
                        </a:cubicBezTo>
                        <a:cubicBezTo>
                          <a:pt x="413" y="386"/>
                          <a:pt x="413" y="386"/>
                          <a:pt x="413" y="386"/>
                        </a:cubicBezTo>
                        <a:cubicBezTo>
                          <a:pt x="418" y="390"/>
                          <a:pt x="418" y="390"/>
                          <a:pt x="418" y="390"/>
                        </a:cubicBezTo>
                        <a:cubicBezTo>
                          <a:pt x="422" y="393"/>
                          <a:pt x="422" y="393"/>
                          <a:pt x="422" y="393"/>
                        </a:cubicBezTo>
                        <a:cubicBezTo>
                          <a:pt x="426" y="396"/>
                          <a:pt x="426" y="396"/>
                          <a:pt x="426" y="396"/>
                        </a:cubicBezTo>
                        <a:cubicBezTo>
                          <a:pt x="428" y="401"/>
                          <a:pt x="428" y="401"/>
                          <a:pt x="428" y="401"/>
                        </a:cubicBezTo>
                        <a:cubicBezTo>
                          <a:pt x="431" y="415"/>
                          <a:pt x="431" y="415"/>
                          <a:pt x="431" y="415"/>
                        </a:cubicBezTo>
                        <a:cubicBezTo>
                          <a:pt x="435" y="422"/>
                          <a:pt x="435" y="422"/>
                          <a:pt x="435" y="422"/>
                        </a:cubicBezTo>
                        <a:cubicBezTo>
                          <a:pt x="438" y="431"/>
                          <a:pt x="438" y="431"/>
                          <a:pt x="438" y="431"/>
                        </a:cubicBezTo>
                        <a:cubicBezTo>
                          <a:pt x="441" y="460"/>
                          <a:pt x="441" y="460"/>
                          <a:pt x="441" y="460"/>
                        </a:cubicBezTo>
                        <a:cubicBezTo>
                          <a:pt x="441" y="467"/>
                          <a:pt x="441" y="467"/>
                          <a:pt x="441" y="467"/>
                        </a:cubicBezTo>
                        <a:cubicBezTo>
                          <a:pt x="440" y="472"/>
                          <a:pt x="440" y="472"/>
                          <a:pt x="440" y="472"/>
                        </a:cubicBezTo>
                        <a:cubicBezTo>
                          <a:pt x="438" y="476"/>
                          <a:pt x="438" y="476"/>
                          <a:pt x="438" y="476"/>
                        </a:cubicBezTo>
                        <a:cubicBezTo>
                          <a:pt x="436" y="481"/>
                          <a:pt x="436" y="481"/>
                          <a:pt x="436" y="481"/>
                        </a:cubicBezTo>
                        <a:cubicBezTo>
                          <a:pt x="432" y="485"/>
                          <a:pt x="432" y="485"/>
                          <a:pt x="432" y="485"/>
                        </a:cubicBezTo>
                        <a:cubicBezTo>
                          <a:pt x="407" y="486"/>
                          <a:pt x="407" y="486"/>
                          <a:pt x="407" y="486"/>
                        </a:cubicBezTo>
                        <a:cubicBezTo>
                          <a:pt x="406" y="509"/>
                          <a:pt x="406" y="509"/>
                          <a:pt x="406" y="509"/>
                        </a:cubicBezTo>
                        <a:cubicBezTo>
                          <a:pt x="405" y="511"/>
                          <a:pt x="405" y="511"/>
                          <a:pt x="405" y="511"/>
                        </a:cubicBezTo>
                        <a:cubicBezTo>
                          <a:pt x="406" y="519"/>
                          <a:pt x="406" y="519"/>
                          <a:pt x="406" y="519"/>
                        </a:cubicBezTo>
                        <a:cubicBezTo>
                          <a:pt x="405" y="524"/>
                          <a:pt x="405" y="524"/>
                          <a:pt x="405" y="524"/>
                        </a:cubicBezTo>
                        <a:cubicBezTo>
                          <a:pt x="404" y="528"/>
                          <a:pt x="404" y="528"/>
                          <a:pt x="404" y="528"/>
                        </a:cubicBezTo>
                        <a:cubicBezTo>
                          <a:pt x="402" y="533"/>
                          <a:pt x="402" y="533"/>
                          <a:pt x="402" y="533"/>
                        </a:cubicBezTo>
                        <a:cubicBezTo>
                          <a:pt x="399" y="536"/>
                          <a:pt x="399" y="536"/>
                          <a:pt x="399" y="536"/>
                        </a:cubicBezTo>
                        <a:cubicBezTo>
                          <a:pt x="395" y="539"/>
                          <a:pt x="395" y="539"/>
                          <a:pt x="395" y="539"/>
                        </a:cubicBezTo>
                        <a:cubicBezTo>
                          <a:pt x="390" y="540"/>
                          <a:pt x="390" y="540"/>
                          <a:pt x="390" y="540"/>
                        </a:cubicBezTo>
                        <a:cubicBezTo>
                          <a:pt x="380" y="546"/>
                          <a:pt x="380" y="546"/>
                          <a:pt x="380" y="546"/>
                        </a:cubicBezTo>
                        <a:cubicBezTo>
                          <a:pt x="372" y="551"/>
                          <a:pt x="372" y="551"/>
                          <a:pt x="372" y="551"/>
                        </a:cubicBezTo>
                        <a:cubicBezTo>
                          <a:pt x="368" y="553"/>
                          <a:pt x="368" y="553"/>
                          <a:pt x="368" y="553"/>
                        </a:cubicBezTo>
                        <a:cubicBezTo>
                          <a:pt x="349" y="553"/>
                          <a:pt x="349" y="553"/>
                          <a:pt x="349" y="553"/>
                        </a:cubicBezTo>
                        <a:cubicBezTo>
                          <a:pt x="346" y="553"/>
                          <a:pt x="346" y="553"/>
                          <a:pt x="346" y="553"/>
                        </a:cubicBezTo>
                        <a:cubicBezTo>
                          <a:pt x="343" y="552"/>
                          <a:pt x="343" y="552"/>
                          <a:pt x="343" y="552"/>
                        </a:cubicBezTo>
                        <a:cubicBezTo>
                          <a:pt x="341" y="549"/>
                          <a:pt x="341" y="549"/>
                          <a:pt x="341" y="549"/>
                        </a:cubicBezTo>
                        <a:cubicBezTo>
                          <a:pt x="332" y="537"/>
                          <a:pt x="332" y="537"/>
                          <a:pt x="332" y="537"/>
                        </a:cubicBezTo>
                        <a:cubicBezTo>
                          <a:pt x="328" y="533"/>
                          <a:pt x="328" y="533"/>
                          <a:pt x="328" y="533"/>
                        </a:cubicBezTo>
                        <a:cubicBezTo>
                          <a:pt x="322" y="529"/>
                          <a:pt x="322" y="529"/>
                          <a:pt x="322" y="529"/>
                        </a:cubicBezTo>
                        <a:cubicBezTo>
                          <a:pt x="312" y="524"/>
                          <a:pt x="312" y="524"/>
                          <a:pt x="312" y="524"/>
                        </a:cubicBezTo>
                        <a:cubicBezTo>
                          <a:pt x="299" y="514"/>
                          <a:pt x="299" y="514"/>
                          <a:pt x="299" y="514"/>
                        </a:cubicBezTo>
                        <a:cubicBezTo>
                          <a:pt x="297" y="513"/>
                          <a:pt x="297" y="513"/>
                          <a:pt x="297" y="513"/>
                        </a:cubicBezTo>
                        <a:cubicBezTo>
                          <a:pt x="294" y="511"/>
                          <a:pt x="294" y="511"/>
                          <a:pt x="294" y="511"/>
                        </a:cubicBezTo>
                        <a:cubicBezTo>
                          <a:pt x="292" y="511"/>
                          <a:pt x="292" y="511"/>
                          <a:pt x="292" y="511"/>
                        </a:cubicBezTo>
                        <a:cubicBezTo>
                          <a:pt x="290" y="508"/>
                          <a:pt x="290" y="508"/>
                          <a:pt x="290" y="508"/>
                        </a:cubicBezTo>
                        <a:cubicBezTo>
                          <a:pt x="286" y="499"/>
                          <a:pt x="286" y="499"/>
                          <a:pt x="286" y="499"/>
                        </a:cubicBezTo>
                        <a:cubicBezTo>
                          <a:pt x="284" y="496"/>
                          <a:pt x="284" y="496"/>
                          <a:pt x="284" y="496"/>
                        </a:cubicBezTo>
                        <a:cubicBezTo>
                          <a:pt x="282" y="494"/>
                          <a:pt x="282" y="494"/>
                          <a:pt x="282" y="494"/>
                        </a:cubicBezTo>
                        <a:cubicBezTo>
                          <a:pt x="280" y="493"/>
                          <a:pt x="280" y="493"/>
                          <a:pt x="280" y="493"/>
                        </a:cubicBezTo>
                        <a:cubicBezTo>
                          <a:pt x="277" y="493"/>
                          <a:pt x="277" y="493"/>
                          <a:pt x="277" y="493"/>
                        </a:cubicBezTo>
                        <a:cubicBezTo>
                          <a:pt x="275" y="494"/>
                          <a:pt x="275" y="494"/>
                          <a:pt x="275" y="494"/>
                        </a:cubicBezTo>
                        <a:cubicBezTo>
                          <a:pt x="274" y="496"/>
                          <a:pt x="274" y="496"/>
                          <a:pt x="274" y="496"/>
                        </a:cubicBezTo>
                        <a:cubicBezTo>
                          <a:pt x="270" y="507"/>
                          <a:pt x="270" y="507"/>
                          <a:pt x="270" y="507"/>
                        </a:cubicBezTo>
                        <a:cubicBezTo>
                          <a:pt x="265" y="511"/>
                          <a:pt x="265" y="511"/>
                          <a:pt x="265" y="511"/>
                        </a:cubicBezTo>
                        <a:cubicBezTo>
                          <a:pt x="254" y="516"/>
                          <a:pt x="254" y="516"/>
                          <a:pt x="254" y="516"/>
                        </a:cubicBezTo>
                        <a:cubicBezTo>
                          <a:pt x="251" y="518"/>
                          <a:pt x="251" y="518"/>
                          <a:pt x="251" y="518"/>
                        </a:cubicBezTo>
                        <a:cubicBezTo>
                          <a:pt x="251" y="520"/>
                          <a:pt x="251" y="520"/>
                          <a:pt x="251" y="520"/>
                        </a:cubicBezTo>
                        <a:cubicBezTo>
                          <a:pt x="252" y="522"/>
                          <a:pt x="252" y="522"/>
                          <a:pt x="252" y="522"/>
                        </a:cubicBezTo>
                        <a:cubicBezTo>
                          <a:pt x="254" y="524"/>
                          <a:pt x="254" y="524"/>
                          <a:pt x="254" y="524"/>
                        </a:cubicBezTo>
                        <a:cubicBezTo>
                          <a:pt x="257" y="524"/>
                          <a:pt x="257" y="524"/>
                          <a:pt x="257" y="524"/>
                        </a:cubicBezTo>
                        <a:cubicBezTo>
                          <a:pt x="260" y="524"/>
                          <a:pt x="260" y="524"/>
                          <a:pt x="260" y="524"/>
                        </a:cubicBezTo>
                        <a:cubicBezTo>
                          <a:pt x="262" y="525"/>
                          <a:pt x="262" y="525"/>
                          <a:pt x="262" y="525"/>
                        </a:cubicBezTo>
                        <a:cubicBezTo>
                          <a:pt x="265" y="526"/>
                          <a:pt x="265" y="526"/>
                          <a:pt x="265" y="526"/>
                        </a:cubicBezTo>
                        <a:cubicBezTo>
                          <a:pt x="266" y="527"/>
                          <a:pt x="266" y="527"/>
                          <a:pt x="266" y="527"/>
                        </a:cubicBezTo>
                        <a:cubicBezTo>
                          <a:pt x="267" y="529"/>
                          <a:pt x="267" y="529"/>
                          <a:pt x="267" y="529"/>
                        </a:cubicBezTo>
                        <a:cubicBezTo>
                          <a:pt x="268" y="537"/>
                          <a:pt x="268" y="537"/>
                          <a:pt x="268" y="537"/>
                        </a:cubicBezTo>
                        <a:cubicBezTo>
                          <a:pt x="269" y="540"/>
                          <a:pt x="269" y="540"/>
                          <a:pt x="269" y="540"/>
                        </a:cubicBezTo>
                        <a:cubicBezTo>
                          <a:pt x="270" y="541"/>
                          <a:pt x="270" y="541"/>
                          <a:pt x="270" y="541"/>
                        </a:cubicBezTo>
                        <a:cubicBezTo>
                          <a:pt x="271" y="542"/>
                          <a:pt x="271" y="542"/>
                          <a:pt x="271" y="542"/>
                        </a:cubicBezTo>
                        <a:cubicBezTo>
                          <a:pt x="273" y="543"/>
                          <a:pt x="273" y="543"/>
                          <a:pt x="273" y="543"/>
                        </a:cubicBezTo>
                        <a:cubicBezTo>
                          <a:pt x="278" y="543"/>
                          <a:pt x="278" y="543"/>
                          <a:pt x="278" y="543"/>
                        </a:cubicBezTo>
                        <a:cubicBezTo>
                          <a:pt x="279" y="543"/>
                          <a:pt x="279" y="543"/>
                          <a:pt x="279" y="543"/>
                        </a:cubicBezTo>
                        <a:cubicBezTo>
                          <a:pt x="280" y="544"/>
                          <a:pt x="280" y="544"/>
                          <a:pt x="280" y="544"/>
                        </a:cubicBezTo>
                        <a:cubicBezTo>
                          <a:pt x="281" y="546"/>
                          <a:pt x="281" y="546"/>
                          <a:pt x="281" y="546"/>
                        </a:cubicBezTo>
                        <a:cubicBezTo>
                          <a:pt x="281" y="548"/>
                          <a:pt x="281" y="548"/>
                          <a:pt x="281" y="548"/>
                        </a:cubicBezTo>
                        <a:cubicBezTo>
                          <a:pt x="284" y="562"/>
                          <a:pt x="284" y="562"/>
                          <a:pt x="284" y="562"/>
                        </a:cubicBezTo>
                        <a:cubicBezTo>
                          <a:pt x="282" y="569"/>
                          <a:pt x="282" y="569"/>
                          <a:pt x="282" y="569"/>
                        </a:cubicBezTo>
                        <a:cubicBezTo>
                          <a:pt x="278" y="578"/>
                          <a:pt x="278" y="578"/>
                          <a:pt x="278" y="578"/>
                        </a:cubicBezTo>
                        <a:cubicBezTo>
                          <a:pt x="257" y="599"/>
                          <a:pt x="257" y="599"/>
                          <a:pt x="257" y="599"/>
                        </a:cubicBezTo>
                        <a:cubicBezTo>
                          <a:pt x="247" y="612"/>
                          <a:pt x="247" y="612"/>
                          <a:pt x="247" y="612"/>
                        </a:cubicBezTo>
                        <a:cubicBezTo>
                          <a:pt x="246" y="618"/>
                          <a:pt x="246" y="618"/>
                          <a:pt x="246" y="618"/>
                        </a:cubicBezTo>
                        <a:cubicBezTo>
                          <a:pt x="247" y="620"/>
                          <a:pt x="247" y="620"/>
                          <a:pt x="247" y="620"/>
                        </a:cubicBezTo>
                        <a:cubicBezTo>
                          <a:pt x="253" y="629"/>
                          <a:pt x="253" y="629"/>
                          <a:pt x="253" y="629"/>
                        </a:cubicBezTo>
                        <a:cubicBezTo>
                          <a:pt x="256" y="630"/>
                          <a:pt x="256" y="630"/>
                          <a:pt x="256" y="630"/>
                        </a:cubicBezTo>
                        <a:cubicBezTo>
                          <a:pt x="257" y="632"/>
                          <a:pt x="257" y="632"/>
                          <a:pt x="257" y="632"/>
                        </a:cubicBezTo>
                        <a:cubicBezTo>
                          <a:pt x="258" y="633"/>
                          <a:pt x="258" y="633"/>
                          <a:pt x="258" y="633"/>
                        </a:cubicBezTo>
                        <a:cubicBezTo>
                          <a:pt x="258" y="636"/>
                          <a:pt x="258" y="636"/>
                          <a:pt x="258" y="636"/>
                        </a:cubicBezTo>
                        <a:cubicBezTo>
                          <a:pt x="260" y="641"/>
                          <a:pt x="260" y="641"/>
                          <a:pt x="260" y="641"/>
                        </a:cubicBezTo>
                        <a:cubicBezTo>
                          <a:pt x="261" y="659"/>
                          <a:pt x="261" y="659"/>
                          <a:pt x="261" y="659"/>
                        </a:cubicBezTo>
                        <a:cubicBezTo>
                          <a:pt x="260" y="663"/>
                          <a:pt x="260" y="663"/>
                          <a:pt x="260" y="663"/>
                        </a:cubicBezTo>
                        <a:cubicBezTo>
                          <a:pt x="260" y="666"/>
                          <a:pt x="260" y="666"/>
                          <a:pt x="260" y="666"/>
                        </a:cubicBezTo>
                        <a:cubicBezTo>
                          <a:pt x="262" y="680"/>
                          <a:pt x="262" y="680"/>
                          <a:pt x="262" y="680"/>
                        </a:cubicBezTo>
                        <a:cubicBezTo>
                          <a:pt x="262" y="683"/>
                          <a:pt x="262" y="683"/>
                          <a:pt x="262" y="683"/>
                        </a:cubicBezTo>
                        <a:cubicBezTo>
                          <a:pt x="260" y="686"/>
                          <a:pt x="260" y="686"/>
                          <a:pt x="260" y="686"/>
                        </a:cubicBezTo>
                        <a:cubicBezTo>
                          <a:pt x="251" y="686"/>
                          <a:pt x="251" y="686"/>
                          <a:pt x="251" y="686"/>
                        </a:cubicBezTo>
                        <a:cubicBezTo>
                          <a:pt x="248" y="686"/>
                          <a:pt x="248" y="686"/>
                          <a:pt x="248" y="686"/>
                        </a:cubicBezTo>
                        <a:cubicBezTo>
                          <a:pt x="242" y="688"/>
                          <a:pt x="242" y="688"/>
                          <a:pt x="242" y="688"/>
                        </a:cubicBezTo>
                        <a:cubicBezTo>
                          <a:pt x="208" y="696"/>
                          <a:pt x="208" y="696"/>
                          <a:pt x="208" y="696"/>
                        </a:cubicBezTo>
                        <a:cubicBezTo>
                          <a:pt x="205" y="698"/>
                          <a:pt x="205" y="698"/>
                          <a:pt x="205" y="698"/>
                        </a:cubicBezTo>
                        <a:cubicBezTo>
                          <a:pt x="200" y="701"/>
                          <a:pt x="200" y="701"/>
                          <a:pt x="200" y="701"/>
                        </a:cubicBezTo>
                        <a:cubicBezTo>
                          <a:pt x="195" y="703"/>
                          <a:pt x="195" y="703"/>
                          <a:pt x="195" y="703"/>
                        </a:cubicBezTo>
                        <a:cubicBezTo>
                          <a:pt x="192" y="703"/>
                          <a:pt x="192" y="703"/>
                          <a:pt x="192" y="703"/>
                        </a:cubicBezTo>
                        <a:cubicBezTo>
                          <a:pt x="188" y="703"/>
                          <a:pt x="188" y="703"/>
                          <a:pt x="188" y="703"/>
                        </a:cubicBezTo>
                        <a:cubicBezTo>
                          <a:pt x="189" y="716"/>
                          <a:pt x="189" y="716"/>
                          <a:pt x="189" y="716"/>
                        </a:cubicBezTo>
                        <a:cubicBezTo>
                          <a:pt x="188" y="722"/>
                          <a:pt x="188" y="722"/>
                          <a:pt x="188" y="722"/>
                        </a:cubicBezTo>
                        <a:cubicBezTo>
                          <a:pt x="187" y="728"/>
                          <a:pt x="187" y="728"/>
                          <a:pt x="187" y="728"/>
                        </a:cubicBezTo>
                        <a:cubicBezTo>
                          <a:pt x="184" y="733"/>
                          <a:pt x="184" y="733"/>
                          <a:pt x="184" y="733"/>
                        </a:cubicBezTo>
                        <a:cubicBezTo>
                          <a:pt x="182" y="735"/>
                          <a:pt x="182" y="735"/>
                          <a:pt x="182" y="735"/>
                        </a:cubicBezTo>
                        <a:cubicBezTo>
                          <a:pt x="180" y="736"/>
                          <a:pt x="180" y="736"/>
                          <a:pt x="180" y="736"/>
                        </a:cubicBezTo>
                        <a:cubicBezTo>
                          <a:pt x="178" y="736"/>
                          <a:pt x="178" y="736"/>
                          <a:pt x="178" y="736"/>
                        </a:cubicBezTo>
                        <a:cubicBezTo>
                          <a:pt x="171" y="732"/>
                          <a:pt x="171" y="732"/>
                          <a:pt x="171" y="732"/>
                        </a:cubicBezTo>
                        <a:cubicBezTo>
                          <a:pt x="160" y="730"/>
                          <a:pt x="160" y="730"/>
                          <a:pt x="160" y="730"/>
                        </a:cubicBezTo>
                        <a:cubicBezTo>
                          <a:pt x="155" y="729"/>
                          <a:pt x="155" y="729"/>
                          <a:pt x="155" y="729"/>
                        </a:cubicBezTo>
                        <a:cubicBezTo>
                          <a:pt x="153" y="730"/>
                          <a:pt x="153" y="730"/>
                          <a:pt x="153" y="730"/>
                        </a:cubicBezTo>
                        <a:cubicBezTo>
                          <a:pt x="151" y="730"/>
                          <a:pt x="151" y="730"/>
                          <a:pt x="151" y="730"/>
                        </a:cubicBezTo>
                        <a:cubicBezTo>
                          <a:pt x="150" y="729"/>
                          <a:pt x="150" y="729"/>
                          <a:pt x="150" y="729"/>
                        </a:cubicBezTo>
                        <a:cubicBezTo>
                          <a:pt x="148" y="726"/>
                          <a:pt x="148" y="726"/>
                          <a:pt x="148" y="726"/>
                        </a:cubicBezTo>
                        <a:cubicBezTo>
                          <a:pt x="145" y="724"/>
                          <a:pt x="145" y="724"/>
                          <a:pt x="145" y="724"/>
                        </a:cubicBezTo>
                        <a:cubicBezTo>
                          <a:pt x="143" y="723"/>
                          <a:pt x="143" y="723"/>
                          <a:pt x="143" y="723"/>
                        </a:cubicBezTo>
                        <a:cubicBezTo>
                          <a:pt x="143" y="723"/>
                          <a:pt x="138" y="719"/>
                          <a:pt x="136" y="720"/>
                        </a:cubicBezTo>
                        <a:cubicBezTo>
                          <a:pt x="134" y="721"/>
                          <a:pt x="135" y="725"/>
                          <a:pt x="135" y="725"/>
                        </a:cubicBezTo>
                        <a:cubicBezTo>
                          <a:pt x="131" y="730"/>
                          <a:pt x="131" y="730"/>
                          <a:pt x="131" y="730"/>
                        </a:cubicBezTo>
                        <a:cubicBezTo>
                          <a:pt x="129" y="731"/>
                          <a:pt x="129" y="731"/>
                          <a:pt x="129" y="731"/>
                        </a:cubicBezTo>
                        <a:cubicBezTo>
                          <a:pt x="128" y="731"/>
                          <a:pt x="128" y="731"/>
                          <a:pt x="128" y="731"/>
                        </a:cubicBezTo>
                        <a:cubicBezTo>
                          <a:pt x="125" y="728"/>
                          <a:pt x="125" y="728"/>
                          <a:pt x="125" y="728"/>
                        </a:cubicBezTo>
                        <a:cubicBezTo>
                          <a:pt x="121" y="722"/>
                          <a:pt x="121" y="722"/>
                          <a:pt x="121" y="722"/>
                        </a:cubicBezTo>
                        <a:cubicBezTo>
                          <a:pt x="118" y="713"/>
                          <a:pt x="118" y="713"/>
                          <a:pt x="118" y="713"/>
                        </a:cubicBezTo>
                        <a:cubicBezTo>
                          <a:pt x="110" y="697"/>
                          <a:pt x="110" y="697"/>
                          <a:pt x="110" y="697"/>
                        </a:cubicBezTo>
                        <a:cubicBezTo>
                          <a:pt x="106" y="691"/>
                          <a:pt x="106" y="691"/>
                          <a:pt x="106" y="691"/>
                        </a:cubicBezTo>
                        <a:cubicBezTo>
                          <a:pt x="103" y="687"/>
                          <a:pt x="103" y="687"/>
                          <a:pt x="103" y="687"/>
                        </a:cubicBezTo>
                        <a:cubicBezTo>
                          <a:pt x="90" y="693"/>
                          <a:pt x="90" y="693"/>
                          <a:pt x="90" y="693"/>
                        </a:cubicBezTo>
                        <a:cubicBezTo>
                          <a:pt x="82" y="695"/>
                          <a:pt x="82" y="695"/>
                          <a:pt x="82" y="695"/>
                        </a:cubicBezTo>
                        <a:cubicBezTo>
                          <a:pt x="76" y="695"/>
                          <a:pt x="76" y="695"/>
                          <a:pt x="76" y="695"/>
                        </a:cubicBezTo>
                        <a:cubicBezTo>
                          <a:pt x="67" y="695"/>
                          <a:pt x="67" y="695"/>
                          <a:pt x="67" y="695"/>
                        </a:cubicBezTo>
                        <a:cubicBezTo>
                          <a:pt x="65" y="695"/>
                          <a:pt x="65" y="695"/>
                          <a:pt x="65" y="695"/>
                        </a:cubicBezTo>
                        <a:cubicBezTo>
                          <a:pt x="62" y="696"/>
                          <a:pt x="62" y="696"/>
                          <a:pt x="62" y="696"/>
                        </a:cubicBezTo>
                        <a:cubicBezTo>
                          <a:pt x="60" y="698"/>
                          <a:pt x="60" y="698"/>
                          <a:pt x="60" y="698"/>
                        </a:cubicBezTo>
                        <a:cubicBezTo>
                          <a:pt x="58" y="698"/>
                          <a:pt x="58" y="698"/>
                          <a:pt x="58" y="698"/>
                        </a:cubicBezTo>
                        <a:cubicBezTo>
                          <a:pt x="51" y="695"/>
                          <a:pt x="51" y="695"/>
                          <a:pt x="51" y="695"/>
                        </a:cubicBezTo>
                        <a:cubicBezTo>
                          <a:pt x="48" y="695"/>
                          <a:pt x="48" y="695"/>
                          <a:pt x="48" y="695"/>
                        </a:cubicBezTo>
                        <a:cubicBezTo>
                          <a:pt x="46" y="696"/>
                          <a:pt x="46" y="696"/>
                          <a:pt x="46" y="696"/>
                        </a:cubicBezTo>
                        <a:cubicBezTo>
                          <a:pt x="42" y="699"/>
                          <a:pt x="42" y="699"/>
                          <a:pt x="42" y="699"/>
                        </a:cubicBezTo>
                        <a:cubicBezTo>
                          <a:pt x="40" y="701"/>
                          <a:pt x="40" y="701"/>
                          <a:pt x="40" y="701"/>
                        </a:cubicBezTo>
                        <a:cubicBezTo>
                          <a:pt x="40" y="701"/>
                          <a:pt x="40" y="701"/>
                          <a:pt x="40" y="701"/>
                        </a:cubicBezTo>
                        <a:cubicBezTo>
                          <a:pt x="33" y="705"/>
                          <a:pt x="33" y="705"/>
                          <a:pt x="33" y="705"/>
                        </a:cubicBezTo>
                        <a:cubicBezTo>
                          <a:pt x="26" y="706"/>
                          <a:pt x="26" y="706"/>
                          <a:pt x="26" y="706"/>
                        </a:cubicBezTo>
                        <a:cubicBezTo>
                          <a:pt x="26" y="716"/>
                          <a:pt x="25" y="725"/>
                          <a:pt x="24" y="727"/>
                        </a:cubicBezTo>
                        <a:cubicBezTo>
                          <a:pt x="20" y="732"/>
                          <a:pt x="13" y="728"/>
                          <a:pt x="13" y="740"/>
                        </a:cubicBezTo>
                        <a:cubicBezTo>
                          <a:pt x="13" y="752"/>
                          <a:pt x="21" y="764"/>
                          <a:pt x="18" y="768"/>
                        </a:cubicBezTo>
                        <a:cubicBezTo>
                          <a:pt x="16" y="772"/>
                          <a:pt x="2" y="798"/>
                          <a:pt x="1" y="810"/>
                        </a:cubicBezTo>
                        <a:cubicBezTo>
                          <a:pt x="0" y="822"/>
                          <a:pt x="5" y="836"/>
                          <a:pt x="6" y="846"/>
                        </a:cubicBezTo>
                        <a:cubicBezTo>
                          <a:pt x="8" y="855"/>
                          <a:pt x="20" y="887"/>
                          <a:pt x="20" y="896"/>
                        </a:cubicBezTo>
                        <a:cubicBezTo>
                          <a:pt x="20" y="906"/>
                          <a:pt x="16" y="922"/>
                          <a:pt x="22" y="931"/>
                        </a:cubicBezTo>
                        <a:cubicBezTo>
                          <a:pt x="29" y="940"/>
                          <a:pt x="45" y="942"/>
                          <a:pt x="49" y="939"/>
                        </a:cubicBezTo>
                        <a:cubicBezTo>
                          <a:pt x="53" y="936"/>
                          <a:pt x="60" y="932"/>
                          <a:pt x="61" y="928"/>
                        </a:cubicBezTo>
                        <a:cubicBezTo>
                          <a:pt x="62" y="924"/>
                          <a:pt x="68" y="942"/>
                          <a:pt x="61" y="943"/>
                        </a:cubicBezTo>
                        <a:cubicBezTo>
                          <a:pt x="54" y="944"/>
                          <a:pt x="52" y="944"/>
                          <a:pt x="42" y="946"/>
                        </a:cubicBezTo>
                        <a:cubicBezTo>
                          <a:pt x="33" y="947"/>
                          <a:pt x="30" y="946"/>
                          <a:pt x="30" y="954"/>
                        </a:cubicBezTo>
                        <a:cubicBezTo>
                          <a:pt x="30" y="962"/>
                          <a:pt x="28" y="987"/>
                          <a:pt x="33" y="995"/>
                        </a:cubicBezTo>
                        <a:cubicBezTo>
                          <a:pt x="38" y="1003"/>
                          <a:pt x="48" y="1004"/>
                          <a:pt x="52" y="1004"/>
                        </a:cubicBezTo>
                        <a:cubicBezTo>
                          <a:pt x="56" y="1004"/>
                          <a:pt x="68" y="1008"/>
                          <a:pt x="70" y="1015"/>
                        </a:cubicBezTo>
                        <a:cubicBezTo>
                          <a:pt x="73" y="1022"/>
                          <a:pt x="49" y="1010"/>
                          <a:pt x="41" y="1012"/>
                        </a:cubicBezTo>
                        <a:cubicBezTo>
                          <a:pt x="33" y="1015"/>
                          <a:pt x="40" y="1026"/>
                          <a:pt x="40" y="1031"/>
                        </a:cubicBezTo>
                        <a:cubicBezTo>
                          <a:pt x="40" y="1036"/>
                          <a:pt x="41" y="1067"/>
                          <a:pt x="41" y="1072"/>
                        </a:cubicBezTo>
                        <a:cubicBezTo>
                          <a:pt x="41" y="1078"/>
                          <a:pt x="46" y="1083"/>
                          <a:pt x="49" y="1095"/>
                        </a:cubicBezTo>
                        <a:cubicBezTo>
                          <a:pt x="52" y="1107"/>
                          <a:pt x="45" y="1147"/>
                          <a:pt x="50" y="1159"/>
                        </a:cubicBezTo>
                        <a:cubicBezTo>
                          <a:pt x="56" y="1171"/>
                          <a:pt x="64" y="1136"/>
                          <a:pt x="70" y="1131"/>
                        </a:cubicBezTo>
                        <a:cubicBezTo>
                          <a:pt x="77" y="1126"/>
                          <a:pt x="100" y="1124"/>
                          <a:pt x="101" y="1118"/>
                        </a:cubicBezTo>
                        <a:cubicBezTo>
                          <a:pt x="102" y="1111"/>
                          <a:pt x="102" y="1095"/>
                          <a:pt x="102" y="1091"/>
                        </a:cubicBezTo>
                        <a:cubicBezTo>
                          <a:pt x="102" y="1087"/>
                          <a:pt x="116" y="1111"/>
                          <a:pt x="114" y="1118"/>
                        </a:cubicBezTo>
                        <a:cubicBezTo>
                          <a:pt x="113" y="1124"/>
                          <a:pt x="117" y="1123"/>
                          <a:pt x="118" y="1127"/>
                        </a:cubicBezTo>
                        <a:cubicBezTo>
                          <a:pt x="120" y="1131"/>
                          <a:pt x="109" y="1147"/>
                          <a:pt x="105" y="1147"/>
                        </a:cubicBezTo>
                        <a:cubicBezTo>
                          <a:pt x="101" y="1147"/>
                          <a:pt x="97" y="1142"/>
                          <a:pt x="94" y="1148"/>
                        </a:cubicBezTo>
                        <a:cubicBezTo>
                          <a:pt x="92" y="1155"/>
                          <a:pt x="88" y="1174"/>
                          <a:pt x="90" y="1179"/>
                        </a:cubicBezTo>
                        <a:cubicBezTo>
                          <a:pt x="93" y="1184"/>
                          <a:pt x="105" y="1178"/>
                          <a:pt x="109" y="1179"/>
                        </a:cubicBezTo>
                        <a:cubicBezTo>
                          <a:pt x="113" y="1180"/>
                          <a:pt x="113" y="1198"/>
                          <a:pt x="113" y="1198"/>
                        </a:cubicBezTo>
                        <a:cubicBezTo>
                          <a:pt x="105" y="1204"/>
                          <a:pt x="105" y="1204"/>
                          <a:pt x="105" y="1204"/>
                        </a:cubicBezTo>
                        <a:cubicBezTo>
                          <a:pt x="105" y="1204"/>
                          <a:pt x="101" y="1190"/>
                          <a:pt x="96" y="1192"/>
                        </a:cubicBezTo>
                        <a:cubicBezTo>
                          <a:pt x="90" y="1195"/>
                          <a:pt x="70" y="1202"/>
                          <a:pt x="68" y="1211"/>
                        </a:cubicBezTo>
                        <a:cubicBezTo>
                          <a:pt x="65" y="1220"/>
                          <a:pt x="57" y="1242"/>
                          <a:pt x="77" y="1266"/>
                        </a:cubicBezTo>
                        <a:cubicBezTo>
                          <a:pt x="97" y="1290"/>
                          <a:pt x="93" y="1296"/>
                          <a:pt x="89" y="1303"/>
                        </a:cubicBezTo>
                        <a:cubicBezTo>
                          <a:pt x="85" y="1310"/>
                          <a:pt x="84" y="1350"/>
                          <a:pt x="85" y="1356"/>
                        </a:cubicBezTo>
                        <a:cubicBezTo>
                          <a:pt x="86" y="1363"/>
                          <a:pt x="101" y="1378"/>
                          <a:pt x="108" y="1382"/>
                        </a:cubicBezTo>
                        <a:cubicBezTo>
                          <a:pt x="114" y="1386"/>
                          <a:pt x="138" y="1394"/>
                          <a:pt x="137" y="1398"/>
                        </a:cubicBezTo>
                        <a:cubicBezTo>
                          <a:pt x="136" y="1402"/>
                          <a:pt x="112" y="1407"/>
                          <a:pt x="104" y="1403"/>
                        </a:cubicBezTo>
                        <a:cubicBezTo>
                          <a:pt x="96" y="1399"/>
                          <a:pt x="93" y="1384"/>
                          <a:pt x="89" y="1387"/>
                        </a:cubicBezTo>
                        <a:cubicBezTo>
                          <a:pt x="85" y="1390"/>
                          <a:pt x="84" y="1411"/>
                          <a:pt x="88" y="1418"/>
                        </a:cubicBezTo>
                        <a:cubicBezTo>
                          <a:pt x="92" y="1424"/>
                          <a:pt x="102" y="1415"/>
                          <a:pt x="104" y="1422"/>
                        </a:cubicBezTo>
                        <a:cubicBezTo>
                          <a:pt x="105" y="1428"/>
                          <a:pt x="100" y="1443"/>
                          <a:pt x="106" y="1450"/>
                        </a:cubicBezTo>
                        <a:cubicBezTo>
                          <a:pt x="113" y="1456"/>
                          <a:pt x="114" y="1491"/>
                          <a:pt x="118" y="1495"/>
                        </a:cubicBezTo>
                        <a:cubicBezTo>
                          <a:pt x="122" y="1499"/>
                          <a:pt x="116" y="1504"/>
                          <a:pt x="124" y="1512"/>
                        </a:cubicBezTo>
                        <a:cubicBezTo>
                          <a:pt x="132" y="1520"/>
                          <a:pt x="141" y="1539"/>
                          <a:pt x="145" y="1548"/>
                        </a:cubicBezTo>
                        <a:cubicBezTo>
                          <a:pt x="149" y="1558"/>
                          <a:pt x="154" y="1568"/>
                          <a:pt x="154" y="1576"/>
                        </a:cubicBezTo>
                        <a:cubicBezTo>
                          <a:pt x="154" y="1584"/>
                          <a:pt x="161" y="1587"/>
                          <a:pt x="161" y="1594"/>
                        </a:cubicBezTo>
                        <a:cubicBezTo>
                          <a:pt x="161" y="1600"/>
                          <a:pt x="157" y="1608"/>
                          <a:pt x="158" y="1619"/>
                        </a:cubicBezTo>
                        <a:cubicBezTo>
                          <a:pt x="160" y="1630"/>
                          <a:pt x="168" y="1634"/>
                          <a:pt x="170" y="1639"/>
                        </a:cubicBezTo>
                        <a:cubicBezTo>
                          <a:pt x="173" y="1644"/>
                          <a:pt x="166" y="1646"/>
                          <a:pt x="168" y="1652"/>
                        </a:cubicBezTo>
                        <a:cubicBezTo>
                          <a:pt x="169" y="1659"/>
                          <a:pt x="178" y="1680"/>
                          <a:pt x="180" y="1691"/>
                        </a:cubicBezTo>
                        <a:cubicBezTo>
                          <a:pt x="181" y="1702"/>
                          <a:pt x="178" y="1728"/>
                          <a:pt x="185" y="1734"/>
                        </a:cubicBezTo>
                        <a:cubicBezTo>
                          <a:pt x="192" y="1739"/>
                          <a:pt x="197" y="1747"/>
                          <a:pt x="194" y="1751"/>
                        </a:cubicBezTo>
                        <a:cubicBezTo>
                          <a:pt x="192" y="1755"/>
                          <a:pt x="189" y="1770"/>
                          <a:pt x="197" y="1790"/>
                        </a:cubicBezTo>
                        <a:cubicBezTo>
                          <a:pt x="205" y="1810"/>
                          <a:pt x="208" y="1838"/>
                          <a:pt x="209" y="1848"/>
                        </a:cubicBezTo>
                        <a:cubicBezTo>
                          <a:pt x="210" y="1859"/>
                          <a:pt x="213" y="1868"/>
                          <a:pt x="213" y="1876"/>
                        </a:cubicBezTo>
                        <a:cubicBezTo>
                          <a:pt x="213" y="1884"/>
                          <a:pt x="213" y="1900"/>
                          <a:pt x="214" y="1904"/>
                        </a:cubicBezTo>
                        <a:cubicBezTo>
                          <a:pt x="216" y="1908"/>
                          <a:pt x="217" y="1952"/>
                          <a:pt x="217" y="1952"/>
                        </a:cubicBezTo>
                        <a:cubicBezTo>
                          <a:pt x="217" y="1952"/>
                          <a:pt x="226" y="1978"/>
                          <a:pt x="228" y="1987"/>
                        </a:cubicBezTo>
                        <a:cubicBezTo>
                          <a:pt x="229" y="1996"/>
                          <a:pt x="228" y="2054"/>
                          <a:pt x="234" y="2067"/>
                        </a:cubicBezTo>
                        <a:cubicBezTo>
                          <a:pt x="241" y="2080"/>
                          <a:pt x="269" y="2148"/>
                          <a:pt x="269" y="2164"/>
                        </a:cubicBezTo>
                        <a:cubicBezTo>
                          <a:pt x="269" y="2180"/>
                          <a:pt x="274" y="2202"/>
                          <a:pt x="278" y="2215"/>
                        </a:cubicBezTo>
                        <a:cubicBezTo>
                          <a:pt x="282" y="2228"/>
                          <a:pt x="306" y="2226"/>
                          <a:pt x="329" y="2268"/>
                        </a:cubicBezTo>
                        <a:cubicBezTo>
                          <a:pt x="335" y="2279"/>
                          <a:pt x="340" y="2292"/>
                          <a:pt x="345" y="2305"/>
                        </a:cubicBezTo>
                        <a:cubicBezTo>
                          <a:pt x="344" y="2303"/>
                          <a:pt x="344" y="2302"/>
                          <a:pt x="343" y="2300"/>
                        </a:cubicBez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20" name="Freeform 182">
                    <a:extLst>
                      <a:ext uri="{FF2B5EF4-FFF2-40B4-BE49-F238E27FC236}">
                        <a16:creationId xmlns:a16="http://schemas.microsoft.com/office/drawing/2014/main" id="{A3CDA830-D301-37FA-F63B-F9708E0436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4707868" y="4574415"/>
                    <a:ext cx="89761" cy="118304"/>
                  </a:xfrm>
                  <a:custGeom>
                    <a:avLst/>
                    <a:gdLst>
                      <a:gd name="T0" fmla="*/ 150 w 239"/>
                      <a:gd name="T1" fmla="*/ 314 h 315"/>
                      <a:gd name="T2" fmla="*/ 173 w 239"/>
                      <a:gd name="T3" fmla="*/ 301 h 315"/>
                      <a:gd name="T4" fmla="*/ 177 w 239"/>
                      <a:gd name="T5" fmla="*/ 300 h 315"/>
                      <a:gd name="T6" fmla="*/ 188 w 239"/>
                      <a:gd name="T7" fmla="*/ 300 h 315"/>
                      <a:gd name="T8" fmla="*/ 200 w 239"/>
                      <a:gd name="T9" fmla="*/ 297 h 315"/>
                      <a:gd name="T10" fmla="*/ 213 w 239"/>
                      <a:gd name="T11" fmla="*/ 290 h 315"/>
                      <a:gd name="T12" fmla="*/ 214 w 239"/>
                      <a:gd name="T13" fmla="*/ 286 h 315"/>
                      <a:gd name="T14" fmla="*/ 219 w 239"/>
                      <a:gd name="T15" fmla="*/ 274 h 315"/>
                      <a:gd name="T16" fmla="*/ 222 w 239"/>
                      <a:gd name="T17" fmla="*/ 266 h 315"/>
                      <a:gd name="T18" fmla="*/ 224 w 239"/>
                      <a:gd name="T19" fmla="*/ 259 h 315"/>
                      <a:gd name="T20" fmla="*/ 221 w 239"/>
                      <a:gd name="T21" fmla="*/ 244 h 315"/>
                      <a:gd name="T22" fmla="*/ 221 w 239"/>
                      <a:gd name="T23" fmla="*/ 239 h 315"/>
                      <a:gd name="T24" fmla="*/ 222 w 239"/>
                      <a:gd name="T25" fmla="*/ 231 h 315"/>
                      <a:gd name="T26" fmla="*/ 234 w 239"/>
                      <a:gd name="T27" fmla="*/ 211 h 315"/>
                      <a:gd name="T28" fmla="*/ 234 w 239"/>
                      <a:gd name="T29" fmla="*/ 205 h 315"/>
                      <a:gd name="T30" fmla="*/ 230 w 239"/>
                      <a:gd name="T31" fmla="*/ 201 h 315"/>
                      <a:gd name="T32" fmla="*/ 216 w 239"/>
                      <a:gd name="T33" fmla="*/ 194 h 315"/>
                      <a:gd name="T34" fmla="*/ 213 w 239"/>
                      <a:gd name="T35" fmla="*/ 190 h 315"/>
                      <a:gd name="T36" fmla="*/ 213 w 239"/>
                      <a:gd name="T37" fmla="*/ 184 h 315"/>
                      <a:gd name="T38" fmla="*/ 217 w 239"/>
                      <a:gd name="T39" fmla="*/ 183 h 315"/>
                      <a:gd name="T40" fmla="*/ 233 w 239"/>
                      <a:gd name="T41" fmla="*/ 179 h 315"/>
                      <a:gd name="T42" fmla="*/ 239 w 239"/>
                      <a:gd name="T43" fmla="*/ 174 h 315"/>
                      <a:gd name="T44" fmla="*/ 238 w 239"/>
                      <a:gd name="T45" fmla="*/ 157 h 315"/>
                      <a:gd name="T46" fmla="*/ 236 w 239"/>
                      <a:gd name="T47" fmla="*/ 153 h 315"/>
                      <a:gd name="T48" fmla="*/ 222 w 239"/>
                      <a:gd name="T49" fmla="*/ 140 h 315"/>
                      <a:gd name="T50" fmla="*/ 220 w 239"/>
                      <a:gd name="T51" fmla="*/ 134 h 315"/>
                      <a:gd name="T52" fmla="*/ 221 w 239"/>
                      <a:gd name="T53" fmla="*/ 127 h 315"/>
                      <a:gd name="T54" fmla="*/ 220 w 239"/>
                      <a:gd name="T55" fmla="*/ 122 h 315"/>
                      <a:gd name="T56" fmla="*/ 217 w 239"/>
                      <a:gd name="T57" fmla="*/ 117 h 315"/>
                      <a:gd name="T58" fmla="*/ 211 w 239"/>
                      <a:gd name="T59" fmla="*/ 107 h 315"/>
                      <a:gd name="T60" fmla="*/ 219 w 239"/>
                      <a:gd name="T61" fmla="*/ 97 h 315"/>
                      <a:gd name="T62" fmla="*/ 218 w 239"/>
                      <a:gd name="T63" fmla="*/ 85 h 315"/>
                      <a:gd name="T64" fmla="*/ 212 w 239"/>
                      <a:gd name="T65" fmla="*/ 56 h 315"/>
                      <a:gd name="T66" fmla="*/ 207 w 239"/>
                      <a:gd name="T67" fmla="*/ 51 h 315"/>
                      <a:gd name="T68" fmla="*/ 186 w 239"/>
                      <a:gd name="T69" fmla="*/ 43 h 315"/>
                      <a:gd name="T70" fmla="*/ 182 w 239"/>
                      <a:gd name="T71" fmla="*/ 43 h 315"/>
                      <a:gd name="T72" fmla="*/ 174 w 239"/>
                      <a:gd name="T73" fmla="*/ 47 h 315"/>
                      <a:gd name="T74" fmla="*/ 165 w 239"/>
                      <a:gd name="T75" fmla="*/ 49 h 315"/>
                      <a:gd name="T76" fmla="*/ 163 w 239"/>
                      <a:gd name="T77" fmla="*/ 52 h 315"/>
                      <a:gd name="T78" fmla="*/ 130 w 239"/>
                      <a:gd name="T79" fmla="*/ 60 h 315"/>
                      <a:gd name="T80" fmla="*/ 122 w 239"/>
                      <a:gd name="T81" fmla="*/ 61 h 315"/>
                      <a:gd name="T82" fmla="*/ 109 w 239"/>
                      <a:gd name="T83" fmla="*/ 54 h 315"/>
                      <a:gd name="T84" fmla="*/ 103 w 239"/>
                      <a:gd name="T85" fmla="*/ 45 h 315"/>
                      <a:gd name="T86" fmla="*/ 97 w 239"/>
                      <a:gd name="T87" fmla="*/ 22 h 315"/>
                      <a:gd name="T88" fmla="*/ 91 w 239"/>
                      <a:gd name="T89" fmla="*/ 17 h 315"/>
                      <a:gd name="T90" fmla="*/ 80 w 239"/>
                      <a:gd name="T91" fmla="*/ 14 h 315"/>
                      <a:gd name="T92" fmla="*/ 75 w 239"/>
                      <a:gd name="T93" fmla="*/ 11 h 315"/>
                      <a:gd name="T94" fmla="*/ 73 w 239"/>
                      <a:gd name="T95" fmla="*/ 7 h 315"/>
                      <a:gd name="T96" fmla="*/ 72 w 239"/>
                      <a:gd name="T97" fmla="*/ 0 h 315"/>
                      <a:gd name="T98" fmla="*/ 66 w 239"/>
                      <a:gd name="T99" fmla="*/ 2 h 315"/>
                      <a:gd name="T100" fmla="*/ 60 w 239"/>
                      <a:gd name="T101" fmla="*/ 11 h 315"/>
                      <a:gd name="T102" fmla="*/ 55 w 239"/>
                      <a:gd name="T103" fmla="*/ 16 h 315"/>
                      <a:gd name="T104" fmla="*/ 33 w 239"/>
                      <a:gd name="T105" fmla="*/ 17 h 315"/>
                      <a:gd name="T106" fmla="*/ 24 w 239"/>
                      <a:gd name="T107" fmla="*/ 20 h 315"/>
                      <a:gd name="T108" fmla="*/ 17 w 239"/>
                      <a:gd name="T109" fmla="*/ 20 h 315"/>
                      <a:gd name="T110" fmla="*/ 7 w 239"/>
                      <a:gd name="T111" fmla="*/ 17 h 315"/>
                      <a:gd name="T112" fmla="*/ 0 w 239"/>
                      <a:gd name="T113" fmla="*/ 10 h 315"/>
                      <a:gd name="T114" fmla="*/ 49 w 239"/>
                      <a:gd name="T115" fmla="*/ 105 h 315"/>
                      <a:gd name="T116" fmla="*/ 62 w 239"/>
                      <a:gd name="T117" fmla="*/ 128 h 315"/>
                      <a:gd name="T118" fmla="*/ 83 w 239"/>
                      <a:gd name="T119" fmla="*/ 189 h 315"/>
                      <a:gd name="T120" fmla="*/ 94 w 239"/>
                      <a:gd name="T121" fmla="*/ 257 h 315"/>
                      <a:gd name="T122" fmla="*/ 146 w 239"/>
                      <a:gd name="T123" fmla="*/ 315 h 3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239" h="315">
                        <a:moveTo>
                          <a:pt x="146" y="315"/>
                        </a:moveTo>
                        <a:cubicBezTo>
                          <a:pt x="150" y="314"/>
                          <a:pt x="150" y="314"/>
                          <a:pt x="150" y="314"/>
                        </a:cubicBezTo>
                        <a:cubicBezTo>
                          <a:pt x="164" y="307"/>
                          <a:pt x="164" y="307"/>
                          <a:pt x="164" y="307"/>
                        </a:cubicBezTo>
                        <a:cubicBezTo>
                          <a:pt x="173" y="301"/>
                          <a:pt x="173" y="301"/>
                          <a:pt x="173" y="301"/>
                        </a:cubicBezTo>
                        <a:cubicBezTo>
                          <a:pt x="173" y="301"/>
                          <a:pt x="173" y="301"/>
                          <a:pt x="173" y="301"/>
                        </a:cubicBezTo>
                        <a:cubicBezTo>
                          <a:pt x="177" y="300"/>
                          <a:pt x="177" y="300"/>
                          <a:pt x="177" y="300"/>
                        </a:cubicBezTo>
                        <a:cubicBezTo>
                          <a:pt x="179" y="299"/>
                          <a:pt x="179" y="299"/>
                          <a:pt x="179" y="299"/>
                        </a:cubicBezTo>
                        <a:cubicBezTo>
                          <a:pt x="188" y="300"/>
                          <a:pt x="188" y="300"/>
                          <a:pt x="188" y="300"/>
                        </a:cubicBezTo>
                        <a:cubicBezTo>
                          <a:pt x="195" y="299"/>
                          <a:pt x="195" y="299"/>
                          <a:pt x="195" y="299"/>
                        </a:cubicBezTo>
                        <a:cubicBezTo>
                          <a:pt x="200" y="297"/>
                          <a:pt x="200" y="297"/>
                          <a:pt x="200" y="297"/>
                        </a:cubicBezTo>
                        <a:cubicBezTo>
                          <a:pt x="206" y="294"/>
                          <a:pt x="206" y="294"/>
                          <a:pt x="206" y="294"/>
                        </a:cubicBezTo>
                        <a:cubicBezTo>
                          <a:pt x="213" y="290"/>
                          <a:pt x="213" y="290"/>
                          <a:pt x="213" y="290"/>
                        </a:cubicBezTo>
                        <a:cubicBezTo>
                          <a:pt x="213" y="287"/>
                          <a:pt x="213" y="287"/>
                          <a:pt x="213" y="287"/>
                        </a:cubicBezTo>
                        <a:cubicBezTo>
                          <a:pt x="214" y="286"/>
                          <a:pt x="214" y="286"/>
                          <a:pt x="214" y="286"/>
                        </a:cubicBezTo>
                        <a:cubicBezTo>
                          <a:pt x="215" y="282"/>
                          <a:pt x="215" y="282"/>
                          <a:pt x="215" y="282"/>
                        </a:cubicBezTo>
                        <a:cubicBezTo>
                          <a:pt x="219" y="274"/>
                          <a:pt x="219" y="274"/>
                          <a:pt x="219" y="274"/>
                        </a:cubicBezTo>
                        <a:cubicBezTo>
                          <a:pt x="221" y="269"/>
                          <a:pt x="221" y="269"/>
                          <a:pt x="221" y="269"/>
                        </a:cubicBezTo>
                        <a:cubicBezTo>
                          <a:pt x="222" y="266"/>
                          <a:pt x="222" y="266"/>
                          <a:pt x="222" y="266"/>
                        </a:cubicBezTo>
                        <a:cubicBezTo>
                          <a:pt x="223" y="262"/>
                          <a:pt x="223" y="262"/>
                          <a:pt x="223" y="262"/>
                        </a:cubicBezTo>
                        <a:cubicBezTo>
                          <a:pt x="224" y="259"/>
                          <a:pt x="224" y="259"/>
                          <a:pt x="224" y="259"/>
                        </a:cubicBezTo>
                        <a:cubicBezTo>
                          <a:pt x="223" y="256"/>
                          <a:pt x="223" y="256"/>
                          <a:pt x="223" y="256"/>
                        </a:cubicBezTo>
                        <a:cubicBezTo>
                          <a:pt x="221" y="244"/>
                          <a:pt x="221" y="244"/>
                          <a:pt x="221" y="244"/>
                        </a:cubicBezTo>
                        <a:cubicBezTo>
                          <a:pt x="221" y="242"/>
                          <a:pt x="221" y="242"/>
                          <a:pt x="221" y="242"/>
                        </a:cubicBezTo>
                        <a:cubicBezTo>
                          <a:pt x="221" y="239"/>
                          <a:pt x="221" y="239"/>
                          <a:pt x="221" y="239"/>
                        </a:cubicBezTo>
                        <a:cubicBezTo>
                          <a:pt x="222" y="234"/>
                          <a:pt x="222" y="234"/>
                          <a:pt x="222" y="234"/>
                        </a:cubicBezTo>
                        <a:cubicBezTo>
                          <a:pt x="222" y="231"/>
                          <a:pt x="222" y="231"/>
                          <a:pt x="222" y="231"/>
                        </a:cubicBezTo>
                        <a:cubicBezTo>
                          <a:pt x="232" y="214"/>
                          <a:pt x="232" y="214"/>
                          <a:pt x="232" y="214"/>
                        </a:cubicBezTo>
                        <a:cubicBezTo>
                          <a:pt x="234" y="211"/>
                          <a:pt x="234" y="211"/>
                          <a:pt x="234" y="211"/>
                        </a:cubicBezTo>
                        <a:cubicBezTo>
                          <a:pt x="234" y="207"/>
                          <a:pt x="234" y="207"/>
                          <a:pt x="234" y="207"/>
                        </a:cubicBezTo>
                        <a:cubicBezTo>
                          <a:pt x="234" y="205"/>
                          <a:pt x="234" y="205"/>
                          <a:pt x="234" y="205"/>
                        </a:cubicBezTo>
                        <a:cubicBezTo>
                          <a:pt x="232" y="203"/>
                          <a:pt x="232" y="203"/>
                          <a:pt x="232" y="203"/>
                        </a:cubicBezTo>
                        <a:cubicBezTo>
                          <a:pt x="230" y="201"/>
                          <a:pt x="230" y="201"/>
                          <a:pt x="230" y="201"/>
                        </a:cubicBezTo>
                        <a:cubicBezTo>
                          <a:pt x="229" y="200"/>
                          <a:pt x="229" y="200"/>
                          <a:pt x="229" y="200"/>
                        </a:cubicBezTo>
                        <a:cubicBezTo>
                          <a:pt x="216" y="194"/>
                          <a:pt x="216" y="194"/>
                          <a:pt x="216" y="194"/>
                        </a:cubicBezTo>
                        <a:cubicBezTo>
                          <a:pt x="214" y="192"/>
                          <a:pt x="214" y="192"/>
                          <a:pt x="214" y="192"/>
                        </a:cubicBezTo>
                        <a:cubicBezTo>
                          <a:pt x="213" y="190"/>
                          <a:pt x="213" y="190"/>
                          <a:pt x="213" y="190"/>
                        </a:cubicBezTo>
                        <a:cubicBezTo>
                          <a:pt x="213" y="186"/>
                          <a:pt x="213" y="186"/>
                          <a:pt x="213" y="186"/>
                        </a:cubicBezTo>
                        <a:cubicBezTo>
                          <a:pt x="213" y="184"/>
                          <a:pt x="213" y="184"/>
                          <a:pt x="213" y="184"/>
                        </a:cubicBezTo>
                        <a:cubicBezTo>
                          <a:pt x="215" y="183"/>
                          <a:pt x="215" y="183"/>
                          <a:pt x="215" y="183"/>
                        </a:cubicBezTo>
                        <a:cubicBezTo>
                          <a:pt x="217" y="183"/>
                          <a:pt x="217" y="183"/>
                          <a:pt x="217" y="183"/>
                        </a:cubicBezTo>
                        <a:cubicBezTo>
                          <a:pt x="231" y="181"/>
                          <a:pt x="231" y="181"/>
                          <a:pt x="231" y="181"/>
                        </a:cubicBezTo>
                        <a:cubicBezTo>
                          <a:pt x="233" y="179"/>
                          <a:pt x="233" y="179"/>
                          <a:pt x="233" y="179"/>
                        </a:cubicBezTo>
                        <a:cubicBezTo>
                          <a:pt x="237" y="177"/>
                          <a:pt x="237" y="177"/>
                          <a:pt x="237" y="177"/>
                        </a:cubicBezTo>
                        <a:cubicBezTo>
                          <a:pt x="239" y="174"/>
                          <a:pt x="239" y="174"/>
                          <a:pt x="239" y="174"/>
                        </a:cubicBezTo>
                        <a:cubicBezTo>
                          <a:pt x="239" y="171"/>
                          <a:pt x="239" y="171"/>
                          <a:pt x="239" y="171"/>
                        </a:cubicBezTo>
                        <a:cubicBezTo>
                          <a:pt x="238" y="157"/>
                          <a:pt x="238" y="157"/>
                          <a:pt x="238" y="157"/>
                        </a:cubicBezTo>
                        <a:cubicBezTo>
                          <a:pt x="237" y="154"/>
                          <a:pt x="237" y="154"/>
                          <a:pt x="237" y="154"/>
                        </a:cubicBezTo>
                        <a:cubicBezTo>
                          <a:pt x="236" y="153"/>
                          <a:pt x="236" y="153"/>
                          <a:pt x="236" y="153"/>
                        </a:cubicBezTo>
                        <a:cubicBezTo>
                          <a:pt x="234" y="150"/>
                          <a:pt x="234" y="150"/>
                          <a:pt x="234" y="150"/>
                        </a:cubicBezTo>
                        <a:cubicBezTo>
                          <a:pt x="222" y="140"/>
                          <a:pt x="222" y="140"/>
                          <a:pt x="222" y="140"/>
                        </a:cubicBezTo>
                        <a:cubicBezTo>
                          <a:pt x="221" y="137"/>
                          <a:pt x="221" y="137"/>
                          <a:pt x="221" y="137"/>
                        </a:cubicBezTo>
                        <a:cubicBezTo>
                          <a:pt x="220" y="134"/>
                          <a:pt x="220" y="134"/>
                          <a:pt x="220" y="134"/>
                        </a:cubicBezTo>
                        <a:cubicBezTo>
                          <a:pt x="220" y="132"/>
                          <a:pt x="220" y="132"/>
                          <a:pt x="220" y="132"/>
                        </a:cubicBezTo>
                        <a:cubicBezTo>
                          <a:pt x="221" y="127"/>
                          <a:pt x="221" y="127"/>
                          <a:pt x="221" y="127"/>
                        </a:cubicBezTo>
                        <a:cubicBezTo>
                          <a:pt x="221" y="125"/>
                          <a:pt x="221" y="125"/>
                          <a:pt x="221" y="125"/>
                        </a:cubicBezTo>
                        <a:cubicBezTo>
                          <a:pt x="220" y="122"/>
                          <a:pt x="220" y="122"/>
                          <a:pt x="220" y="122"/>
                        </a:cubicBezTo>
                        <a:cubicBezTo>
                          <a:pt x="219" y="119"/>
                          <a:pt x="219" y="119"/>
                          <a:pt x="219" y="119"/>
                        </a:cubicBezTo>
                        <a:cubicBezTo>
                          <a:pt x="217" y="117"/>
                          <a:pt x="217" y="117"/>
                          <a:pt x="217" y="117"/>
                        </a:cubicBezTo>
                        <a:cubicBezTo>
                          <a:pt x="212" y="113"/>
                          <a:pt x="212" y="113"/>
                          <a:pt x="212" y="113"/>
                        </a:cubicBezTo>
                        <a:cubicBezTo>
                          <a:pt x="211" y="107"/>
                          <a:pt x="211" y="107"/>
                          <a:pt x="211" y="107"/>
                        </a:cubicBezTo>
                        <a:cubicBezTo>
                          <a:pt x="214" y="101"/>
                          <a:pt x="214" y="101"/>
                          <a:pt x="214" y="101"/>
                        </a:cubicBezTo>
                        <a:cubicBezTo>
                          <a:pt x="219" y="97"/>
                          <a:pt x="219" y="97"/>
                          <a:pt x="219" y="97"/>
                        </a:cubicBezTo>
                        <a:cubicBezTo>
                          <a:pt x="220" y="90"/>
                          <a:pt x="220" y="90"/>
                          <a:pt x="220" y="90"/>
                        </a:cubicBezTo>
                        <a:cubicBezTo>
                          <a:pt x="218" y="85"/>
                          <a:pt x="218" y="85"/>
                          <a:pt x="218" y="85"/>
                        </a:cubicBezTo>
                        <a:cubicBezTo>
                          <a:pt x="215" y="66"/>
                          <a:pt x="215" y="66"/>
                          <a:pt x="215" y="66"/>
                        </a:cubicBezTo>
                        <a:cubicBezTo>
                          <a:pt x="212" y="56"/>
                          <a:pt x="212" y="56"/>
                          <a:pt x="212" y="56"/>
                        </a:cubicBezTo>
                        <a:cubicBezTo>
                          <a:pt x="210" y="53"/>
                          <a:pt x="210" y="53"/>
                          <a:pt x="210" y="53"/>
                        </a:cubicBezTo>
                        <a:cubicBezTo>
                          <a:pt x="207" y="51"/>
                          <a:pt x="207" y="51"/>
                          <a:pt x="207" y="51"/>
                        </a:cubicBezTo>
                        <a:cubicBezTo>
                          <a:pt x="195" y="45"/>
                          <a:pt x="195" y="45"/>
                          <a:pt x="195" y="45"/>
                        </a:cubicBezTo>
                        <a:cubicBezTo>
                          <a:pt x="186" y="43"/>
                          <a:pt x="186" y="43"/>
                          <a:pt x="186" y="43"/>
                        </a:cubicBezTo>
                        <a:cubicBezTo>
                          <a:pt x="184" y="43"/>
                          <a:pt x="184" y="43"/>
                          <a:pt x="184" y="43"/>
                        </a:cubicBezTo>
                        <a:cubicBezTo>
                          <a:pt x="182" y="43"/>
                          <a:pt x="182" y="43"/>
                          <a:pt x="182" y="43"/>
                        </a:cubicBezTo>
                        <a:cubicBezTo>
                          <a:pt x="176" y="46"/>
                          <a:pt x="176" y="46"/>
                          <a:pt x="176" y="46"/>
                        </a:cubicBezTo>
                        <a:cubicBezTo>
                          <a:pt x="174" y="47"/>
                          <a:pt x="174" y="47"/>
                          <a:pt x="174" y="47"/>
                        </a:cubicBezTo>
                        <a:cubicBezTo>
                          <a:pt x="170" y="48"/>
                          <a:pt x="170" y="48"/>
                          <a:pt x="170" y="48"/>
                        </a:cubicBezTo>
                        <a:cubicBezTo>
                          <a:pt x="165" y="49"/>
                          <a:pt x="165" y="49"/>
                          <a:pt x="165" y="49"/>
                        </a:cubicBezTo>
                        <a:cubicBezTo>
                          <a:pt x="163" y="49"/>
                          <a:pt x="163" y="49"/>
                          <a:pt x="163" y="49"/>
                        </a:cubicBezTo>
                        <a:cubicBezTo>
                          <a:pt x="163" y="52"/>
                          <a:pt x="163" y="52"/>
                          <a:pt x="163" y="52"/>
                        </a:cubicBezTo>
                        <a:cubicBezTo>
                          <a:pt x="150" y="52"/>
                          <a:pt x="150" y="52"/>
                          <a:pt x="150" y="52"/>
                        </a:cubicBezTo>
                        <a:cubicBezTo>
                          <a:pt x="130" y="60"/>
                          <a:pt x="130" y="60"/>
                          <a:pt x="130" y="60"/>
                        </a:cubicBezTo>
                        <a:cubicBezTo>
                          <a:pt x="126" y="62"/>
                          <a:pt x="126" y="62"/>
                          <a:pt x="126" y="62"/>
                        </a:cubicBezTo>
                        <a:cubicBezTo>
                          <a:pt x="122" y="61"/>
                          <a:pt x="122" y="61"/>
                          <a:pt x="122" y="61"/>
                        </a:cubicBezTo>
                        <a:cubicBezTo>
                          <a:pt x="117" y="59"/>
                          <a:pt x="117" y="59"/>
                          <a:pt x="117" y="59"/>
                        </a:cubicBezTo>
                        <a:cubicBezTo>
                          <a:pt x="109" y="54"/>
                          <a:pt x="109" y="54"/>
                          <a:pt x="109" y="54"/>
                        </a:cubicBezTo>
                        <a:cubicBezTo>
                          <a:pt x="105" y="50"/>
                          <a:pt x="105" y="50"/>
                          <a:pt x="105" y="50"/>
                        </a:cubicBezTo>
                        <a:cubicBezTo>
                          <a:pt x="103" y="45"/>
                          <a:pt x="103" y="45"/>
                          <a:pt x="103" y="45"/>
                        </a:cubicBezTo>
                        <a:cubicBezTo>
                          <a:pt x="99" y="26"/>
                          <a:pt x="99" y="26"/>
                          <a:pt x="99" y="26"/>
                        </a:cubicBezTo>
                        <a:cubicBezTo>
                          <a:pt x="97" y="22"/>
                          <a:pt x="97" y="22"/>
                          <a:pt x="97" y="22"/>
                        </a:cubicBezTo>
                        <a:cubicBezTo>
                          <a:pt x="95" y="19"/>
                          <a:pt x="95" y="19"/>
                          <a:pt x="95" y="19"/>
                        </a:cubicBezTo>
                        <a:cubicBezTo>
                          <a:pt x="91" y="17"/>
                          <a:pt x="91" y="17"/>
                          <a:pt x="91" y="17"/>
                        </a:cubicBezTo>
                        <a:cubicBezTo>
                          <a:pt x="87" y="15"/>
                          <a:pt x="87" y="15"/>
                          <a:pt x="87" y="15"/>
                        </a:cubicBezTo>
                        <a:cubicBezTo>
                          <a:pt x="80" y="14"/>
                          <a:pt x="80" y="14"/>
                          <a:pt x="80" y="14"/>
                        </a:cubicBezTo>
                        <a:cubicBezTo>
                          <a:pt x="77" y="14"/>
                          <a:pt x="77" y="14"/>
                          <a:pt x="77" y="14"/>
                        </a:cubicBezTo>
                        <a:cubicBezTo>
                          <a:pt x="75" y="11"/>
                          <a:pt x="75" y="11"/>
                          <a:pt x="75" y="11"/>
                        </a:cubicBezTo>
                        <a:cubicBezTo>
                          <a:pt x="74" y="10"/>
                          <a:pt x="74" y="10"/>
                          <a:pt x="74" y="10"/>
                        </a:cubicBezTo>
                        <a:cubicBezTo>
                          <a:pt x="73" y="7"/>
                          <a:pt x="73" y="7"/>
                          <a:pt x="73" y="7"/>
                        </a:cubicBezTo>
                        <a:cubicBezTo>
                          <a:pt x="72" y="1"/>
                          <a:pt x="72" y="1"/>
                          <a:pt x="72" y="1"/>
                        </a:cubicBezTo>
                        <a:cubicBezTo>
                          <a:pt x="72" y="0"/>
                          <a:pt x="72" y="0"/>
                          <a:pt x="72" y="0"/>
                        </a:cubicBezTo>
                        <a:cubicBezTo>
                          <a:pt x="69" y="0"/>
                          <a:pt x="69" y="0"/>
                          <a:pt x="69" y="0"/>
                        </a:cubicBezTo>
                        <a:cubicBezTo>
                          <a:pt x="66" y="2"/>
                          <a:pt x="66" y="2"/>
                          <a:pt x="66" y="2"/>
                        </a:cubicBezTo>
                        <a:cubicBezTo>
                          <a:pt x="65" y="3"/>
                          <a:pt x="65" y="3"/>
                          <a:pt x="65" y="3"/>
                        </a:cubicBezTo>
                        <a:cubicBezTo>
                          <a:pt x="60" y="11"/>
                          <a:pt x="60" y="11"/>
                          <a:pt x="60" y="11"/>
                        </a:cubicBezTo>
                        <a:cubicBezTo>
                          <a:pt x="58" y="14"/>
                          <a:pt x="58" y="14"/>
                          <a:pt x="58" y="14"/>
                        </a:cubicBezTo>
                        <a:cubicBezTo>
                          <a:pt x="55" y="16"/>
                          <a:pt x="55" y="16"/>
                          <a:pt x="55" y="16"/>
                        </a:cubicBezTo>
                        <a:cubicBezTo>
                          <a:pt x="50" y="17"/>
                          <a:pt x="50" y="17"/>
                          <a:pt x="50" y="17"/>
                        </a:cubicBezTo>
                        <a:cubicBezTo>
                          <a:pt x="33" y="17"/>
                          <a:pt x="33" y="17"/>
                          <a:pt x="33" y="17"/>
                        </a:cubicBezTo>
                        <a:cubicBezTo>
                          <a:pt x="33" y="17"/>
                          <a:pt x="33" y="17"/>
                          <a:pt x="33" y="17"/>
                        </a:cubicBezTo>
                        <a:cubicBezTo>
                          <a:pt x="24" y="20"/>
                          <a:pt x="24" y="20"/>
                          <a:pt x="24" y="20"/>
                        </a:cubicBezTo>
                        <a:cubicBezTo>
                          <a:pt x="22" y="21"/>
                          <a:pt x="22" y="21"/>
                          <a:pt x="22" y="21"/>
                        </a:cubicBezTo>
                        <a:cubicBezTo>
                          <a:pt x="17" y="20"/>
                          <a:pt x="17" y="20"/>
                          <a:pt x="17" y="20"/>
                        </a:cubicBezTo>
                        <a:cubicBezTo>
                          <a:pt x="11" y="19"/>
                          <a:pt x="11" y="19"/>
                          <a:pt x="11" y="19"/>
                        </a:cubicBezTo>
                        <a:cubicBezTo>
                          <a:pt x="7" y="17"/>
                          <a:pt x="7" y="17"/>
                          <a:pt x="7" y="17"/>
                        </a:cubicBez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16" y="51"/>
                          <a:pt x="27" y="100"/>
                          <a:pt x="33" y="104"/>
                        </a:cubicBezTo>
                        <a:cubicBezTo>
                          <a:pt x="39" y="109"/>
                          <a:pt x="46" y="100"/>
                          <a:pt x="49" y="105"/>
                        </a:cubicBezTo>
                        <a:cubicBezTo>
                          <a:pt x="51" y="110"/>
                          <a:pt x="42" y="112"/>
                          <a:pt x="46" y="118"/>
                        </a:cubicBezTo>
                        <a:cubicBezTo>
                          <a:pt x="50" y="125"/>
                          <a:pt x="58" y="128"/>
                          <a:pt x="62" y="128"/>
                        </a:cubicBezTo>
                        <a:cubicBezTo>
                          <a:pt x="66" y="128"/>
                          <a:pt x="79" y="138"/>
                          <a:pt x="79" y="144"/>
                        </a:cubicBezTo>
                        <a:cubicBezTo>
                          <a:pt x="79" y="149"/>
                          <a:pt x="82" y="180"/>
                          <a:pt x="83" y="189"/>
                        </a:cubicBezTo>
                        <a:cubicBezTo>
                          <a:pt x="85" y="198"/>
                          <a:pt x="97" y="232"/>
                          <a:pt x="93" y="234"/>
                        </a:cubicBezTo>
                        <a:cubicBezTo>
                          <a:pt x="89" y="237"/>
                          <a:pt x="91" y="253"/>
                          <a:pt x="94" y="257"/>
                        </a:cubicBezTo>
                        <a:cubicBezTo>
                          <a:pt x="97" y="261"/>
                          <a:pt x="115" y="277"/>
                          <a:pt x="119" y="282"/>
                        </a:cubicBezTo>
                        <a:cubicBezTo>
                          <a:pt x="122" y="285"/>
                          <a:pt x="135" y="301"/>
                          <a:pt x="146" y="315"/>
                        </a:cubicBezTo>
                        <a:cubicBezTo>
                          <a:pt x="146" y="315"/>
                          <a:pt x="146" y="315"/>
                          <a:pt x="146" y="315"/>
                        </a:cubicBez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rgbClr val="C0C0C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21" name="Freeform 183">
                    <a:extLst>
                      <a:ext uri="{FF2B5EF4-FFF2-40B4-BE49-F238E27FC236}">
                        <a16:creationId xmlns:a16="http://schemas.microsoft.com/office/drawing/2014/main" id="{A266403B-1C45-6F0A-1B0F-B46518FE0F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4762701" y="4210866"/>
                    <a:ext cx="584570" cy="918638"/>
                  </a:xfrm>
                  <a:custGeom>
                    <a:avLst/>
                    <a:gdLst>
                      <a:gd name="T0" fmla="*/ 324 w 1556"/>
                      <a:gd name="T1" fmla="*/ 2060 h 2446"/>
                      <a:gd name="T2" fmla="*/ 402 w 1556"/>
                      <a:gd name="T3" fmla="*/ 2103 h 2446"/>
                      <a:gd name="T4" fmla="*/ 429 w 1556"/>
                      <a:gd name="T5" fmla="*/ 2157 h 2446"/>
                      <a:gd name="T6" fmla="*/ 542 w 1556"/>
                      <a:gd name="T7" fmla="*/ 2274 h 2446"/>
                      <a:gd name="T8" fmla="*/ 688 w 1556"/>
                      <a:gd name="T9" fmla="*/ 2338 h 2446"/>
                      <a:gd name="T10" fmla="*/ 778 w 1556"/>
                      <a:gd name="T11" fmla="*/ 2404 h 2446"/>
                      <a:gd name="T12" fmla="*/ 927 w 1556"/>
                      <a:gd name="T13" fmla="*/ 2441 h 2446"/>
                      <a:gd name="T14" fmla="*/ 1112 w 1556"/>
                      <a:gd name="T15" fmla="*/ 2382 h 2446"/>
                      <a:gd name="T16" fmla="*/ 1275 w 1556"/>
                      <a:gd name="T17" fmla="*/ 2276 h 2446"/>
                      <a:gd name="T18" fmla="*/ 1223 w 1556"/>
                      <a:gd name="T19" fmla="*/ 2134 h 2446"/>
                      <a:gd name="T20" fmla="*/ 1272 w 1556"/>
                      <a:gd name="T21" fmla="*/ 2043 h 2446"/>
                      <a:gd name="T22" fmla="*/ 1443 w 1556"/>
                      <a:gd name="T23" fmla="*/ 2030 h 2446"/>
                      <a:gd name="T24" fmla="*/ 1487 w 1556"/>
                      <a:gd name="T25" fmla="*/ 1982 h 2446"/>
                      <a:gd name="T26" fmla="*/ 1543 w 1556"/>
                      <a:gd name="T27" fmla="*/ 1898 h 2446"/>
                      <a:gd name="T28" fmla="*/ 1508 w 1556"/>
                      <a:gd name="T29" fmla="*/ 1837 h 2446"/>
                      <a:gd name="T30" fmla="*/ 1487 w 1556"/>
                      <a:gd name="T31" fmla="*/ 1740 h 2446"/>
                      <a:gd name="T32" fmla="*/ 1381 w 1556"/>
                      <a:gd name="T33" fmla="*/ 1714 h 2446"/>
                      <a:gd name="T34" fmla="*/ 1331 w 1556"/>
                      <a:gd name="T35" fmla="*/ 1652 h 2446"/>
                      <a:gd name="T36" fmla="*/ 1300 w 1556"/>
                      <a:gd name="T37" fmla="*/ 1615 h 2446"/>
                      <a:gd name="T38" fmla="*/ 1237 w 1556"/>
                      <a:gd name="T39" fmla="*/ 1676 h 2446"/>
                      <a:gd name="T40" fmla="*/ 1157 w 1556"/>
                      <a:gd name="T41" fmla="*/ 1664 h 2446"/>
                      <a:gd name="T42" fmla="*/ 1061 w 1556"/>
                      <a:gd name="T43" fmla="*/ 1624 h 2446"/>
                      <a:gd name="T44" fmla="*/ 1039 w 1556"/>
                      <a:gd name="T45" fmla="*/ 1676 h 2446"/>
                      <a:gd name="T46" fmla="*/ 1003 w 1556"/>
                      <a:gd name="T47" fmla="*/ 1639 h 2446"/>
                      <a:gd name="T48" fmla="*/ 972 w 1556"/>
                      <a:gd name="T49" fmla="*/ 1531 h 2446"/>
                      <a:gd name="T50" fmla="*/ 1047 w 1556"/>
                      <a:gd name="T51" fmla="*/ 1589 h 2446"/>
                      <a:gd name="T52" fmla="*/ 1143 w 1556"/>
                      <a:gd name="T53" fmla="*/ 1613 h 2446"/>
                      <a:gd name="T54" fmla="*/ 1142 w 1556"/>
                      <a:gd name="T55" fmla="*/ 1530 h 2446"/>
                      <a:gd name="T56" fmla="*/ 1133 w 1556"/>
                      <a:gd name="T57" fmla="*/ 1479 h 2446"/>
                      <a:gd name="T58" fmla="*/ 1047 w 1556"/>
                      <a:gd name="T59" fmla="*/ 1473 h 2446"/>
                      <a:gd name="T60" fmla="*/ 961 w 1556"/>
                      <a:gd name="T61" fmla="*/ 1447 h 2446"/>
                      <a:gd name="T62" fmla="*/ 938 w 1556"/>
                      <a:gd name="T63" fmla="*/ 1400 h 2446"/>
                      <a:gd name="T64" fmla="*/ 937 w 1556"/>
                      <a:gd name="T65" fmla="*/ 1247 h 2446"/>
                      <a:gd name="T66" fmla="*/ 1012 w 1556"/>
                      <a:gd name="T67" fmla="*/ 1222 h 2446"/>
                      <a:gd name="T68" fmla="*/ 1013 w 1556"/>
                      <a:gd name="T69" fmla="*/ 1081 h 2446"/>
                      <a:gd name="T70" fmla="*/ 1035 w 1556"/>
                      <a:gd name="T71" fmla="*/ 996 h 2446"/>
                      <a:gd name="T72" fmla="*/ 1177 w 1556"/>
                      <a:gd name="T73" fmla="*/ 871 h 2446"/>
                      <a:gd name="T74" fmla="*/ 1104 w 1556"/>
                      <a:gd name="T75" fmla="*/ 704 h 2446"/>
                      <a:gd name="T76" fmla="*/ 1152 w 1556"/>
                      <a:gd name="T77" fmla="*/ 612 h 2446"/>
                      <a:gd name="T78" fmla="*/ 1192 w 1556"/>
                      <a:gd name="T79" fmla="*/ 367 h 2446"/>
                      <a:gd name="T80" fmla="*/ 1172 w 1556"/>
                      <a:gd name="T81" fmla="*/ 309 h 2446"/>
                      <a:gd name="T82" fmla="*/ 1227 w 1556"/>
                      <a:gd name="T83" fmla="*/ 183 h 2446"/>
                      <a:gd name="T84" fmla="*/ 1185 w 1556"/>
                      <a:gd name="T85" fmla="*/ 56 h 2446"/>
                      <a:gd name="T86" fmla="*/ 1091 w 1556"/>
                      <a:gd name="T87" fmla="*/ 53 h 2446"/>
                      <a:gd name="T88" fmla="*/ 975 w 1556"/>
                      <a:gd name="T89" fmla="*/ 184 h 2446"/>
                      <a:gd name="T90" fmla="*/ 862 w 1556"/>
                      <a:gd name="T91" fmla="*/ 254 h 2446"/>
                      <a:gd name="T92" fmla="*/ 785 w 1556"/>
                      <a:gd name="T93" fmla="*/ 337 h 2446"/>
                      <a:gd name="T94" fmla="*/ 729 w 1556"/>
                      <a:gd name="T95" fmla="*/ 397 h 2446"/>
                      <a:gd name="T96" fmla="*/ 590 w 1556"/>
                      <a:gd name="T97" fmla="*/ 393 h 2446"/>
                      <a:gd name="T98" fmla="*/ 541 w 1556"/>
                      <a:gd name="T99" fmla="*/ 449 h 2446"/>
                      <a:gd name="T100" fmla="*/ 518 w 1556"/>
                      <a:gd name="T101" fmla="*/ 529 h 2446"/>
                      <a:gd name="T102" fmla="*/ 368 w 1556"/>
                      <a:gd name="T103" fmla="*/ 577 h 2446"/>
                      <a:gd name="T104" fmla="*/ 280 w 1556"/>
                      <a:gd name="T105" fmla="*/ 609 h 2446"/>
                      <a:gd name="T106" fmla="*/ 199 w 1556"/>
                      <a:gd name="T107" fmla="*/ 669 h 2446"/>
                      <a:gd name="T108" fmla="*/ 126 w 1556"/>
                      <a:gd name="T109" fmla="*/ 669 h 2446"/>
                      <a:gd name="T110" fmla="*/ 61 w 1556"/>
                      <a:gd name="T111" fmla="*/ 709 h 2446"/>
                      <a:gd name="T112" fmla="*/ 97 w 1556"/>
                      <a:gd name="T113" fmla="*/ 736 h 2446"/>
                      <a:gd name="T114" fmla="*/ 139 w 1556"/>
                      <a:gd name="T115" fmla="*/ 796 h 2446"/>
                      <a:gd name="T116" fmla="*/ 114 w 1556"/>
                      <a:gd name="T117" fmla="*/ 921 h 2446"/>
                      <a:gd name="T118" fmla="*/ 23 w 1556"/>
                      <a:gd name="T119" fmla="*/ 1002 h 2446"/>
                      <a:gd name="T120" fmla="*/ 75 w 1556"/>
                      <a:gd name="T121" fmla="*/ 1095 h 2446"/>
                      <a:gd name="T122" fmla="*/ 75 w 1556"/>
                      <a:gd name="T123" fmla="*/ 1207 h 2446"/>
                      <a:gd name="T124" fmla="*/ 145 w 1556"/>
                      <a:gd name="T125" fmla="*/ 1609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556" h="2446">
                        <a:moveTo>
                          <a:pt x="266" y="2033"/>
                        </a:moveTo>
                        <a:cubicBezTo>
                          <a:pt x="274" y="2031"/>
                          <a:pt x="274" y="2031"/>
                          <a:pt x="274" y="2031"/>
                        </a:cubicBezTo>
                        <a:cubicBezTo>
                          <a:pt x="274" y="2031"/>
                          <a:pt x="274" y="2031"/>
                          <a:pt x="274" y="2031"/>
                        </a:cubicBezTo>
                        <a:cubicBezTo>
                          <a:pt x="282" y="2031"/>
                          <a:pt x="282" y="2031"/>
                          <a:pt x="282" y="2031"/>
                        </a:cubicBezTo>
                        <a:cubicBezTo>
                          <a:pt x="287" y="2032"/>
                          <a:pt x="287" y="2032"/>
                          <a:pt x="287" y="2032"/>
                        </a:cubicBezTo>
                        <a:cubicBezTo>
                          <a:pt x="289" y="2032"/>
                          <a:pt x="289" y="2032"/>
                          <a:pt x="289" y="2032"/>
                        </a:cubicBezTo>
                        <a:cubicBezTo>
                          <a:pt x="291" y="2033"/>
                          <a:pt x="291" y="2033"/>
                          <a:pt x="291" y="2033"/>
                        </a:cubicBezTo>
                        <a:cubicBezTo>
                          <a:pt x="291" y="2034"/>
                          <a:pt x="291" y="2034"/>
                          <a:pt x="291" y="2034"/>
                        </a:cubicBezTo>
                        <a:cubicBezTo>
                          <a:pt x="292" y="2036"/>
                          <a:pt x="292" y="2036"/>
                          <a:pt x="292" y="2036"/>
                        </a:cubicBezTo>
                        <a:cubicBezTo>
                          <a:pt x="293" y="2037"/>
                          <a:pt x="293" y="2037"/>
                          <a:pt x="293" y="2037"/>
                        </a:cubicBezTo>
                        <a:cubicBezTo>
                          <a:pt x="294" y="2043"/>
                          <a:pt x="294" y="2043"/>
                          <a:pt x="294" y="2043"/>
                        </a:cubicBezTo>
                        <a:cubicBezTo>
                          <a:pt x="294" y="2046"/>
                          <a:pt x="294" y="2046"/>
                          <a:pt x="294" y="2046"/>
                        </a:cubicBezTo>
                        <a:cubicBezTo>
                          <a:pt x="296" y="2048"/>
                          <a:pt x="296" y="2048"/>
                          <a:pt x="296" y="2048"/>
                        </a:cubicBezTo>
                        <a:cubicBezTo>
                          <a:pt x="297" y="2050"/>
                          <a:pt x="297" y="2050"/>
                          <a:pt x="297" y="2050"/>
                        </a:cubicBezTo>
                        <a:cubicBezTo>
                          <a:pt x="300" y="2051"/>
                          <a:pt x="300" y="2051"/>
                          <a:pt x="300" y="2051"/>
                        </a:cubicBezTo>
                        <a:cubicBezTo>
                          <a:pt x="301" y="2052"/>
                          <a:pt x="301" y="2052"/>
                          <a:pt x="301" y="2052"/>
                        </a:cubicBezTo>
                        <a:cubicBezTo>
                          <a:pt x="308" y="2053"/>
                          <a:pt x="308" y="2053"/>
                          <a:pt x="308" y="2053"/>
                        </a:cubicBezTo>
                        <a:cubicBezTo>
                          <a:pt x="310" y="2053"/>
                          <a:pt x="310" y="2053"/>
                          <a:pt x="310" y="2053"/>
                        </a:cubicBezTo>
                        <a:cubicBezTo>
                          <a:pt x="311" y="2053"/>
                          <a:pt x="311" y="2053"/>
                          <a:pt x="311" y="2053"/>
                        </a:cubicBezTo>
                        <a:cubicBezTo>
                          <a:pt x="311" y="2054"/>
                          <a:pt x="311" y="2054"/>
                          <a:pt x="311" y="2054"/>
                        </a:cubicBezTo>
                        <a:cubicBezTo>
                          <a:pt x="311" y="2055"/>
                          <a:pt x="311" y="2055"/>
                          <a:pt x="311" y="2055"/>
                        </a:cubicBezTo>
                        <a:cubicBezTo>
                          <a:pt x="311" y="2058"/>
                          <a:pt x="311" y="2058"/>
                          <a:pt x="311" y="2058"/>
                        </a:cubicBezTo>
                        <a:cubicBezTo>
                          <a:pt x="311" y="2059"/>
                          <a:pt x="311" y="2059"/>
                          <a:pt x="311" y="2059"/>
                        </a:cubicBezTo>
                        <a:cubicBezTo>
                          <a:pt x="311" y="2061"/>
                          <a:pt x="311" y="2061"/>
                          <a:pt x="311" y="2061"/>
                        </a:cubicBezTo>
                        <a:cubicBezTo>
                          <a:pt x="313" y="2063"/>
                          <a:pt x="313" y="2063"/>
                          <a:pt x="313" y="2063"/>
                        </a:cubicBezTo>
                        <a:cubicBezTo>
                          <a:pt x="315" y="2064"/>
                          <a:pt x="315" y="2064"/>
                          <a:pt x="315" y="2064"/>
                        </a:cubicBezTo>
                        <a:cubicBezTo>
                          <a:pt x="317" y="2065"/>
                          <a:pt x="317" y="2065"/>
                          <a:pt x="317" y="2065"/>
                        </a:cubicBezTo>
                        <a:cubicBezTo>
                          <a:pt x="319" y="2064"/>
                          <a:pt x="319" y="2064"/>
                          <a:pt x="319" y="2064"/>
                        </a:cubicBezTo>
                        <a:cubicBezTo>
                          <a:pt x="320" y="2063"/>
                          <a:pt x="320" y="2063"/>
                          <a:pt x="320" y="2063"/>
                        </a:cubicBezTo>
                        <a:cubicBezTo>
                          <a:pt x="324" y="2060"/>
                          <a:pt x="324" y="2060"/>
                          <a:pt x="324" y="2060"/>
                        </a:cubicBezTo>
                        <a:cubicBezTo>
                          <a:pt x="327" y="2058"/>
                          <a:pt x="327" y="2058"/>
                          <a:pt x="327" y="2058"/>
                        </a:cubicBezTo>
                        <a:cubicBezTo>
                          <a:pt x="332" y="2058"/>
                          <a:pt x="332" y="2058"/>
                          <a:pt x="332" y="2058"/>
                        </a:cubicBezTo>
                        <a:cubicBezTo>
                          <a:pt x="335" y="2060"/>
                          <a:pt x="335" y="2060"/>
                          <a:pt x="335" y="2060"/>
                        </a:cubicBezTo>
                        <a:cubicBezTo>
                          <a:pt x="343" y="2064"/>
                          <a:pt x="343" y="2064"/>
                          <a:pt x="343" y="2064"/>
                        </a:cubicBezTo>
                        <a:cubicBezTo>
                          <a:pt x="345" y="2066"/>
                          <a:pt x="345" y="2066"/>
                          <a:pt x="345" y="2066"/>
                        </a:cubicBezTo>
                        <a:cubicBezTo>
                          <a:pt x="346" y="2067"/>
                          <a:pt x="346" y="2067"/>
                          <a:pt x="346" y="2067"/>
                        </a:cubicBezTo>
                        <a:cubicBezTo>
                          <a:pt x="345" y="2068"/>
                          <a:pt x="345" y="2068"/>
                          <a:pt x="345" y="2068"/>
                        </a:cubicBezTo>
                        <a:cubicBezTo>
                          <a:pt x="344" y="2071"/>
                          <a:pt x="344" y="2071"/>
                          <a:pt x="344" y="2071"/>
                        </a:cubicBezTo>
                        <a:cubicBezTo>
                          <a:pt x="344" y="2074"/>
                          <a:pt x="344" y="2074"/>
                          <a:pt x="344" y="2074"/>
                        </a:cubicBezTo>
                        <a:cubicBezTo>
                          <a:pt x="343" y="2076"/>
                          <a:pt x="343" y="2076"/>
                          <a:pt x="343" y="2076"/>
                        </a:cubicBezTo>
                        <a:cubicBezTo>
                          <a:pt x="344" y="2079"/>
                          <a:pt x="344" y="2079"/>
                          <a:pt x="344" y="2079"/>
                        </a:cubicBezTo>
                        <a:cubicBezTo>
                          <a:pt x="346" y="2082"/>
                          <a:pt x="346" y="2082"/>
                          <a:pt x="346" y="2082"/>
                        </a:cubicBezTo>
                        <a:cubicBezTo>
                          <a:pt x="349" y="2084"/>
                          <a:pt x="349" y="2084"/>
                          <a:pt x="349" y="2084"/>
                        </a:cubicBezTo>
                        <a:cubicBezTo>
                          <a:pt x="351" y="2086"/>
                          <a:pt x="351" y="2086"/>
                          <a:pt x="351" y="2086"/>
                        </a:cubicBezTo>
                        <a:cubicBezTo>
                          <a:pt x="353" y="2085"/>
                          <a:pt x="353" y="2085"/>
                          <a:pt x="353" y="2085"/>
                        </a:cubicBezTo>
                        <a:cubicBezTo>
                          <a:pt x="356" y="2084"/>
                          <a:pt x="356" y="2084"/>
                          <a:pt x="356" y="2084"/>
                        </a:cubicBezTo>
                        <a:cubicBezTo>
                          <a:pt x="359" y="2083"/>
                          <a:pt x="359" y="2083"/>
                          <a:pt x="359" y="2083"/>
                        </a:cubicBezTo>
                        <a:cubicBezTo>
                          <a:pt x="362" y="2084"/>
                          <a:pt x="362" y="2084"/>
                          <a:pt x="362" y="2084"/>
                        </a:cubicBezTo>
                        <a:cubicBezTo>
                          <a:pt x="364" y="2085"/>
                          <a:pt x="364" y="2085"/>
                          <a:pt x="364" y="2085"/>
                        </a:cubicBezTo>
                        <a:cubicBezTo>
                          <a:pt x="369" y="2093"/>
                          <a:pt x="369" y="2093"/>
                          <a:pt x="369" y="2093"/>
                        </a:cubicBezTo>
                        <a:cubicBezTo>
                          <a:pt x="372" y="2095"/>
                          <a:pt x="372" y="2095"/>
                          <a:pt x="372" y="2095"/>
                        </a:cubicBezTo>
                        <a:cubicBezTo>
                          <a:pt x="374" y="2097"/>
                          <a:pt x="374" y="2097"/>
                          <a:pt x="374" y="2097"/>
                        </a:cubicBezTo>
                        <a:cubicBezTo>
                          <a:pt x="376" y="2097"/>
                          <a:pt x="376" y="2097"/>
                          <a:pt x="376" y="2097"/>
                        </a:cubicBezTo>
                        <a:cubicBezTo>
                          <a:pt x="378" y="2096"/>
                          <a:pt x="378" y="2096"/>
                          <a:pt x="378" y="2096"/>
                        </a:cubicBezTo>
                        <a:cubicBezTo>
                          <a:pt x="381" y="2095"/>
                          <a:pt x="381" y="2095"/>
                          <a:pt x="381" y="2095"/>
                        </a:cubicBezTo>
                        <a:cubicBezTo>
                          <a:pt x="382" y="2094"/>
                          <a:pt x="382" y="2094"/>
                          <a:pt x="382" y="2094"/>
                        </a:cubicBezTo>
                        <a:cubicBezTo>
                          <a:pt x="384" y="2091"/>
                          <a:pt x="384" y="2091"/>
                          <a:pt x="384" y="2091"/>
                        </a:cubicBezTo>
                        <a:cubicBezTo>
                          <a:pt x="389" y="2091"/>
                          <a:pt x="389" y="2091"/>
                          <a:pt x="389" y="2091"/>
                        </a:cubicBezTo>
                        <a:cubicBezTo>
                          <a:pt x="405" y="2095"/>
                          <a:pt x="405" y="2095"/>
                          <a:pt x="405" y="2095"/>
                        </a:cubicBezTo>
                        <a:cubicBezTo>
                          <a:pt x="402" y="2103"/>
                          <a:pt x="402" y="2103"/>
                          <a:pt x="402" y="2103"/>
                        </a:cubicBezTo>
                        <a:cubicBezTo>
                          <a:pt x="397" y="2109"/>
                          <a:pt x="397" y="2109"/>
                          <a:pt x="397" y="2109"/>
                        </a:cubicBezTo>
                        <a:cubicBezTo>
                          <a:pt x="396" y="2113"/>
                          <a:pt x="396" y="2113"/>
                          <a:pt x="396" y="2113"/>
                        </a:cubicBezTo>
                        <a:cubicBezTo>
                          <a:pt x="396" y="2116"/>
                          <a:pt x="396" y="2116"/>
                          <a:pt x="396" y="2116"/>
                        </a:cubicBezTo>
                        <a:cubicBezTo>
                          <a:pt x="398" y="2118"/>
                          <a:pt x="398" y="2118"/>
                          <a:pt x="398" y="2118"/>
                        </a:cubicBezTo>
                        <a:cubicBezTo>
                          <a:pt x="402" y="2123"/>
                          <a:pt x="402" y="2123"/>
                          <a:pt x="402" y="2123"/>
                        </a:cubicBezTo>
                        <a:cubicBezTo>
                          <a:pt x="405" y="2126"/>
                          <a:pt x="405" y="2126"/>
                          <a:pt x="405" y="2126"/>
                        </a:cubicBezTo>
                        <a:cubicBezTo>
                          <a:pt x="406" y="2129"/>
                          <a:pt x="406" y="2129"/>
                          <a:pt x="406" y="2129"/>
                        </a:cubicBezTo>
                        <a:cubicBezTo>
                          <a:pt x="408" y="2131"/>
                          <a:pt x="408" y="2131"/>
                          <a:pt x="408" y="2131"/>
                        </a:cubicBezTo>
                        <a:cubicBezTo>
                          <a:pt x="408" y="2132"/>
                          <a:pt x="408" y="2132"/>
                          <a:pt x="408" y="2132"/>
                        </a:cubicBezTo>
                        <a:cubicBezTo>
                          <a:pt x="409" y="2132"/>
                          <a:pt x="409" y="2132"/>
                          <a:pt x="409" y="2132"/>
                        </a:cubicBezTo>
                        <a:cubicBezTo>
                          <a:pt x="410" y="2132"/>
                          <a:pt x="410" y="2132"/>
                          <a:pt x="410" y="2132"/>
                        </a:cubicBezTo>
                        <a:cubicBezTo>
                          <a:pt x="412" y="2134"/>
                          <a:pt x="412" y="2134"/>
                          <a:pt x="412" y="2134"/>
                        </a:cubicBezTo>
                        <a:cubicBezTo>
                          <a:pt x="416" y="2140"/>
                          <a:pt x="416" y="2140"/>
                          <a:pt x="416" y="2140"/>
                        </a:cubicBezTo>
                        <a:cubicBezTo>
                          <a:pt x="417" y="2141"/>
                          <a:pt x="417" y="2141"/>
                          <a:pt x="417" y="2141"/>
                        </a:cubicBezTo>
                        <a:cubicBezTo>
                          <a:pt x="418" y="2142"/>
                          <a:pt x="418" y="2142"/>
                          <a:pt x="418" y="2142"/>
                        </a:cubicBezTo>
                        <a:cubicBezTo>
                          <a:pt x="419" y="2142"/>
                          <a:pt x="419" y="2142"/>
                          <a:pt x="419" y="2142"/>
                        </a:cubicBezTo>
                        <a:cubicBezTo>
                          <a:pt x="419" y="2142"/>
                          <a:pt x="419" y="2142"/>
                          <a:pt x="419" y="2142"/>
                        </a:cubicBezTo>
                        <a:cubicBezTo>
                          <a:pt x="422" y="2142"/>
                          <a:pt x="422" y="2142"/>
                          <a:pt x="422" y="2142"/>
                        </a:cubicBezTo>
                        <a:cubicBezTo>
                          <a:pt x="431" y="2140"/>
                          <a:pt x="431" y="2140"/>
                          <a:pt x="431" y="2140"/>
                        </a:cubicBezTo>
                        <a:cubicBezTo>
                          <a:pt x="434" y="2140"/>
                          <a:pt x="434" y="2140"/>
                          <a:pt x="434" y="2140"/>
                        </a:cubicBezTo>
                        <a:cubicBezTo>
                          <a:pt x="437" y="2140"/>
                          <a:pt x="437" y="2140"/>
                          <a:pt x="437" y="2140"/>
                        </a:cubicBezTo>
                        <a:cubicBezTo>
                          <a:pt x="438" y="2141"/>
                          <a:pt x="438" y="2141"/>
                          <a:pt x="438" y="2141"/>
                        </a:cubicBezTo>
                        <a:cubicBezTo>
                          <a:pt x="439" y="2142"/>
                          <a:pt x="439" y="2142"/>
                          <a:pt x="439" y="2142"/>
                        </a:cubicBezTo>
                        <a:cubicBezTo>
                          <a:pt x="439" y="2143"/>
                          <a:pt x="439" y="2143"/>
                          <a:pt x="439" y="2143"/>
                        </a:cubicBezTo>
                        <a:cubicBezTo>
                          <a:pt x="438" y="2145"/>
                          <a:pt x="438" y="2145"/>
                          <a:pt x="438" y="2145"/>
                        </a:cubicBezTo>
                        <a:cubicBezTo>
                          <a:pt x="438" y="2147"/>
                          <a:pt x="438" y="2147"/>
                          <a:pt x="438" y="2147"/>
                        </a:cubicBezTo>
                        <a:cubicBezTo>
                          <a:pt x="437" y="2149"/>
                          <a:pt x="437" y="2149"/>
                          <a:pt x="437" y="2149"/>
                        </a:cubicBezTo>
                        <a:cubicBezTo>
                          <a:pt x="435" y="2151"/>
                          <a:pt x="435" y="2151"/>
                          <a:pt x="435" y="2151"/>
                        </a:cubicBezTo>
                        <a:cubicBezTo>
                          <a:pt x="430" y="2155"/>
                          <a:pt x="430" y="2155"/>
                          <a:pt x="430" y="2155"/>
                        </a:cubicBezTo>
                        <a:cubicBezTo>
                          <a:pt x="429" y="2157"/>
                          <a:pt x="429" y="2157"/>
                          <a:pt x="429" y="2157"/>
                        </a:cubicBezTo>
                        <a:cubicBezTo>
                          <a:pt x="428" y="2160"/>
                          <a:pt x="428" y="2160"/>
                          <a:pt x="428" y="2160"/>
                        </a:cubicBezTo>
                        <a:cubicBezTo>
                          <a:pt x="428" y="2166"/>
                          <a:pt x="428" y="2166"/>
                          <a:pt x="428" y="2166"/>
                        </a:cubicBezTo>
                        <a:cubicBezTo>
                          <a:pt x="429" y="2169"/>
                          <a:pt x="429" y="2169"/>
                          <a:pt x="429" y="2169"/>
                        </a:cubicBezTo>
                        <a:cubicBezTo>
                          <a:pt x="431" y="2171"/>
                          <a:pt x="431" y="2171"/>
                          <a:pt x="431" y="2171"/>
                        </a:cubicBezTo>
                        <a:cubicBezTo>
                          <a:pt x="435" y="2176"/>
                          <a:pt x="435" y="2176"/>
                          <a:pt x="435" y="2176"/>
                        </a:cubicBezTo>
                        <a:cubicBezTo>
                          <a:pt x="439" y="2182"/>
                          <a:pt x="439" y="2182"/>
                          <a:pt x="439" y="2182"/>
                        </a:cubicBezTo>
                        <a:cubicBezTo>
                          <a:pt x="441" y="2188"/>
                          <a:pt x="441" y="2188"/>
                          <a:pt x="441" y="2188"/>
                        </a:cubicBezTo>
                        <a:cubicBezTo>
                          <a:pt x="443" y="2198"/>
                          <a:pt x="443" y="2198"/>
                          <a:pt x="443" y="2198"/>
                        </a:cubicBezTo>
                        <a:cubicBezTo>
                          <a:pt x="445" y="2203"/>
                          <a:pt x="445" y="2203"/>
                          <a:pt x="445" y="2203"/>
                        </a:cubicBezTo>
                        <a:cubicBezTo>
                          <a:pt x="446" y="2205"/>
                          <a:pt x="446" y="2205"/>
                          <a:pt x="446" y="2205"/>
                        </a:cubicBezTo>
                        <a:cubicBezTo>
                          <a:pt x="447" y="2206"/>
                          <a:pt x="447" y="2206"/>
                          <a:pt x="447" y="2206"/>
                        </a:cubicBezTo>
                        <a:cubicBezTo>
                          <a:pt x="449" y="2206"/>
                          <a:pt x="449" y="2206"/>
                          <a:pt x="449" y="2206"/>
                        </a:cubicBezTo>
                        <a:cubicBezTo>
                          <a:pt x="451" y="2206"/>
                          <a:pt x="451" y="2206"/>
                          <a:pt x="451" y="2206"/>
                        </a:cubicBezTo>
                        <a:cubicBezTo>
                          <a:pt x="454" y="2206"/>
                          <a:pt x="454" y="2206"/>
                          <a:pt x="454" y="2206"/>
                        </a:cubicBezTo>
                        <a:cubicBezTo>
                          <a:pt x="457" y="2206"/>
                          <a:pt x="457" y="2206"/>
                          <a:pt x="457" y="2206"/>
                        </a:cubicBezTo>
                        <a:cubicBezTo>
                          <a:pt x="459" y="2206"/>
                          <a:pt x="459" y="2206"/>
                          <a:pt x="459" y="2206"/>
                        </a:cubicBezTo>
                        <a:cubicBezTo>
                          <a:pt x="464" y="2211"/>
                          <a:pt x="464" y="2211"/>
                          <a:pt x="464" y="2211"/>
                        </a:cubicBezTo>
                        <a:cubicBezTo>
                          <a:pt x="498" y="2250"/>
                          <a:pt x="498" y="2250"/>
                          <a:pt x="498" y="2250"/>
                        </a:cubicBezTo>
                        <a:cubicBezTo>
                          <a:pt x="503" y="2255"/>
                          <a:pt x="503" y="2255"/>
                          <a:pt x="503" y="2255"/>
                        </a:cubicBezTo>
                        <a:cubicBezTo>
                          <a:pt x="513" y="2258"/>
                          <a:pt x="513" y="2258"/>
                          <a:pt x="513" y="2258"/>
                        </a:cubicBezTo>
                        <a:cubicBezTo>
                          <a:pt x="517" y="2260"/>
                          <a:pt x="517" y="2260"/>
                          <a:pt x="517" y="2260"/>
                        </a:cubicBezTo>
                        <a:cubicBezTo>
                          <a:pt x="521" y="2263"/>
                          <a:pt x="521" y="2263"/>
                          <a:pt x="521" y="2263"/>
                        </a:cubicBezTo>
                        <a:cubicBezTo>
                          <a:pt x="524" y="2266"/>
                          <a:pt x="524" y="2266"/>
                          <a:pt x="524" y="2266"/>
                        </a:cubicBezTo>
                        <a:cubicBezTo>
                          <a:pt x="526" y="2268"/>
                          <a:pt x="526" y="2268"/>
                          <a:pt x="526" y="2268"/>
                        </a:cubicBezTo>
                        <a:cubicBezTo>
                          <a:pt x="528" y="2273"/>
                          <a:pt x="528" y="2273"/>
                          <a:pt x="528" y="2273"/>
                        </a:cubicBezTo>
                        <a:cubicBezTo>
                          <a:pt x="530" y="2275"/>
                          <a:pt x="530" y="2275"/>
                          <a:pt x="530" y="2275"/>
                        </a:cubicBezTo>
                        <a:cubicBezTo>
                          <a:pt x="531" y="2276"/>
                          <a:pt x="531" y="2276"/>
                          <a:pt x="531" y="2276"/>
                        </a:cubicBezTo>
                        <a:cubicBezTo>
                          <a:pt x="533" y="2276"/>
                          <a:pt x="533" y="2276"/>
                          <a:pt x="533" y="2276"/>
                        </a:cubicBezTo>
                        <a:cubicBezTo>
                          <a:pt x="539" y="2274"/>
                          <a:pt x="539" y="2274"/>
                          <a:pt x="539" y="2274"/>
                        </a:cubicBezTo>
                        <a:cubicBezTo>
                          <a:pt x="542" y="2274"/>
                          <a:pt x="542" y="2274"/>
                          <a:pt x="542" y="2274"/>
                        </a:cubicBezTo>
                        <a:cubicBezTo>
                          <a:pt x="545" y="2276"/>
                          <a:pt x="545" y="2276"/>
                          <a:pt x="545" y="2276"/>
                        </a:cubicBezTo>
                        <a:cubicBezTo>
                          <a:pt x="552" y="2282"/>
                          <a:pt x="552" y="2282"/>
                          <a:pt x="552" y="2282"/>
                        </a:cubicBezTo>
                        <a:cubicBezTo>
                          <a:pt x="555" y="2284"/>
                          <a:pt x="555" y="2284"/>
                          <a:pt x="555" y="2284"/>
                        </a:cubicBezTo>
                        <a:cubicBezTo>
                          <a:pt x="558" y="2284"/>
                          <a:pt x="558" y="2284"/>
                          <a:pt x="558" y="2284"/>
                        </a:cubicBezTo>
                        <a:cubicBezTo>
                          <a:pt x="560" y="2284"/>
                          <a:pt x="560" y="2284"/>
                          <a:pt x="560" y="2284"/>
                        </a:cubicBezTo>
                        <a:cubicBezTo>
                          <a:pt x="562" y="2284"/>
                          <a:pt x="562" y="2284"/>
                          <a:pt x="562" y="2284"/>
                        </a:cubicBezTo>
                        <a:cubicBezTo>
                          <a:pt x="565" y="2284"/>
                          <a:pt x="565" y="2284"/>
                          <a:pt x="565" y="2284"/>
                        </a:cubicBezTo>
                        <a:cubicBezTo>
                          <a:pt x="567" y="2284"/>
                          <a:pt x="567" y="2284"/>
                          <a:pt x="567" y="2284"/>
                        </a:cubicBezTo>
                        <a:cubicBezTo>
                          <a:pt x="570" y="2284"/>
                          <a:pt x="570" y="2284"/>
                          <a:pt x="570" y="2284"/>
                        </a:cubicBezTo>
                        <a:cubicBezTo>
                          <a:pt x="574" y="2286"/>
                          <a:pt x="574" y="2286"/>
                          <a:pt x="574" y="2286"/>
                        </a:cubicBezTo>
                        <a:cubicBezTo>
                          <a:pt x="576" y="2287"/>
                          <a:pt x="576" y="2287"/>
                          <a:pt x="576" y="2287"/>
                        </a:cubicBezTo>
                        <a:cubicBezTo>
                          <a:pt x="577" y="2290"/>
                          <a:pt x="577" y="2290"/>
                          <a:pt x="577" y="2290"/>
                        </a:cubicBezTo>
                        <a:cubicBezTo>
                          <a:pt x="578" y="2302"/>
                          <a:pt x="578" y="2302"/>
                          <a:pt x="578" y="2302"/>
                        </a:cubicBezTo>
                        <a:cubicBezTo>
                          <a:pt x="581" y="2308"/>
                          <a:pt x="581" y="2308"/>
                          <a:pt x="581" y="2308"/>
                        </a:cubicBezTo>
                        <a:cubicBezTo>
                          <a:pt x="583" y="2311"/>
                          <a:pt x="583" y="2311"/>
                          <a:pt x="583" y="2311"/>
                        </a:cubicBezTo>
                        <a:cubicBezTo>
                          <a:pt x="589" y="2318"/>
                          <a:pt x="589" y="2318"/>
                          <a:pt x="589" y="2318"/>
                        </a:cubicBezTo>
                        <a:cubicBezTo>
                          <a:pt x="594" y="2324"/>
                          <a:pt x="594" y="2324"/>
                          <a:pt x="594" y="2324"/>
                        </a:cubicBezTo>
                        <a:cubicBezTo>
                          <a:pt x="600" y="2326"/>
                          <a:pt x="600" y="2326"/>
                          <a:pt x="600" y="2326"/>
                        </a:cubicBezTo>
                        <a:cubicBezTo>
                          <a:pt x="606" y="2329"/>
                          <a:pt x="606" y="2329"/>
                          <a:pt x="606" y="2329"/>
                        </a:cubicBezTo>
                        <a:cubicBezTo>
                          <a:pt x="612" y="2331"/>
                          <a:pt x="612" y="2331"/>
                          <a:pt x="612" y="2331"/>
                        </a:cubicBezTo>
                        <a:cubicBezTo>
                          <a:pt x="618" y="2332"/>
                          <a:pt x="618" y="2332"/>
                          <a:pt x="618" y="2332"/>
                        </a:cubicBezTo>
                        <a:cubicBezTo>
                          <a:pt x="626" y="2332"/>
                          <a:pt x="626" y="2332"/>
                          <a:pt x="626" y="2332"/>
                        </a:cubicBezTo>
                        <a:cubicBezTo>
                          <a:pt x="645" y="2337"/>
                          <a:pt x="645" y="2337"/>
                          <a:pt x="645" y="2337"/>
                        </a:cubicBezTo>
                        <a:cubicBezTo>
                          <a:pt x="653" y="2337"/>
                          <a:pt x="653" y="2337"/>
                          <a:pt x="653" y="2337"/>
                        </a:cubicBezTo>
                        <a:cubicBezTo>
                          <a:pt x="666" y="2329"/>
                          <a:pt x="666" y="2329"/>
                          <a:pt x="666" y="2329"/>
                        </a:cubicBezTo>
                        <a:cubicBezTo>
                          <a:pt x="679" y="2324"/>
                          <a:pt x="679" y="2324"/>
                          <a:pt x="679" y="2324"/>
                        </a:cubicBezTo>
                        <a:cubicBezTo>
                          <a:pt x="685" y="2325"/>
                          <a:pt x="685" y="2325"/>
                          <a:pt x="685" y="2325"/>
                        </a:cubicBezTo>
                        <a:cubicBezTo>
                          <a:pt x="687" y="2326"/>
                          <a:pt x="687" y="2326"/>
                          <a:pt x="687" y="2326"/>
                        </a:cubicBezTo>
                        <a:cubicBezTo>
                          <a:pt x="688" y="2329"/>
                          <a:pt x="688" y="2329"/>
                          <a:pt x="688" y="2329"/>
                        </a:cubicBezTo>
                        <a:cubicBezTo>
                          <a:pt x="688" y="2338"/>
                          <a:pt x="688" y="2338"/>
                          <a:pt x="688" y="2338"/>
                        </a:cubicBezTo>
                        <a:cubicBezTo>
                          <a:pt x="687" y="2351"/>
                          <a:pt x="687" y="2351"/>
                          <a:pt x="687" y="2351"/>
                        </a:cubicBezTo>
                        <a:cubicBezTo>
                          <a:pt x="688" y="2355"/>
                          <a:pt x="688" y="2355"/>
                          <a:pt x="688" y="2355"/>
                        </a:cubicBezTo>
                        <a:cubicBezTo>
                          <a:pt x="689" y="2358"/>
                          <a:pt x="689" y="2358"/>
                          <a:pt x="689" y="2358"/>
                        </a:cubicBezTo>
                        <a:cubicBezTo>
                          <a:pt x="694" y="2362"/>
                          <a:pt x="694" y="2362"/>
                          <a:pt x="694" y="2362"/>
                        </a:cubicBezTo>
                        <a:cubicBezTo>
                          <a:pt x="697" y="2363"/>
                          <a:pt x="697" y="2363"/>
                          <a:pt x="697" y="2363"/>
                        </a:cubicBezTo>
                        <a:cubicBezTo>
                          <a:pt x="699" y="2363"/>
                          <a:pt x="699" y="2363"/>
                          <a:pt x="699" y="2363"/>
                        </a:cubicBezTo>
                        <a:cubicBezTo>
                          <a:pt x="702" y="2361"/>
                          <a:pt x="702" y="2361"/>
                          <a:pt x="702" y="2361"/>
                        </a:cubicBezTo>
                        <a:cubicBezTo>
                          <a:pt x="705" y="2360"/>
                          <a:pt x="705" y="2360"/>
                          <a:pt x="705" y="2360"/>
                        </a:cubicBezTo>
                        <a:cubicBezTo>
                          <a:pt x="708" y="2359"/>
                          <a:pt x="708" y="2359"/>
                          <a:pt x="708" y="2359"/>
                        </a:cubicBezTo>
                        <a:cubicBezTo>
                          <a:pt x="713" y="2360"/>
                          <a:pt x="713" y="2360"/>
                          <a:pt x="713" y="2360"/>
                        </a:cubicBezTo>
                        <a:cubicBezTo>
                          <a:pt x="717" y="2361"/>
                          <a:pt x="717" y="2361"/>
                          <a:pt x="717" y="2361"/>
                        </a:cubicBezTo>
                        <a:cubicBezTo>
                          <a:pt x="721" y="2363"/>
                          <a:pt x="721" y="2363"/>
                          <a:pt x="721" y="2363"/>
                        </a:cubicBezTo>
                        <a:cubicBezTo>
                          <a:pt x="723" y="2366"/>
                          <a:pt x="723" y="2366"/>
                          <a:pt x="723" y="2366"/>
                        </a:cubicBezTo>
                        <a:cubicBezTo>
                          <a:pt x="726" y="2368"/>
                          <a:pt x="726" y="2368"/>
                          <a:pt x="726" y="2368"/>
                        </a:cubicBezTo>
                        <a:cubicBezTo>
                          <a:pt x="729" y="2375"/>
                          <a:pt x="729" y="2375"/>
                          <a:pt x="729" y="2375"/>
                        </a:cubicBezTo>
                        <a:cubicBezTo>
                          <a:pt x="731" y="2378"/>
                          <a:pt x="731" y="2378"/>
                          <a:pt x="731" y="2378"/>
                        </a:cubicBezTo>
                        <a:cubicBezTo>
                          <a:pt x="733" y="2381"/>
                          <a:pt x="733" y="2381"/>
                          <a:pt x="733" y="2381"/>
                        </a:cubicBezTo>
                        <a:cubicBezTo>
                          <a:pt x="735" y="2382"/>
                          <a:pt x="735" y="2382"/>
                          <a:pt x="735" y="2382"/>
                        </a:cubicBezTo>
                        <a:cubicBezTo>
                          <a:pt x="737" y="2382"/>
                          <a:pt x="737" y="2382"/>
                          <a:pt x="737" y="2382"/>
                        </a:cubicBezTo>
                        <a:cubicBezTo>
                          <a:pt x="741" y="2380"/>
                          <a:pt x="741" y="2380"/>
                          <a:pt x="741" y="2380"/>
                        </a:cubicBezTo>
                        <a:cubicBezTo>
                          <a:pt x="743" y="2379"/>
                          <a:pt x="743" y="2379"/>
                          <a:pt x="743" y="2379"/>
                        </a:cubicBezTo>
                        <a:cubicBezTo>
                          <a:pt x="746" y="2380"/>
                          <a:pt x="746" y="2380"/>
                          <a:pt x="746" y="2380"/>
                        </a:cubicBezTo>
                        <a:cubicBezTo>
                          <a:pt x="749" y="2382"/>
                          <a:pt x="749" y="2382"/>
                          <a:pt x="749" y="2382"/>
                        </a:cubicBezTo>
                        <a:cubicBezTo>
                          <a:pt x="752" y="2384"/>
                          <a:pt x="752" y="2384"/>
                          <a:pt x="752" y="2384"/>
                        </a:cubicBezTo>
                        <a:cubicBezTo>
                          <a:pt x="760" y="2395"/>
                          <a:pt x="760" y="2395"/>
                          <a:pt x="760" y="2395"/>
                        </a:cubicBezTo>
                        <a:cubicBezTo>
                          <a:pt x="764" y="2400"/>
                          <a:pt x="764" y="2400"/>
                          <a:pt x="764" y="2400"/>
                        </a:cubicBezTo>
                        <a:cubicBezTo>
                          <a:pt x="767" y="2402"/>
                          <a:pt x="767" y="2402"/>
                          <a:pt x="767" y="2402"/>
                        </a:cubicBezTo>
                        <a:cubicBezTo>
                          <a:pt x="769" y="2403"/>
                          <a:pt x="769" y="2403"/>
                          <a:pt x="769" y="2403"/>
                        </a:cubicBezTo>
                        <a:cubicBezTo>
                          <a:pt x="776" y="2404"/>
                          <a:pt x="776" y="2404"/>
                          <a:pt x="776" y="2404"/>
                        </a:cubicBezTo>
                        <a:cubicBezTo>
                          <a:pt x="778" y="2404"/>
                          <a:pt x="778" y="2404"/>
                          <a:pt x="778" y="2404"/>
                        </a:cubicBezTo>
                        <a:cubicBezTo>
                          <a:pt x="781" y="2404"/>
                          <a:pt x="781" y="2404"/>
                          <a:pt x="781" y="2404"/>
                        </a:cubicBezTo>
                        <a:cubicBezTo>
                          <a:pt x="786" y="2402"/>
                          <a:pt x="786" y="2402"/>
                          <a:pt x="786" y="2402"/>
                        </a:cubicBezTo>
                        <a:cubicBezTo>
                          <a:pt x="789" y="2401"/>
                          <a:pt x="789" y="2401"/>
                          <a:pt x="789" y="2401"/>
                        </a:cubicBezTo>
                        <a:cubicBezTo>
                          <a:pt x="793" y="2402"/>
                          <a:pt x="793" y="2402"/>
                          <a:pt x="793" y="2402"/>
                        </a:cubicBezTo>
                        <a:cubicBezTo>
                          <a:pt x="795" y="2404"/>
                          <a:pt x="795" y="2404"/>
                          <a:pt x="795" y="2404"/>
                        </a:cubicBezTo>
                        <a:cubicBezTo>
                          <a:pt x="797" y="2407"/>
                          <a:pt x="797" y="2407"/>
                          <a:pt x="797" y="2407"/>
                        </a:cubicBezTo>
                        <a:cubicBezTo>
                          <a:pt x="798" y="2410"/>
                          <a:pt x="798" y="2410"/>
                          <a:pt x="798" y="2410"/>
                        </a:cubicBezTo>
                        <a:cubicBezTo>
                          <a:pt x="798" y="2418"/>
                          <a:pt x="798" y="2418"/>
                          <a:pt x="798" y="2418"/>
                        </a:cubicBezTo>
                        <a:cubicBezTo>
                          <a:pt x="799" y="2424"/>
                          <a:pt x="799" y="2424"/>
                          <a:pt x="799" y="2424"/>
                        </a:cubicBezTo>
                        <a:cubicBezTo>
                          <a:pt x="804" y="2432"/>
                          <a:pt x="804" y="2432"/>
                          <a:pt x="804" y="2432"/>
                        </a:cubicBezTo>
                        <a:cubicBezTo>
                          <a:pt x="806" y="2428"/>
                          <a:pt x="806" y="2428"/>
                          <a:pt x="806" y="2428"/>
                        </a:cubicBezTo>
                        <a:cubicBezTo>
                          <a:pt x="807" y="2426"/>
                          <a:pt x="807" y="2426"/>
                          <a:pt x="807" y="2426"/>
                        </a:cubicBezTo>
                        <a:cubicBezTo>
                          <a:pt x="810" y="2424"/>
                          <a:pt x="810" y="2424"/>
                          <a:pt x="810" y="2424"/>
                        </a:cubicBezTo>
                        <a:cubicBezTo>
                          <a:pt x="813" y="2421"/>
                          <a:pt x="813" y="2421"/>
                          <a:pt x="813" y="2421"/>
                        </a:cubicBezTo>
                        <a:cubicBezTo>
                          <a:pt x="816" y="2417"/>
                          <a:pt x="816" y="2417"/>
                          <a:pt x="816" y="2417"/>
                        </a:cubicBezTo>
                        <a:cubicBezTo>
                          <a:pt x="822" y="2414"/>
                          <a:pt x="822" y="2414"/>
                          <a:pt x="822" y="2414"/>
                        </a:cubicBezTo>
                        <a:cubicBezTo>
                          <a:pt x="828" y="2413"/>
                          <a:pt x="828" y="2413"/>
                          <a:pt x="828" y="2413"/>
                        </a:cubicBezTo>
                        <a:cubicBezTo>
                          <a:pt x="835" y="2413"/>
                          <a:pt x="835" y="2413"/>
                          <a:pt x="835" y="2413"/>
                        </a:cubicBezTo>
                        <a:cubicBezTo>
                          <a:pt x="845" y="2416"/>
                          <a:pt x="845" y="2416"/>
                          <a:pt x="845" y="2416"/>
                        </a:cubicBezTo>
                        <a:cubicBezTo>
                          <a:pt x="849" y="2421"/>
                          <a:pt x="849" y="2421"/>
                          <a:pt x="849" y="2421"/>
                        </a:cubicBezTo>
                        <a:cubicBezTo>
                          <a:pt x="851" y="2425"/>
                          <a:pt x="851" y="2425"/>
                          <a:pt x="851" y="2425"/>
                        </a:cubicBezTo>
                        <a:cubicBezTo>
                          <a:pt x="850" y="2432"/>
                          <a:pt x="850" y="2432"/>
                          <a:pt x="850" y="2432"/>
                        </a:cubicBezTo>
                        <a:cubicBezTo>
                          <a:pt x="850" y="2436"/>
                          <a:pt x="850" y="2436"/>
                          <a:pt x="850" y="2436"/>
                        </a:cubicBezTo>
                        <a:cubicBezTo>
                          <a:pt x="851" y="2439"/>
                          <a:pt x="851" y="2439"/>
                          <a:pt x="851" y="2439"/>
                        </a:cubicBezTo>
                        <a:cubicBezTo>
                          <a:pt x="854" y="2442"/>
                          <a:pt x="854" y="2442"/>
                          <a:pt x="854" y="2442"/>
                        </a:cubicBezTo>
                        <a:cubicBezTo>
                          <a:pt x="857" y="2443"/>
                          <a:pt x="857" y="2443"/>
                          <a:pt x="857" y="2443"/>
                        </a:cubicBezTo>
                        <a:cubicBezTo>
                          <a:pt x="863" y="2444"/>
                          <a:pt x="863" y="2444"/>
                          <a:pt x="863" y="2444"/>
                        </a:cubicBezTo>
                        <a:cubicBezTo>
                          <a:pt x="871" y="2445"/>
                          <a:pt x="871" y="2445"/>
                          <a:pt x="871" y="2445"/>
                        </a:cubicBezTo>
                        <a:cubicBezTo>
                          <a:pt x="921" y="2440"/>
                          <a:pt x="921" y="2440"/>
                          <a:pt x="921" y="2440"/>
                        </a:cubicBezTo>
                        <a:cubicBezTo>
                          <a:pt x="927" y="2441"/>
                          <a:pt x="927" y="2441"/>
                          <a:pt x="927" y="2441"/>
                        </a:cubicBezTo>
                        <a:cubicBezTo>
                          <a:pt x="945" y="2446"/>
                          <a:pt x="945" y="2446"/>
                          <a:pt x="945" y="2446"/>
                        </a:cubicBezTo>
                        <a:cubicBezTo>
                          <a:pt x="947" y="2444"/>
                          <a:pt x="947" y="2444"/>
                          <a:pt x="947" y="2444"/>
                        </a:cubicBezTo>
                        <a:cubicBezTo>
                          <a:pt x="950" y="2440"/>
                          <a:pt x="950" y="2440"/>
                          <a:pt x="950" y="2440"/>
                        </a:cubicBezTo>
                        <a:cubicBezTo>
                          <a:pt x="953" y="2418"/>
                          <a:pt x="953" y="2418"/>
                          <a:pt x="953" y="2418"/>
                        </a:cubicBezTo>
                        <a:cubicBezTo>
                          <a:pt x="962" y="2403"/>
                          <a:pt x="962" y="2403"/>
                          <a:pt x="962" y="2403"/>
                        </a:cubicBezTo>
                        <a:cubicBezTo>
                          <a:pt x="976" y="2384"/>
                          <a:pt x="976" y="2384"/>
                          <a:pt x="976" y="2384"/>
                        </a:cubicBezTo>
                        <a:cubicBezTo>
                          <a:pt x="979" y="2381"/>
                          <a:pt x="979" y="2381"/>
                          <a:pt x="979" y="2381"/>
                        </a:cubicBezTo>
                        <a:cubicBezTo>
                          <a:pt x="984" y="2379"/>
                          <a:pt x="984" y="2379"/>
                          <a:pt x="984" y="2379"/>
                        </a:cubicBezTo>
                        <a:cubicBezTo>
                          <a:pt x="992" y="2379"/>
                          <a:pt x="992" y="2379"/>
                          <a:pt x="992" y="2379"/>
                        </a:cubicBezTo>
                        <a:cubicBezTo>
                          <a:pt x="997" y="2378"/>
                          <a:pt x="997" y="2378"/>
                          <a:pt x="997" y="2378"/>
                        </a:cubicBezTo>
                        <a:cubicBezTo>
                          <a:pt x="1004" y="2375"/>
                          <a:pt x="1004" y="2375"/>
                          <a:pt x="1004" y="2375"/>
                        </a:cubicBezTo>
                        <a:cubicBezTo>
                          <a:pt x="1007" y="2374"/>
                          <a:pt x="1007" y="2374"/>
                          <a:pt x="1007" y="2374"/>
                        </a:cubicBezTo>
                        <a:cubicBezTo>
                          <a:pt x="1012" y="2376"/>
                          <a:pt x="1012" y="2376"/>
                          <a:pt x="1012" y="2376"/>
                        </a:cubicBezTo>
                        <a:cubicBezTo>
                          <a:pt x="1017" y="2379"/>
                          <a:pt x="1017" y="2379"/>
                          <a:pt x="1017" y="2379"/>
                        </a:cubicBezTo>
                        <a:cubicBezTo>
                          <a:pt x="1037" y="2399"/>
                          <a:pt x="1037" y="2399"/>
                          <a:pt x="1037" y="2399"/>
                        </a:cubicBezTo>
                        <a:cubicBezTo>
                          <a:pt x="1042" y="2401"/>
                          <a:pt x="1042" y="2401"/>
                          <a:pt x="1042" y="2401"/>
                        </a:cubicBezTo>
                        <a:cubicBezTo>
                          <a:pt x="1046" y="2400"/>
                          <a:pt x="1046" y="2400"/>
                          <a:pt x="1046" y="2400"/>
                        </a:cubicBezTo>
                        <a:cubicBezTo>
                          <a:pt x="1048" y="2396"/>
                          <a:pt x="1048" y="2396"/>
                          <a:pt x="1048" y="2396"/>
                        </a:cubicBezTo>
                        <a:cubicBezTo>
                          <a:pt x="1049" y="2388"/>
                          <a:pt x="1049" y="2388"/>
                          <a:pt x="1049" y="2388"/>
                        </a:cubicBezTo>
                        <a:cubicBezTo>
                          <a:pt x="1051" y="2386"/>
                          <a:pt x="1051" y="2386"/>
                          <a:pt x="1051" y="2386"/>
                        </a:cubicBezTo>
                        <a:cubicBezTo>
                          <a:pt x="1054" y="2384"/>
                          <a:pt x="1054" y="2384"/>
                          <a:pt x="1054" y="2384"/>
                        </a:cubicBezTo>
                        <a:cubicBezTo>
                          <a:pt x="1059" y="2383"/>
                          <a:pt x="1059" y="2383"/>
                          <a:pt x="1059" y="2383"/>
                        </a:cubicBezTo>
                        <a:cubicBezTo>
                          <a:pt x="1069" y="2382"/>
                          <a:pt x="1069" y="2382"/>
                          <a:pt x="1069" y="2382"/>
                        </a:cubicBezTo>
                        <a:cubicBezTo>
                          <a:pt x="1085" y="2383"/>
                          <a:pt x="1085" y="2383"/>
                          <a:pt x="1085" y="2383"/>
                        </a:cubicBezTo>
                        <a:cubicBezTo>
                          <a:pt x="1090" y="2382"/>
                          <a:pt x="1090" y="2382"/>
                          <a:pt x="1090" y="2382"/>
                        </a:cubicBezTo>
                        <a:cubicBezTo>
                          <a:pt x="1095" y="2379"/>
                          <a:pt x="1095" y="2379"/>
                          <a:pt x="1095" y="2379"/>
                        </a:cubicBezTo>
                        <a:cubicBezTo>
                          <a:pt x="1099" y="2377"/>
                          <a:pt x="1099" y="2377"/>
                          <a:pt x="1099" y="2377"/>
                        </a:cubicBezTo>
                        <a:cubicBezTo>
                          <a:pt x="1103" y="2378"/>
                          <a:pt x="1103" y="2378"/>
                          <a:pt x="1103" y="2378"/>
                        </a:cubicBezTo>
                        <a:cubicBezTo>
                          <a:pt x="1106" y="2379"/>
                          <a:pt x="1106" y="2379"/>
                          <a:pt x="1106" y="2379"/>
                        </a:cubicBezTo>
                        <a:cubicBezTo>
                          <a:pt x="1112" y="2382"/>
                          <a:pt x="1112" y="2382"/>
                          <a:pt x="1112" y="2382"/>
                        </a:cubicBezTo>
                        <a:cubicBezTo>
                          <a:pt x="1115" y="2382"/>
                          <a:pt x="1115" y="2382"/>
                          <a:pt x="1115" y="2382"/>
                        </a:cubicBezTo>
                        <a:cubicBezTo>
                          <a:pt x="1122" y="2388"/>
                          <a:pt x="1122" y="2388"/>
                          <a:pt x="1122" y="2388"/>
                        </a:cubicBezTo>
                        <a:cubicBezTo>
                          <a:pt x="1126" y="2389"/>
                          <a:pt x="1126" y="2389"/>
                          <a:pt x="1126" y="2389"/>
                        </a:cubicBezTo>
                        <a:cubicBezTo>
                          <a:pt x="1131" y="2389"/>
                          <a:pt x="1131" y="2389"/>
                          <a:pt x="1131" y="2389"/>
                        </a:cubicBezTo>
                        <a:cubicBezTo>
                          <a:pt x="1140" y="2387"/>
                          <a:pt x="1140" y="2387"/>
                          <a:pt x="1140" y="2387"/>
                        </a:cubicBezTo>
                        <a:cubicBezTo>
                          <a:pt x="1151" y="2387"/>
                          <a:pt x="1151" y="2387"/>
                          <a:pt x="1151" y="2387"/>
                        </a:cubicBezTo>
                        <a:cubicBezTo>
                          <a:pt x="1155" y="2385"/>
                          <a:pt x="1155" y="2385"/>
                          <a:pt x="1155" y="2385"/>
                        </a:cubicBezTo>
                        <a:cubicBezTo>
                          <a:pt x="1160" y="2379"/>
                          <a:pt x="1160" y="2379"/>
                          <a:pt x="1160" y="2379"/>
                        </a:cubicBezTo>
                        <a:cubicBezTo>
                          <a:pt x="1163" y="2373"/>
                          <a:pt x="1163" y="2373"/>
                          <a:pt x="1163" y="2373"/>
                        </a:cubicBezTo>
                        <a:cubicBezTo>
                          <a:pt x="1169" y="2354"/>
                          <a:pt x="1169" y="2354"/>
                          <a:pt x="1169" y="2354"/>
                        </a:cubicBezTo>
                        <a:cubicBezTo>
                          <a:pt x="1172" y="2350"/>
                          <a:pt x="1172" y="2350"/>
                          <a:pt x="1172" y="2350"/>
                        </a:cubicBezTo>
                        <a:cubicBezTo>
                          <a:pt x="1178" y="2342"/>
                          <a:pt x="1178" y="2342"/>
                          <a:pt x="1178" y="2342"/>
                        </a:cubicBezTo>
                        <a:cubicBezTo>
                          <a:pt x="1179" y="2338"/>
                          <a:pt x="1179" y="2338"/>
                          <a:pt x="1179" y="2338"/>
                        </a:cubicBezTo>
                        <a:cubicBezTo>
                          <a:pt x="1185" y="2335"/>
                          <a:pt x="1185" y="2335"/>
                          <a:pt x="1185" y="2335"/>
                        </a:cubicBezTo>
                        <a:cubicBezTo>
                          <a:pt x="1189" y="2333"/>
                          <a:pt x="1189" y="2333"/>
                          <a:pt x="1189" y="2333"/>
                        </a:cubicBezTo>
                        <a:cubicBezTo>
                          <a:pt x="1225" y="2329"/>
                          <a:pt x="1225" y="2329"/>
                          <a:pt x="1225" y="2329"/>
                        </a:cubicBezTo>
                        <a:cubicBezTo>
                          <a:pt x="1233" y="2328"/>
                          <a:pt x="1233" y="2328"/>
                          <a:pt x="1233" y="2328"/>
                        </a:cubicBezTo>
                        <a:cubicBezTo>
                          <a:pt x="1236" y="2326"/>
                          <a:pt x="1236" y="2326"/>
                          <a:pt x="1236" y="2326"/>
                        </a:cubicBezTo>
                        <a:cubicBezTo>
                          <a:pt x="1239" y="2325"/>
                          <a:pt x="1239" y="2325"/>
                          <a:pt x="1239" y="2325"/>
                        </a:cubicBezTo>
                        <a:cubicBezTo>
                          <a:pt x="1242" y="2322"/>
                          <a:pt x="1242" y="2322"/>
                          <a:pt x="1242" y="2322"/>
                        </a:cubicBezTo>
                        <a:cubicBezTo>
                          <a:pt x="1246" y="2313"/>
                          <a:pt x="1246" y="2313"/>
                          <a:pt x="1246" y="2313"/>
                        </a:cubicBezTo>
                        <a:cubicBezTo>
                          <a:pt x="1259" y="2297"/>
                          <a:pt x="1259" y="2297"/>
                          <a:pt x="1259" y="2297"/>
                        </a:cubicBezTo>
                        <a:cubicBezTo>
                          <a:pt x="1262" y="2290"/>
                          <a:pt x="1262" y="2290"/>
                          <a:pt x="1262" y="2290"/>
                        </a:cubicBezTo>
                        <a:cubicBezTo>
                          <a:pt x="1265" y="2288"/>
                          <a:pt x="1265" y="2288"/>
                          <a:pt x="1265" y="2288"/>
                        </a:cubicBezTo>
                        <a:cubicBezTo>
                          <a:pt x="1268" y="2284"/>
                          <a:pt x="1268" y="2284"/>
                          <a:pt x="1268" y="2284"/>
                        </a:cubicBezTo>
                        <a:cubicBezTo>
                          <a:pt x="1271" y="2282"/>
                          <a:pt x="1271" y="2282"/>
                          <a:pt x="1271" y="2282"/>
                        </a:cubicBezTo>
                        <a:cubicBezTo>
                          <a:pt x="1272" y="2281"/>
                          <a:pt x="1272" y="2281"/>
                          <a:pt x="1272" y="2281"/>
                        </a:cubicBezTo>
                        <a:cubicBezTo>
                          <a:pt x="1273" y="2279"/>
                          <a:pt x="1273" y="2279"/>
                          <a:pt x="1273" y="2279"/>
                        </a:cubicBezTo>
                        <a:cubicBezTo>
                          <a:pt x="1274" y="2279"/>
                          <a:pt x="1274" y="2279"/>
                          <a:pt x="1274" y="2279"/>
                        </a:cubicBezTo>
                        <a:cubicBezTo>
                          <a:pt x="1275" y="2276"/>
                          <a:pt x="1275" y="2276"/>
                          <a:pt x="1275" y="2276"/>
                        </a:cubicBezTo>
                        <a:cubicBezTo>
                          <a:pt x="1275" y="2275"/>
                          <a:pt x="1275" y="2275"/>
                          <a:pt x="1275" y="2275"/>
                        </a:cubicBezTo>
                        <a:cubicBezTo>
                          <a:pt x="1277" y="2272"/>
                          <a:pt x="1277" y="2272"/>
                          <a:pt x="1277" y="2272"/>
                        </a:cubicBezTo>
                        <a:cubicBezTo>
                          <a:pt x="1277" y="2270"/>
                          <a:pt x="1277" y="2270"/>
                          <a:pt x="1277" y="2270"/>
                        </a:cubicBezTo>
                        <a:cubicBezTo>
                          <a:pt x="1277" y="2268"/>
                          <a:pt x="1277" y="2268"/>
                          <a:pt x="1277" y="2268"/>
                        </a:cubicBezTo>
                        <a:cubicBezTo>
                          <a:pt x="1275" y="2265"/>
                          <a:pt x="1275" y="2265"/>
                          <a:pt x="1275" y="2265"/>
                        </a:cubicBezTo>
                        <a:cubicBezTo>
                          <a:pt x="1265" y="2249"/>
                          <a:pt x="1265" y="2249"/>
                          <a:pt x="1265" y="2249"/>
                        </a:cubicBezTo>
                        <a:cubicBezTo>
                          <a:pt x="1262" y="2247"/>
                          <a:pt x="1262" y="2247"/>
                          <a:pt x="1262" y="2247"/>
                        </a:cubicBezTo>
                        <a:cubicBezTo>
                          <a:pt x="1261" y="2245"/>
                          <a:pt x="1261" y="2245"/>
                          <a:pt x="1261" y="2245"/>
                        </a:cubicBezTo>
                        <a:cubicBezTo>
                          <a:pt x="1252" y="2240"/>
                          <a:pt x="1252" y="2240"/>
                          <a:pt x="1252" y="2240"/>
                        </a:cubicBezTo>
                        <a:cubicBezTo>
                          <a:pt x="1242" y="2238"/>
                          <a:pt x="1242" y="2238"/>
                          <a:pt x="1242" y="2238"/>
                        </a:cubicBezTo>
                        <a:cubicBezTo>
                          <a:pt x="1180" y="2237"/>
                          <a:pt x="1180" y="2237"/>
                          <a:pt x="1180" y="2237"/>
                        </a:cubicBezTo>
                        <a:cubicBezTo>
                          <a:pt x="1177" y="2237"/>
                          <a:pt x="1177" y="2237"/>
                          <a:pt x="1177" y="2237"/>
                        </a:cubicBezTo>
                        <a:cubicBezTo>
                          <a:pt x="1175" y="2234"/>
                          <a:pt x="1175" y="2234"/>
                          <a:pt x="1175" y="2234"/>
                        </a:cubicBezTo>
                        <a:cubicBezTo>
                          <a:pt x="1176" y="2228"/>
                          <a:pt x="1176" y="2228"/>
                          <a:pt x="1176" y="2228"/>
                        </a:cubicBezTo>
                        <a:cubicBezTo>
                          <a:pt x="1175" y="2224"/>
                          <a:pt x="1175" y="2224"/>
                          <a:pt x="1175" y="2224"/>
                        </a:cubicBezTo>
                        <a:cubicBezTo>
                          <a:pt x="1170" y="2221"/>
                          <a:pt x="1170" y="2221"/>
                          <a:pt x="1170" y="2221"/>
                        </a:cubicBezTo>
                        <a:cubicBezTo>
                          <a:pt x="1170" y="2217"/>
                          <a:pt x="1170" y="2217"/>
                          <a:pt x="1170" y="2217"/>
                        </a:cubicBezTo>
                        <a:cubicBezTo>
                          <a:pt x="1171" y="2216"/>
                          <a:pt x="1171" y="2216"/>
                          <a:pt x="1171" y="2216"/>
                        </a:cubicBezTo>
                        <a:cubicBezTo>
                          <a:pt x="1173" y="2213"/>
                          <a:pt x="1173" y="2213"/>
                          <a:pt x="1173" y="2213"/>
                        </a:cubicBezTo>
                        <a:cubicBezTo>
                          <a:pt x="1175" y="2210"/>
                          <a:pt x="1175" y="2210"/>
                          <a:pt x="1175" y="2210"/>
                        </a:cubicBezTo>
                        <a:cubicBezTo>
                          <a:pt x="1179" y="2208"/>
                          <a:pt x="1179" y="2208"/>
                          <a:pt x="1179" y="2208"/>
                        </a:cubicBezTo>
                        <a:cubicBezTo>
                          <a:pt x="1192" y="2200"/>
                          <a:pt x="1192" y="2200"/>
                          <a:pt x="1192" y="2200"/>
                        </a:cubicBezTo>
                        <a:cubicBezTo>
                          <a:pt x="1204" y="2189"/>
                          <a:pt x="1204" y="2189"/>
                          <a:pt x="1204" y="2189"/>
                        </a:cubicBezTo>
                        <a:cubicBezTo>
                          <a:pt x="1208" y="2182"/>
                          <a:pt x="1208" y="2182"/>
                          <a:pt x="1208" y="2182"/>
                        </a:cubicBezTo>
                        <a:cubicBezTo>
                          <a:pt x="1214" y="2175"/>
                          <a:pt x="1214" y="2175"/>
                          <a:pt x="1214" y="2175"/>
                        </a:cubicBezTo>
                        <a:cubicBezTo>
                          <a:pt x="1217" y="2171"/>
                          <a:pt x="1217" y="2171"/>
                          <a:pt x="1217" y="2171"/>
                        </a:cubicBezTo>
                        <a:cubicBezTo>
                          <a:pt x="1219" y="2166"/>
                          <a:pt x="1219" y="2166"/>
                          <a:pt x="1219" y="2166"/>
                        </a:cubicBezTo>
                        <a:cubicBezTo>
                          <a:pt x="1225" y="2143"/>
                          <a:pt x="1225" y="2143"/>
                          <a:pt x="1225" y="2143"/>
                        </a:cubicBezTo>
                        <a:cubicBezTo>
                          <a:pt x="1225" y="2138"/>
                          <a:pt x="1225" y="2138"/>
                          <a:pt x="1225" y="2138"/>
                        </a:cubicBezTo>
                        <a:cubicBezTo>
                          <a:pt x="1223" y="2134"/>
                          <a:pt x="1223" y="2134"/>
                          <a:pt x="1223" y="2134"/>
                        </a:cubicBezTo>
                        <a:cubicBezTo>
                          <a:pt x="1222" y="2133"/>
                          <a:pt x="1222" y="2133"/>
                          <a:pt x="1222" y="2133"/>
                        </a:cubicBezTo>
                        <a:cubicBezTo>
                          <a:pt x="1219" y="2133"/>
                          <a:pt x="1219" y="2133"/>
                          <a:pt x="1219" y="2133"/>
                        </a:cubicBezTo>
                        <a:cubicBezTo>
                          <a:pt x="1216" y="2134"/>
                          <a:pt x="1216" y="2134"/>
                          <a:pt x="1216" y="2134"/>
                        </a:cubicBezTo>
                        <a:cubicBezTo>
                          <a:pt x="1213" y="2134"/>
                          <a:pt x="1213" y="2134"/>
                          <a:pt x="1213" y="2134"/>
                        </a:cubicBezTo>
                        <a:cubicBezTo>
                          <a:pt x="1210" y="2134"/>
                          <a:pt x="1210" y="2134"/>
                          <a:pt x="1210" y="2134"/>
                        </a:cubicBezTo>
                        <a:cubicBezTo>
                          <a:pt x="1210" y="2133"/>
                          <a:pt x="1210" y="2133"/>
                          <a:pt x="1210" y="2133"/>
                        </a:cubicBezTo>
                        <a:cubicBezTo>
                          <a:pt x="1209" y="2132"/>
                          <a:pt x="1209" y="2132"/>
                          <a:pt x="1209" y="2132"/>
                        </a:cubicBezTo>
                        <a:cubicBezTo>
                          <a:pt x="1211" y="2124"/>
                          <a:pt x="1211" y="2124"/>
                          <a:pt x="1211" y="2124"/>
                        </a:cubicBezTo>
                        <a:cubicBezTo>
                          <a:pt x="1211" y="2121"/>
                          <a:pt x="1211" y="2121"/>
                          <a:pt x="1211" y="2121"/>
                        </a:cubicBezTo>
                        <a:cubicBezTo>
                          <a:pt x="1210" y="2117"/>
                          <a:pt x="1210" y="2117"/>
                          <a:pt x="1210" y="2117"/>
                        </a:cubicBezTo>
                        <a:cubicBezTo>
                          <a:pt x="1207" y="2115"/>
                          <a:pt x="1207" y="2115"/>
                          <a:pt x="1207" y="2115"/>
                        </a:cubicBezTo>
                        <a:cubicBezTo>
                          <a:pt x="1207" y="2110"/>
                          <a:pt x="1207" y="2110"/>
                          <a:pt x="1207" y="2110"/>
                        </a:cubicBezTo>
                        <a:cubicBezTo>
                          <a:pt x="1208" y="2102"/>
                          <a:pt x="1208" y="2102"/>
                          <a:pt x="1208" y="2102"/>
                        </a:cubicBezTo>
                        <a:cubicBezTo>
                          <a:pt x="1213" y="2087"/>
                          <a:pt x="1213" y="2087"/>
                          <a:pt x="1213" y="2087"/>
                        </a:cubicBezTo>
                        <a:cubicBezTo>
                          <a:pt x="1221" y="2069"/>
                          <a:pt x="1221" y="2069"/>
                          <a:pt x="1221" y="2069"/>
                        </a:cubicBezTo>
                        <a:cubicBezTo>
                          <a:pt x="1229" y="2066"/>
                          <a:pt x="1229" y="2066"/>
                          <a:pt x="1229" y="2066"/>
                        </a:cubicBezTo>
                        <a:cubicBezTo>
                          <a:pt x="1232" y="2066"/>
                          <a:pt x="1232" y="2066"/>
                          <a:pt x="1232" y="2066"/>
                        </a:cubicBezTo>
                        <a:cubicBezTo>
                          <a:pt x="1236" y="2066"/>
                          <a:pt x="1236" y="2066"/>
                          <a:pt x="1236" y="2066"/>
                        </a:cubicBezTo>
                        <a:cubicBezTo>
                          <a:pt x="1242" y="2068"/>
                          <a:pt x="1242" y="2068"/>
                          <a:pt x="1242" y="2068"/>
                        </a:cubicBezTo>
                        <a:cubicBezTo>
                          <a:pt x="1245" y="2068"/>
                          <a:pt x="1245" y="2068"/>
                          <a:pt x="1245" y="2068"/>
                        </a:cubicBezTo>
                        <a:cubicBezTo>
                          <a:pt x="1249" y="2067"/>
                          <a:pt x="1249" y="2067"/>
                          <a:pt x="1249" y="2067"/>
                        </a:cubicBezTo>
                        <a:cubicBezTo>
                          <a:pt x="1253" y="2066"/>
                          <a:pt x="1253" y="2066"/>
                          <a:pt x="1253" y="2066"/>
                        </a:cubicBezTo>
                        <a:cubicBezTo>
                          <a:pt x="1268" y="2057"/>
                          <a:pt x="1268" y="2057"/>
                          <a:pt x="1268" y="2057"/>
                        </a:cubicBezTo>
                        <a:cubicBezTo>
                          <a:pt x="1271" y="2055"/>
                          <a:pt x="1271" y="2055"/>
                          <a:pt x="1271" y="2055"/>
                        </a:cubicBezTo>
                        <a:cubicBezTo>
                          <a:pt x="1274" y="2055"/>
                          <a:pt x="1274" y="2055"/>
                          <a:pt x="1274" y="2055"/>
                        </a:cubicBezTo>
                        <a:cubicBezTo>
                          <a:pt x="1275" y="2053"/>
                          <a:pt x="1275" y="2053"/>
                          <a:pt x="1275" y="2053"/>
                        </a:cubicBezTo>
                        <a:cubicBezTo>
                          <a:pt x="1275" y="2050"/>
                          <a:pt x="1275" y="2050"/>
                          <a:pt x="1275" y="2050"/>
                        </a:cubicBezTo>
                        <a:cubicBezTo>
                          <a:pt x="1274" y="2047"/>
                          <a:pt x="1274" y="2047"/>
                          <a:pt x="1274" y="2047"/>
                        </a:cubicBezTo>
                        <a:cubicBezTo>
                          <a:pt x="1273" y="2045"/>
                          <a:pt x="1273" y="2045"/>
                          <a:pt x="1273" y="2045"/>
                        </a:cubicBezTo>
                        <a:cubicBezTo>
                          <a:pt x="1272" y="2043"/>
                          <a:pt x="1272" y="2043"/>
                          <a:pt x="1272" y="2043"/>
                        </a:cubicBezTo>
                        <a:cubicBezTo>
                          <a:pt x="1272" y="2040"/>
                          <a:pt x="1272" y="2040"/>
                          <a:pt x="1272" y="2040"/>
                        </a:cubicBezTo>
                        <a:cubicBezTo>
                          <a:pt x="1274" y="2037"/>
                          <a:pt x="1274" y="2037"/>
                          <a:pt x="1274" y="2037"/>
                        </a:cubicBezTo>
                        <a:cubicBezTo>
                          <a:pt x="1280" y="2028"/>
                          <a:pt x="1280" y="2028"/>
                          <a:pt x="1280" y="2028"/>
                        </a:cubicBezTo>
                        <a:cubicBezTo>
                          <a:pt x="1284" y="2019"/>
                          <a:pt x="1284" y="2019"/>
                          <a:pt x="1284" y="2019"/>
                        </a:cubicBezTo>
                        <a:cubicBezTo>
                          <a:pt x="1288" y="2003"/>
                          <a:pt x="1288" y="2003"/>
                          <a:pt x="1288" y="2003"/>
                        </a:cubicBezTo>
                        <a:cubicBezTo>
                          <a:pt x="1303" y="1997"/>
                          <a:pt x="1303" y="1997"/>
                          <a:pt x="1303" y="1997"/>
                        </a:cubicBezTo>
                        <a:cubicBezTo>
                          <a:pt x="1321" y="1997"/>
                          <a:pt x="1321" y="1997"/>
                          <a:pt x="1321" y="1997"/>
                        </a:cubicBezTo>
                        <a:cubicBezTo>
                          <a:pt x="1324" y="1997"/>
                          <a:pt x="1324" y="1997"/>
                          <a:pt x="1324" y="1997"/>
                        </a:cubicBezTo>
                        <a:cubicBezTo>
                          <a:pt x="1327" y="1999"/>
                          <a:pt x="1327" y="1999"/>
                          <a:pt x="1327" y="1999"/>
                        </a:cubicBezTo>
                        <a:cubicBezTo>
                          <a:pt x="1332" y="2002"/>
                          <a:pt x="1332" y="2002"/>
                          <a:pt x="1332" y="2002"/>
                        </a:cubicBezTo>
                        <a:cubicBezTo>
                          <a:pt x="1335" y="2004"/>
                          <a:pt x="1335" y="2004"/>
                          <a:pt x="1335" y="2004"/>
                        </a:cubicBezTo>
                        <a:cubicBezTo>
                          <a:pt x="1337" y="2007"/>
                          <a:pt x="1337" y="2007"/>
                          <a:pt x="1337" y="2007"/>
                        </a:cubicBezTo>
                        <a:cubicBezTo>
                          <a:pt x="1339" y="2010"/>
                          <a:pt x="1339" y="2010"/>
                          <a:pt x="1339" y="2010"/>
                        </a:cubicBezTo>
                        <a:cubicBezTo>
                          <a:pt x="1345" y="2018"/>
                          <a:pt x="1345" y="2018"/>
                          <a:pt x="1345" y="2018"/>
                        </a:cubicBezTo>
                        <a:cubicBezTo>
                          <a:pt x="1349" y="2020"/>
                          <a:pt x="1349" y="2020"/>
                          <a:pt x="1349" y="2020"/>
                        </a:cubicBezTo>
                        <a:cubicBezTo>
                          <a:pt x="1353" y="2022"/>
                          <a:pt x="1353" y="2022"/>
                          <a:pt x="1353" y="2022"/>
                        </a:cubicBezTo>
                        <a:cubicBezTo>
                          <a:pt x="1358" y="2021"/>
                          <a:pt x="1358" y="2021"/>
                          <a:pt x="1358" y="2021"/>
                        </a:cubicBezTo>
                        <a:cubicBezTo>
                          <a:pt x="1360" y="2019"/>
                          <a:pt x="1360" y="2019"/>
                          <a:pt x="1360" y="2019"/>
                        </a:cubicBezTo>
                        <a:cubicBezTo>
                          <a:pt x="1361" y="2017"/>
                          <a:pt x="1361" y="2017"/>
                          <a:pt x="1361" y="2017"/>
                        </a:cubicBezTo>
                        <a:cubicBezTo>
                          <a:pt x="1361" y="2016"/>
                          <a:pt x="1361" y="2016"/>
                          <a:pt x="1361" y="2016"/>
                        </a:cubicBezTo>
                        <a:cubicBezTo>
                          <a:pt x="1362" y="2013"/>
                          <a:pt x="1362" y="2013"/>
                          <a:pt x="1362" y="2013"/>
                        </a:cubicBezTo>
                        <a:cubicBezTo>
                          <a:pt x="1368" y="2006"/>
                          <a:pt x="1368" y="2006"/>
                          <a:pt x="1368" y="2006"/>
                        </a:cubicBezTo>
                        <a:cubicBezTo>
                          <a:pt x="1371" y="2005"/>
                          <a:pt x="1371" y="2005"/>
                          <a:pt x="1371" y="2005"/>
                        </a:cubicBezTo>
                        <a:cubicBezTo>
                          <a:pt x="1377" y="2007"/>
                          <a:pt x="1377" y="2007"/>
                          <a:pt x="1377" y="2007"/>
                        </a:cubicBezTo>
                        <a:cubicBezTo>
                          <a:pt x="1388" y="2014"/>
                          <a:pt x="1388" y="2014"/>
                          <a:pt x="1388" y="2014"/>
                        </a:cubicBezTo>
                        <a:cubicBezTo>
                          <a:pt x="1404" y="2027"/>
                          <a:pt x="1404" y="2027"/>
                          <a:pt x="1404" y="2027"/>
                        </a:cubicBezTo>
                        <a:cubicBezTo>
                          <a:pt x="1414" y="2032"/>
                          <a:pt x="1414" y="2032"/>
                          <a:pt x="1414" y="2032"/>
                        </a:cubicBezTo>
                        <a:cubicBezTo>
                          <a:pt x="1438" y="2038"/>
                          <a:pt x="1438" y="2038"/>
                          <a:pt x="1438" y="2038"/>
                        </a:cubicBezTo>
                        <a:cubicBezTo>
                          <a:pt x="1441" y="2034"/>
                          <a:pt x="1441" y="2034"/>
                          <a:pt x="1441" y="2034"/>
                        </a:cubicBezTo>
                        <a:cubicBezTo>
                          <a:pt x="1443" y="2030"/>
                          <a:pt x="1443" y="2030"/>
                          <a:pt x="1443" y="2030"/>
                        </a:cubicBezTo>
                        <a:cubicBezTo>
                          <a:pt x="1444" y="2026"/>
                          <a:pt x="1444" y="2026"/>
                          <a:pt x="1444" y="2026"/>
                        </a:cubicBezTo>
                        <a:cubicBezTo>
                          <a:pt x="1444" y="2023"/>
                          <a:pt x="1444" y="2023"/>
                          <a:pt x="1444" y="2023"/>
                        </a:cubicBezTo>
                        <a:cubicBezTo>
                          <a:pt x="1441" y="2013"/>
                          <a:pt x="1441" y="2013"/>
                          <a:pt x="1441" y="2013"/>
                        </a:cubicBezTo>
                        <a:cubicBezTo>
                          <a:pt x="1441" y="2008"/>
                          <a:pt x="1441" y="2008"/>
                          <a:pt x="1441" y="2008"/>
                        </a:cubicBezTo>
                        <a:cubicBezTo>
                          <a:pt x="1442" y="2005"/>
                          <a:pt x="1442" y="2005"/>
                          <a:pt x="1442" y="2005"/>
                        </a:cubicBezTo>
                        <a:cubicBezTo>
                          <a:pt x="1443" y="2004"/>
                          <a:pt x="1443" y="2004"/>
                          <a:pt x="1443" y="2004"/>
                        </a:cubicBezTo>
                        <a:cubicBezTo>
                          <a:pt x="1443" y="2003"/>
                          <a:pt x="1443" y="2003"/>
                          <a:pt x="1443" y="2003"/>
                        </a:cubicBezTo>
                        <a:cubicBezTo>
                          <a:pt x="1446" y="2003"/>
                          <a:pt x="1446" y="2003"/>
                          <a:pt x="1446" y="2003"/>
                        </a:cubicBezTo>
                        <a:cubicBezTo>
                          <a:pt x="1448" y="2003"/>
                          <a:pt x="1448" y="2003"/>
                          <a:pt x="1448" y="2003"/>
                        </a:cubicBezTo>
                        <a:cubicBezTo>
                          <a:pt x="1451" y="2003"/>
                          <a:pt x="1451" y="2003"/>
                          <a:pt x="1451" y="2003"/>
                        </a:cubicBezTo>
                        <a:cubicBezTo>
                          <a:pt x="1453" y="2005"/>
                          <a:pt x="1453" y="2005"/>
                          <a:pt x="1453" y="2005"/>
                        </a:cubicBezTo>
                        <a:cubicBezTo>
                          <a:pt x="1456" y="2008"/>
                          <a:pt x="1456" y="2008"/>
                          <a:pt x="1456" y="2008"/>
                        </a:cubicBezTo>
                        <a:cubicBezTo>
                          <a:pt x="1457" y="2008"/>
                          <a:pt x="1457" y="2008"/>
                          <a:pt x="1457" y="2008"/>
                        </a:cubicBezTo>
                        <a:cubicBezTo>
                          <a:pt x="1458" y="2008"/>
                          <a:pt x="1458" y="2008"/>
                          <a:pt x="1458" y="2008"/>
                        </a:cubicBezTo>
                        <a:cubicBezTo>
                          <a:pt x="1460" y="2006"/>
                          <a:pt x="1460" y="2006"/>
                          <a:pt x="1460" y="2006"/>
                        </a:cubicBezTo>
                        <a:cubicBezTo>
                          <a:pt x="1462" y="2003"/>
                          <a:pt x="1462" y="2003"/>
                          <a:pt x="1462" y="2003"/>
                        </a:cubicBezTo>
                        <a:cubicBezTo>
                          <a:pt x="1464" y="2003"/>
                          <a:pt x="1464" y="2003"/>
                          <a:pt x="1464" y="2003"/>
                        </a:cubicBezTo>
                        <a:cubicBezTo>
                          <a:pt x="1467" y="2003"/>
                          <a:pt x="1467" y="2003"/>
                          <a:pt x="1467" y="2003"/>
                        </a:cubicBezTo>
                        <a:cubicBezTo>
                          <a:pt x="1469" y="2003"/>
                          <a:pt x="1469" y="2003"/>
                          <a:pt x="1469" y="2003"/>
                        </a:cubicBezTo>
                        <a:cubicBezTo>
                          <a:pt x="1471" y="2002"/>
                          <a:pt x="1471" y="2002"/>
                          <a:pt x="1471" y="2002"/>
                        </a:cubicBezTo>
                        <a:cubicBezTo>
                          <a:pt x="1474" y="2000"/>
                          <a:pt x="1474" y="2000"/>
                          <a:pt x="1474" y="2000"/>
                        </a:cubicBezTo>
                        <a:cubicBezTo>
                          <a:pt x="1475" y="1998"/>
                          <a:pt x="1475" y="1998"/>
                          <a:pt x="1475" y="1998"/>
                        </a:cubicBezTo>
                        <a:cubicBezTo>
                          <a:pt x="1476" y="1996"/>
                          <a:pt x="1476" y="1996"/>
                          <a:pt x="1476" y="1996"/>
                        </a:cubicBezTo>
                        <a:cubicBezTo>
                          <a:pt x="1476" y="1987"/>
                          <a:pt x="1476" y="1987"/>
                          <a:pt x="1476" y="1987"/>
                        </a:cubicBezTo>
                        <a:cubicBezTo>
                          <a:pt x="1477" y="1984"/>
                          <a:pt x="1477" y="1984"/>
                          <a:pt x="1477" y="1984"/>
                        </a:cubicBezTo>
                        <a:cubicBezTo>
                          <a:pt x="1478" y="1983"/>
                          <a:pt x="1478" y="1983"/>
                          <a:pt x="1478" y="1983"/>
                        </a:cubicBezTo>
                        <a:cubicBezTo>
                          <a:pt x="1481" y="1982"/>
                          <a:pt x="1481" y="1982"/>
                          <a:pt x="1481" y="1982"/>
                        </a:cubicBezTo>
                        <a:cubicBezTo>
                          <a:pt x="1483" y="1982"/>
                          <a:pt x="1483" y="1982"/>
                          <a:pt x="1483" y="1982"/>
                        </a:cubicBezTo>
                        <a:cubicBezTo>
                          <a:pt x="1484" y="1982"/>
                          <a:pt x="1484" y="1982"/>
                          <a:pt x="1484" y="1982"/>
                        </a:cubicBezTo>
                        <a:cubicBezTo>
                          <a:pt x="1487" y="1982"/>
                          <a:pt x="1487" y="1982"/>
                          <a:pt x="1487" y="1982"/>
                        </a:cubicBezTo>
                        <a:cubicBezTo>
                          <a:pt x="1489" y="1984"/>
                          <a:pt x="1489" y="1984"/>
                          <a:pt x="1489" y="1984"/>
                        </a:cubicBezTo>
                        <a:cubicBezTo>
                          <a:pt x="1510" y="1999"/>
                          <a:pt x="1510" y="1999"/>
                          <a:pt x="1510" y="1999"/>
                        </a:cubicBezTo>
                        <a:cubicBezTo>
                          <a:pt x="1515" y="2000"/>
                          <a:pt x="1515" y="2000"/>
                          <a:pt x="1515" y="2000"/>
                        </a:cubicBezTo>
                        <a:cubicBezTo>
                          <a:pt x="1519" y="2000"/>
                          <a:pt x="1519" y="2000"/>
                          <a:pt x="1519" y="2000"/>
                        </a:cubicBezTo>
                        <a:cubicBezTo>
                          <a:pt x="1521" y="1999"/>
                          <a:pt x="1521" y="1999"/>
                          <a:pt x="1521" y="1999"/>
                        </a:cubicBezTo>
                        <a:cubicBezTo>
                          <a:pt x="1521" y="1995"/>
                          <a:pt x="1521" y="1995"/>
                          <a:pt x="1521" y="1995"/>
                        </a:cubicBezTo>
                        <a:cubicBezTo>
                          <a:pt x="1519" y="1991"/>
                          <a:pt x="1519" y="1991"/>
                          <a:pt x="1519" y="1991"/>
                        </a:cubicBezTo>
                        <a:cubicBezTo>
                          <a:pt x="1514" y="1984"/>
                          <a:pt x="1514" y="1984"/>
                          <a:pt x="1514" y="1984"/>
                        </a:cubicBezTo>
                        <a:cubicBezTo>
                          <a:pt x="1510" y="1981"/>
                          <a:pt x="1510" y="1981"/>
                          <a:pt x="1510" y="1981"/>
                        </a:cubicBezTo>
                        <a:cubicBezTo>
                          <a:pt x="1505" y="1979"/>
                          <a:pt x="1505" y="1979"/>
                          <a:pt x="1505" y="1979"/>
                        </a:cubicBezTo>
                        <a:cubicBezTo>
                          <a:pt x="1502" y="1978"/>
                          <a:pt x="1502" y="1978"/>
                          <a:pt x="1502" y="1978"/>
                        </a:cubicBezTo>
                        <a:cubicBezTo>
                          <a:pt x="1502" y="1976"/>
                          <a:pt x="1502" y="1976"/>
                          <a:pt x="1502" y="1976"/>
                        </a:cubicBezTo>
                        <a:cubicBezTo>
                          <a:pt x="1501" y="1974"/>
                          <a:pt x="1501" y="1974"/>
                          <a:pt x="1501" y="1974"/>
                        </a:cubicBezTo>
                        <a:cubicBezTo>
                          <a:pt x="1502" y="1970"/>
                          <a:pt x="1502" y="1970"/>
                          <a:pt x="1502" y="1970"/>
                        </a:cubicBezTo>
                        <a:cubicBezTo>
                          <a:pt x="1511" y="1958"/>
                          <a:pt x="1511" y="1958"/>
                          <a:pt x="1511" y="1958"/>
                        </a:cubicBezTo>
                        <a:cubicBezTo>
                          <a:pt x="1515" y="1953"/>
                          <a:pt x="1515" y="1953"/>
                          <a:pt x="1515" y="1953"/>
                        </a:cubicBezTo>
                        <a:cubicBezTo>
                          <a:pt x="1516" y="1951"/>
                          <a:pt x="1516" y="1951"/>
                          <a:pt x="1516" y="1951"/>
                        </a:cubicBezTo>
                        <a:cubicBezTo>
                          <a:pt x="1516" y="1948"/>
                          <a:pt x="1516" y="1948"/>
                          <a:pt x="1516" y="1948"/>
                        </a:cubicBezTo>
                        <a:cubicBezTo>
                          <a:pt x="1519" y="1940"/>
                          <a:pt x="1519" y="1940"/>
                          <a:pt x="1519" y="1940"/>
                        </a:cubicBezTo>
                        <a:cubicBezTo>
                          <a:pt x="1520" y="1937"/>
                          <a:pt x="1520" y="1937"/>
                          <a:pt x="1520" y="1937"/>
                        </a:cubicBezTo>
                        <a:cubicBezTo>
                          <a:pt x="1522" y="1934"/>
                          <a:pt x="1522" y="1934"/>
                          <a:pt x="1522" y="1934"/>
                        </a:cubicBezTo>
                        <a:cubicBezTo>
                          <a:pt x="1524" y="1932"/>
                          <a:pt x="1524" y="1932"/>
                          <a:pt x="1524" y="1932"/>
                        </a:cubicBezTo>
                        <a:cubicBezTo>
                          <a:pt x="1531" y="1929"/>
                          <a:pt x="1531" y="1929"/>
                          <a:pt x="1531" y="1929"/>
                        </a:cubicBezTo>
                        <a:cubicBezTo>
                          <a:pt x="1533" y="1927"/>
                          <a:pt x="1533" y="1927"/>
                          <a:pt x="1533" y="1927"/>
                        </a:cubicBezTo>
                        <a:cubicBezTo>
                          <a:pt x="1536" y="1924"/>
                          <a:pt x="1536" y="1924"/>
                          <a:pt x="1536" y="1924"/>
                        </a:cubicBezTo>
                        <a:cubicBezTo>
                          <a:pt x="1537" y="1919"/>
                          <a:pt x="1537" y="1919"/>
                          <a:pt x="1537" y="1919"/>
                        </a:cubicBezTo>
                        <a:cubicBezTo>
                          <a:pt x="1538" y="1914"/>
                          <a:pt x="1538" y="1914"/>
                          <a:pt x="1538" y="1914"/>
                        </a:cubicBezTo>
                        <a:cubicBezTo>
                          <a:pt x="1539" y="1905"/>
                          <a:pt x="1539" y="1905"/>
                          <a:pt x="1539" y="1905"/>
                        </a:cubicBezTo>
                        <a:cubicBezTo>
                          <a:pt x="1540" y="1902"/>
                          <a:pt x="1540" y="1902"/>
                          <a:pt x="1540" y="1902"/>
                        </a:cubicBezTo>
                        <a:cubicBezTo>
                          <a:pt x="1543" y="1898"/>
                          <a:pt x="1543" y="1898"/>
                          <a:pt x="1543" y="1898"/>
                        </a:cubicBezTo>
                        <a:cubicBezTo>
                          <a:pt x="1548" y="1892"/>
                          <a:pt x="1548" y="1892"/>
                          <a:pt x="1548" y="1892"/>
                        </a:cubicBezTo>
                        <a:cubicBezTo>
                          <a:pt x="1550" y="1889"/>
                          <a:pt x="1550" y="1889"/>
                          <a:pt x="1550" y="1889"/>
                        </a:cubicBezTo>
                        <a:cubicBezTo>
                          <a:pt x="1551" y="1885"/>
                          <a:pt x="1551" y="1885"/>
                          <a:pt x="1551" y="1885"/>
                        </a:cubicBezTo>
                        <a:cubicBezTo>
                          <a:pt x="1554" y="1877"/>
                          <a:pt x="1554" y="1877"/>
                          <a:pt x="1554" y="1877"/>
                        </a:cubicBezTo>
                        <a:cubicBezTo>
                          <a:pt x="1554" y="1875"/>
                          <a:pt x="1554" y="1875"/>
                          <a:pt x="1554" y="1875"/>
                        </a:cubicBezTo>
                        <a:cubicBezTo>
                          <a:pt x="1554" y="1873"/>
                          <a:pt x="1554" y="1873"/>
                          <a:pt x="1554" y="1873"/>
                        </a:cubicBezTo>
                        <a:cubicBezTo>
                          <a:pt x="1554" y="1871"/>
                          <a:pt x="1554" y="1871"/>
                          <a:pt x="1554" y="1871"/>
                        </a:cubicBezTo>
                        <a:cubicBezTo>
                          <a:pt x="1554" y="1868"/>
                          <a:pt x="1554" y="1868"/>
                          <a:pt x="1554" y="1868"/>
                        </a:cubicBezTo>
                        <a:cubicBezTo>
                          <a:pt x="1554" y="1865"/>
                          <a:pt x="1554" y="1865"/>
                          <a:pt x="1554" y="1865"/>
                        </a:cubicBezTo>
                        <a:cubicBezTo>
                          <a:pt x="1556" y="1859"/>
                          <a:pt x="1556" y="1859"/>
                          <a:pt x="1556" y="1859"/>
                        </a:cubicBezTo>
                        <a:cubicBezTo>
                          <a:pt x="1556" y="1855"/>
                          <a:pt x="1556" y="1855"/>
                          <a:pt x="1556" y="1855"/>
                        </a:cubicBezTo>
                        <a:cubicBezTo>
                          <a:pt x="1556" y="1853"/>
                          <a:pt x="1556" y="1853"/>
                          <a:pt x="1556" y="1853"/>
                        </a:cubicBezTo>
                        <a:cubicBezTo>
                          <a:pt x="1554" y="1848"/>
                          <a:pt x="1554" y="1848"/>
                          <a:pt x="1554" y="1848"/>
                        </a:cubicBezTo>
                        <a:cubicBezTo>
                          <a:pt x="1554" y="1846"/>
                          <a:pt x="1554" y="1846"/>
                          <a:pt x="1554" y="1846"/>
                        </a:cubicBezTo>
                        <a:cubicBezTo>
                          <a:pt x="1552" y="1844"/>
                          <a:pt x="1552" y="1844"/>
                          <a:pt x="1552" y="1844"/>
                        </a:cubicBezTo>
                        <a:cubicBezTo>
                          <a:pt x="1551" y="1842"/>
                          <a:pt x="1551" y="1842"/>
                          <a:pt x="1551" y="1842"/>
                        </a:cubicBezTo>
                        <a:cubicBezTo>
                          <a:pt x="1546" y="1847"/>
                          <a:pt x="1546" y="1847"/>
                          <a:pt x="1546" y="1847"/>
                        </a:cubicBezTo>
                        <a:cubicBezTo>
                          <a:pt x="1544" y="1850"/>
                          <a:pt x="1544" y="1850"/>
                          <a:pt x="1544" y="1850"/>
                        </a:cubicBezTo>
                        <a:cubicBezTo>
                          <a:pt x="1543" y="1850"/>
                          <a:pt x="1543" y="1850"/>
                          <a:pt x="1543" y="1850"/>
                        </a:cubicBezTo>
                        <a:cubicBezTo>
                          <a:pt x="1540" y="1851"/>
                          <a:pt x="1540" y="1851"/>
                          <a:pt x="1540" y="1851"/>
                        </a:cubicBezTo>
                        <a:cubicBezTo>
                          <a:pt x="1537" y="1851"/>
                          <a:pt x="1537" y="1851"/>
                          <a:pt x="1537" y="1851"/>
                        </a:cubicBezTo>
                        <a:cubicBezTo>
                          <a:pt x="1535" y="1850"/>
                          <a:pt x="1535" y="1850"/>
                          <a:pt x="1535" y="1850"/>
                        </a:cubicBezTo>
                        <a:cubicBezTo>
                          <a:pt x="1534" y="1850"/>
                          <a:pt x="1534" y="1850"/>
                          <a:pt x="1534" y="1850"/>
                        </a:cubicBezTo>
                        <a:cubicBezTo>
                          <a:pt x="1520" y="1839"/>
                          <a:pt x="1520" y="1839"/>
                          <a:pt x="1520" y="1839"/>
                        </a:cubicBezTo>
                        <a:cubicBezTo>
                          <a:pt x="1517" y="1838"/>
                          <a:pt x="1517" y="1838"/>
                          <a:pt x="1517" y="1838"/>
                        </a:cubicBezTo>
                        <a:cubicBezTo>
                          <a:pt x="1515" y="1838"/>
                          <a:pt x="1515" y="1838"/>
                          <a:pt x="1515" y="1838"/>
                        </a:cubicBezTo>
                        <a:cubicBezTo>
                          <a:pt x="1513" y="1838"/>
                          <a:pt x="1513" y="1838"/>
                          <a:pt x="1513" y="1838"/>
                        </a:cubicBezTo>
                        <a:cubicBezTo>
                          <a:pt x="1511" y="1838"/>
                          <a:pt x="1511" y="1838"/>
                          <a:pt x="1511" y="1838"/>
                        </a:cubicBezTo>
                        <a:cubicBezTo>
                          <a:pt x="1510" y="1837"/>
                          <a:pt x="1510" y="1837"/>
                          <a:pt x="1510" y="1837"/>
                        </a:cubicBezTo>
                        <a:cubicBezTo>
                          <a:pt x="1508" y="1837"/>
                          <a:pt x="1508" y="1837"/>
                          <a:pt x="1508" y="1837"/>
                        </a:cubicBezTo>
                        <a:cubicBezTo>
                          <a:pt x="1505" y="1834"/>
                          <a:pt x="1505" y="1834"/>
                          <a:pt x="1505" y="1834"/>
                        </a:cubicBezTo>
                        <a:cubicBezTo>
                          <a:pt x="1502" y="1834"/>
                          <a:pt x="1502" y="1834"/>
                          <a:pt x="1502" y="1834"/>
                        </a:cubicBezTo>
                        <a:cubicBezTo>
                          <a:pt x="1500" y="1834"/>
                          <a:pt x="1500" y="1834"/>
                          <a:pt x="1500" y="1834"/>
                        </a:cubicBezTo>
                        <a:cubicBezTo>
                          <a:pt x="1495" y="1837"/>
                          <a:pt x="1495" y="1837"/>
                          <a:pt x="1495" y="1837"/>
                        </a:cubicBezTo>
                        <a:cubicBezTo>
                          <a:pt x="1493" y="1837"/>
                          <a:pt x="1493" y="1837"/>
                          <a:pt x="1493" y="1837"/>
                        </a:cubicBezTo>
                        <a:cubicBezTo>
                          <a:pt x="1490" y="1835"/>
                          <a:pt x="1490" y="1835"/>
                          <a:pt x="1490" y="1835"/>
                        </a:cubicBezTo>
                        <a:cubicBezTo>
                          <a:pt x="1489" y="1830"/>
                          <a:pt x="1489" y="1830"/>
                          <a:pt x="1489" y="1830"/>
                        </a:cubicBezTo>
                        <a:cubicBezTo>
                          <a:pt x="1487" y="1826"/>
                          <a:pt x="1487" y="1826"/>
                          <a:pt x="1487" y="1826"/>
                        </a:cubicBezTo>
                        <a:cubicBezTo>
                          <a:pt x="1485" y="1823"/>
                          <a:pt x="1485" y="1823"/>
                          <a:pt x="1485" y="1823"/>
                        </a:cubicBezTo>
                        <a:cubicBezTo>
                          <a:pt x="1483" y="1821"/>
                          <a:pt x="1483" y="1821"/>
                          <a:pt x="1483" y="1821"/>
                        </a:cubicBezTo>
                        <a:cubicBezTo>
                          <a:pt x="1481" y="1818"/>
                          <a:pt x="1481" y="1818"/>
                          <a:pt x="1481" y="1818"/>
                        </a:cubicBezTo>
                        <a:cubicBezTo>
                          <a:pt x="1479" y="1816"/>
                          <a:pt x="1479" y="1816"/>
                          <a:pt x="1479" y="1816"/>
                        </a:cubicBezTo>
                        <a:cubicBezTo>
                          <a:pt x="1479" y="1812"/>
                          <a:pt x="1479" y="1812"/>
                          <a:pt x="1479" y="1812"/>
                        </a:cubicBezTo>
                        <a:cubicBezTo>
                          <a:pt x="1480" y="1810"/>
                          <a:pt x="1480" y="1810"/>
                          <a:pt x="1480" y="1810"/>
                        </a:cubicBezTo>
                        <a:cubicBezTo>
                          <a:pt x="1481" y="1808"/>
                          <a:pt x="1481" y="1808"/>
                          <a:pt x="1481" y="1808"/>
                        </a:cubicBezTo>
                        <a:cubicBezTo>
                          <a:pt x="1482" y="1806"/>
                          <a:pt x="1482" y="1806"/>
                          <a:pt x="1482" y="1806"/>
                        </a:cubicBezTo>
                        <a:cubicBezTo>
                          <a:pt x="1483" y="1805"/>
                          <a:pt x="1483" y="1805"/>
                          <a:pt x="1483" y="1805"/>
                        </a:cubicBezTo>
                        <a:cubicBezTo>
                          <a:pt x="1484" y="1802"/>
                          <a:pt x="1484" y="1802"/>
                          <a:pt x="1484" y="1802"/>
                        </a:cubicBezTo>
                        <a:cubicBezTo>
                          <a:pt x="1482" y="1787"/>
                          <a:pt x="1482" y="1787"/>
                          <a:pt x="1482" y="1787"/>
                        </a:cubicBezTo>
                        <a:cubicBezTo>
                          <a:pt x="1483" y="1782"/>
                          <a:pt x="1483" y="1782"/>
                          <a:pt x="1483" y="1782"/>
                        </a:cubicBezTo>
                        <a:cubicBezTo>
                          <a:pt x="1484" y="1779"/>
                          <a:pt x="1484" y="1779"/>
                          <a:pt x="1484" y="1779"/>
                        </a:cubicBezTo>
                        <a:cubicBezTo>
                          <a:pt x="1484" y="1776"/>
                          <a:pt x="1484" y="1776"/>
                          <a:pt x="1484" y="1776"/>
                        </a:cubicBezTo>
                        <a:cubicBezTo>
                          <a:pt x="1485" y="1772"/>
                          <a:pt x="1485" y="1772"/>
                          <a:pt x="1485" y="1772"/>
                        </a:cubicBezTo>
                        <a:cubicBezTo>
                          <a:pt x="1485" y="1771"/>
                          <a:pt x="1485" y="1771"/>
                          <a:pt x="1485" y="1771"/>
                        </a:cubicBezTo>
                        <a:cubicBezTo>
                          <a:pt x="1484" y="1761"/>
                          <a:pt x="1484" y="1761"/>
                          <a:pt x="1484" y="1761"/>
                        </a:cubicBezTo>
                        <a:cubicBezTo>
                          <a:pt x="1484" y="1757"/>
                          <a:pt x="1484" y="1757"/>
                          <a:pt x="1484" y="1757"/>
                        </a:cubicBezTo>
                        <a:cubicBezTo>
                          <a:pt x="1484" y="1752"/>
                          <a:pt x="1484" y="1752"/>
                          <a:pt x="1484" y="1752"/>
                        </a:cubicBezTo>
                        <a:cubicBezTo>
                          <a:pt x="1487" y="1746"/>
                          <a:pt x="1487" y="1746"/>
                          <a:pt x="1487" y="1746"/>
                        </a:cubicBezTo>
                        <a:cubicBezTo>
                          <a:pt x="1488" y="1742"/>
                          <a:pt x="1488" y="1742"/>
                          <a:pt x="1488" y="1742"/>
                        </a:cubicBezTo>
                        <a:cubicBezTo>
                          <a:pt x="1487" y="1740"/>
                          <a:pt x="1487" y="1740"/>
                          <a:pt x="1487" y="1740"/>
                        </a:cubicBezTo>
                        <a:cubicBezTo>
                          <a:pt x="1486" y="1739"/>
                          <a:pt x="1486" y="1739"/>
                          <a:pt x="1486" y="1739"/>
                        </a:cubicBezTo>
                        <a:cubicBezTo>
                          <a:pt x="1482" y="1738"/>
                          <a:pt x="1482" y="1738"/>
                          <a:pt x="1482" y="1738"/>
                        </a:cubicBezTo>
                        <a:cubicBezTo>
                          <a:pt x="1480" y="1738"/>
                          <a:pt x="1480" y="1738"/>
                          <a:pt x="1480" y="1738"/>
                        </a:cubicBezTo>
                        <a:cubicBezTo>
                          <a:pt x="1475" y="1739"/>
                          <a:pt x="1475" y="1739"/>
                          <a:pt x="1475" y="1739"/>
                        </a:cubicBezTo>
                        <a:cubicBezTo>
                          <a:pt x="1473" y="1740"/>
                          <a:pt x="1473" y="1740"/>
                          <a:pt x="1473" y="1740"/>
                        </a:cubicBezTo>
                        <a:cubicBezTo>
                          <a:pt x="1472" y="1739"/>
                          <a:pt x="1472" y="1739"/>
                          <a:pt x="1472" y="1739"/>
                        </a:cubicBezTo>
                        <a:cubicBezTo>
                          <a:pt x="1470" y="1739"/>
                          <a:pt x="1470" y="1739"/>
                          <a:pt x="1470" y="1739"/>
                        </a:cubicBezTo>
                        <a:cubicBezTo>
                          <a:pt x="1466" y="1737"/>
                          <a:pt x="1466" y="1737"/>
                          <a:pt x="1466" y="1737"/>
                        </a:cubicBezTo>
                        <a:cubicBezTo>
                          <a:pt x="1464" y="1736"/>
                          <a:pt x="1464" y="1736"/>
                          <a:pt x="1464" y="1736"/>
                        </a:cubicBezTo>
                        <a:cubicBezTo>
                          <a:pt x="1461" y="1736"/>
                          <a:pt x="1461" y="1736"/>
                          <a:pt x="1461" y="1736"/>
                        </a:cubicBezTo>
                        <a:cubicBezTo>
                          <a:pt x="1459" y="1737"/>
                          <a:pt x="1459" y="1737"/>
                          <a:pt x="1459" y="1737"/>
                        </a:cubicBezTo>
                        <a:cubicBezTo>
                          <a:pt x="1455" y="1739"/>
                          <a:pt x="1455" y="1739"/>
                          <a:pt x="1455" y="1739"/>
                        </a:cubicBezTo>
                        <a:cubicBezTo>
                          <a:pt x="1452" y="1740"/>
                          <a:pt x="1452" y="1740"/>
                          <a:pt x="1452" y="1740"/>
                        </a:cubicBezTo>
                        <a:cubicBezTo>
                          <a:pt x="1449" y="1741"/>
                          <a:pt x="1449" y="1741"/>
                          <a:pt x="1449" y="1741"/>
                        </a:cubicBezTo>
                        <a:cubicBezTo>
                          <a:pt x="1446" y="1740"/>
                          <a:pt x="1446" y="1740"/>
                          <a:pt x="1446" y="1740"/>
                        </a:cubicBezTo>
                        <a:cubicBezTo>
                          <a:pt x="1438" y="1739"/>
                          <a:pt x="1438" y="1739"/>
                          <a:pt x="1438" y="1739"/>
                        </a:cubicBezTo>
                        <a:cubicBezTo>
                          <a:pt x="1432" y="1737"/>
                          <a:pt x="1432" y="1737"/>
                          <a:pt x="1432" y="1737"/>
                        </a:cubicBezTo>
                        <a:cubicBezTo>
                          <a:pt x="1428" y="1736"/>
                          <a:pt x="1428" y="1736"/>
                          <a:pt x="1428" y="1736"/>
                        </a:cubicBezTo>
                        <a:cubicBezTo>
                          <a:pt x="1423" y="1735"/>
                          <a:pt x="1423" y="1735"/>
                          <a:pt x="1423" y="1735"/>
                        </a:cubicBezTo>
                        <a:cubicBezTo>
                          <a:pt x="1422" y="1735"/>
                          <a:pt x="1422" y="1735"/>
                          <a:pt x="1422" y="1735"/>
                        </a:cubicBezTo>
                        <a:cubicBezTo>
                          <a:pt x="1419" y="1733"/>
                          <a:pt x="1419" y="1733"/>
                          <a:pt x="1419" y="1733"/>
                        </a:cubicBezTo>
                        <a:cubicBezTo>
                          <a:pt x="1416" y="1730"/>
                          <a:pt x="1416" y="1730"/>
                          <a:pt x="1416" y="1730"/>
                        </a:cubicBezTo>
                        <a:cubicBezTo>
                          <a:pt x="1404" y="1716"/>
                          <a:pt x="1404" y="1716"/>
                          <a:pt x="1404" y="1716"/>
                        </a:cubicBezTo>
                        <a:cubicBezTo>
                          <a:pt x="1402" y="1714"/>
                          <a:pt x="1402" y="1714"/>
                          <a:pt x="1402" y="1714"/>
                        </a:cubicBezTo>
                        <a:cubicBezTo>
                          <a:pt x="1399" y="1713"/>
                          <a:pt x="1399" y="1713"/>
                          <a:pt x="1399" y="1713"/>
                        </a:cubicBezTo>
                        <a:cubicBezTo>
                          <a:pt x="1396" y="1713"/>
                          <a:pt x="1396" y="1713"/>
                          <a:pt x="1396" y="1713"/>
                        </a:cubicBezTo>
                        <a:cubicBezTo>
                          <a:pt x="1393" y="1713"/>
                          <a:pt x="1393" y="1713"/>
                          <a:pt x="1393" y="1713"/>
                        </a:cubicBezTo>
                        <a:cubicBezTo>
                          <a:pt x="1387" y="1716"/>
                          <a:pt x="1387" y="1716"/>
                          <a:pt x="1387" y="1716"/>
                        </a:cubicBezTo>
                        <a:cubicBezTo>
                          <a:pt x="1383" y="1716"/>
                          <a:pt x="1383" y="1716"/>
                          <a:pt x="1383" y="1716"/>
                        </a:cubicBezTo>
                        <a:cubicBezTo>
                          <a:pt x="1381" y="1714"/>
                          <a:pt x="1381" y="1714"/>
                          <a:pt x="1381" y="1714"/>
                        </a:cubicBezTo>
                        <a:cubicBezTo>
                          <a:pt x="1378" y="1709"/>
                          <a:pt x="1378" y="1709"/>
                          <a:pt x="1378" y="1709"/>
                        </a:cubicBezTo>
                        <a:cubicBezTo>
                          <a:pt x="1377" y="1705"/>
                          <a:pt x="1377" y="1705"/>
                          <a:pt x="1377" y="1705"/>
                        </a:cubicBezTo>
                        <a:cubicBezTo>
                          <a:pt x="1377" y="1702"/>
                          <a:pt x="1377" y="1702"/>
                          <a:pt x="1377" y="1702"/>
                        </a:cubicBezTo>
                        <a:cubicBezTo>
                          <a:pt x="1379" y="1700"/>
                          <a:pt x="1379" y="1700"/>
                          <a:pt x="1379" y="1700"/>
                        </a:cubicBezTo>
                        <a:cubicBezTo>
                          <a:pt x="1381" y="1700"/>
                          <a:pt x="1381" y="1700"/>
                          <a:pt x="1381" y="1700"/>
                        </a:cubicBezTo>
                        <a:cubicBezTo>
                          <a:pt x="1387" y="1701"/>
                          <a:pt x="1387" y="1701"/>
                          <a:pt x="1387" y="1701"/>
                        </a:cubicBezTo>
                        <a:cubicBezTo>
                          <a:pt x="1390" y="1701"/>
                          <a:pt x="1390" y="1701"/>
                          <a:pt x="1390" y="1701"/>
                        </a:cubicBezTo>
                        <a:cubicBezTo>
                          <a:pt x="1392" y="1700"/>
                          <a:pt x="1392" y="1700"/>
                          <a:pt x="1392" y="1700"/>
                        </a:cubicBezTo>
                        <a:cubicBezTo>
                          <a:pt x="1394" y="1699"/>
                          <a:pt x="1394" y="1699"/>
                          <a:pt x="1394" y="1699"/>
                        </a:cubicBezTo>
                        <a:cubicBezTo>
                          <a:pt x="1394" y="1696"/>
                          <a:pt x="1394" y="1696"/>
                          <a:pt x="1394" y="1696"/>
                        </a:cubicBezTo>
                        <a:cubicBezTo>
                          <a:pt x="1393" y="1693"/>
                          <a:pt x="1393" y="1693"/>
                          <a:pt x="1393" y="1693"/>
                        </a:cubicBezTo>
                        <a:cubicBezTo>
                          <a:pt x="1389" y="1687"/>
                          <a:pt x="1389" y="1687"/>
                          <a:pt x="1389" y="1687"/>
                        </a:cubicBezTo>
                        <a:cubicBezTo>
                          <a:pt x="1387" y="1684"/>
                          <a:pt x="1387" y="1684"/>
                          <a:pt x="1387" y="1684"/>
                        </a:cubicBezTo>
                        <a:cubicBezTo>
                          <a:pt x="1386" y="1680"/>
                          <a:pt x="1386" y="1680"/>
                          <a:pt x="1386" y="1680"/>
                        </a:cubicBezTo>
                        <a:cubicBezTo>
                          <a:pt x="1388" y="1676"/>
                          <a:pt x="1388" y="1676"/>
                          <a:pt x="1388" y="1676"/>
                        </a:cubicBezTo>
                        <a:cubicBezTo>
                          <a:pt x="1391" y="1669"/>
                          <a:pt x="1391" y="1669"/>
                          <a:pt x="1391" y="1669"/>
                        </a:cubicBezTo>
                        <a:cubicBezTo>
                          <a:pt x="1391" y="1665"/>
                          <a:pt x="1391" y="1665"/>
                          <a:pt x="1391" y="1665"/>
                        </a:cubicBezTo>
                        <a:cubicBezTo>
                          <a:pt x="1391" y="1660"/>
                          <a:pt x="1391" y="1660"/>
                          <a:pt x="1391" y="1660"/>
                        </a:cubicBezTo>
                        <a:cubicBezTo>
                          <a:pt x="1389" y="1652"/>
                          <a:pt x="1389" y="1652"/>
                          <a:pt x="1389" y="1652"/>
                        </a:cubicBezTo>
                        <a:cubicBezTo>
                          <a:pt x="1385" y="1643"/>
                          <a:pt x="1385" y="1643"/>
                          <a:pt x="1385" y="1643"/>
                        </a:cubicBezTo>
                        <a:cubicBezTo>
                          <a:pt x="1369" y="1633"/>
                          <a:pt x="1369" y="1633"/>
                          <a:pt x="1369" y="1633"/>
                        </a:cubicBezTo>
                        <a:cubicBezTo>
                          <a:pt x="1358" y="1639"/>
                          <a:pt x="1358" y="1639"/>
                          <a:pt x="1358" y="1639"/>
                        </a:cubicBezTo>
                        <a:cubicBezTo>
                          <a:pt x="1356" y="1639"/>
                          <a:pt x="1356" y="1639"/>
                          <a:pt x="1356" y="1639"/>
                        </a:cubicBezTo>
                        <a:cubicBezTo>
                          <a:pt x="1355" y="1639"/>
                          <a:pt x="1355" y="1639"/>
                          <a:pt x="1355" y="1639"/>
                        </a:cubicBezTo>
                        <a:cubicBezTo>
                          <a:pt x="1351" y="1638"/>
                          <a:pt x="1351" y="1638"/>
                          <a:pt x="1351" y="1638"/>
                        </a:cubicBezTo>
                        <a:cubicBezTo>
                          <a:pt x="1347" y="1638"/>
                          <a:pt x="1347" y="1638"/>
                          <a:pt x="1347" y="1638"/>
                        </a:cubicBezTo>
                        <a:cubicBezTo>
                          <a:pt x="1344" y="1639"/>
                          <a:pt x="1344" y="1639"/>
                          <a:pt x="1344" y="1639"/>
                        </a:cubicBezTo>
                        <a:cubicBezTo>
                          <a:pt x="1339" y="1642"/>
                          <a:pt x="1339" y="1642"/>
                          <a:pt x="1339" y="1642"/>
                        </a:cubicBezTo>
                        <a:cubicBezTo>
                          <a:pt x="1333" y="1650"/>
                          <a:pt x="1333" y="1650"/>
                          <a:pt x="1333" y="1650"/>
                        </a:cubicBezTo>
                        <a:cubicBezTo>
                          <a:pt x="1331" y="1652"/>
                          <a:pt x="1331" y="1652"/>
                          <a:pt x="1331" y="1652"/>
                        </a:cubicBezTo>
                        <a:cubicBezTo>
                          <a:pt x="1330" y="1652"/>
                          <a:pt x="1330" y="1652"/>
                          <a:pt x="1330" y="1652"/>
                        </a:cubicBezTo>
                        <a:cubicBezTo>
                          <a:pt x="1328" y="1651"/>
                          <a:pt x="1328" y="1651"/>
                          <a:pt x="1328" y="1651"/>
                        </a:cubicBezTo>
                        <a:cubicBezTo>
                          <a:pt x="1327" y="1648"/>
                          <a:pt x="1327" y="1648"/>
                          <a:pt x="1327" y="1648"/>
                        </a:cubicBezTo>
                        <a:cubicBezTo>
                          <a:pt x="1327" y="1645"/>
                          <a:pt x="1327" y="1645"/>
                          <a:pt x="1327" y="1645"/>
                        </a:cubicBezTo>
                        <a:cubicBezTo>
                          <a:pt x="1326" y="1637"/>
                          <a:pt x="1326" y="1637"/>
                          <a:pt x="1326" y="1637"/>
                        </a:cubicBezTo>
                        <a:cubicBezTo>
                          <a:pt x="1326" y="1634"/>
                          <a:pt x="1326" y="1634"/>
                          <a:pt x="1326" y="1634"/>
                        </a:cubicBezTo>
                        <a:cubicBezTo>
                          <a:pt x="1327" y="1632"/>
                          <a:pt x="1327" y="1632"/>
                          <a:pt x="1327" y="1632"/>
                        </a:cubicBezTo>
                        <a:cubicBezTo>
                          <a:pt x="1328" y="1630"/>
                          <a:pt x="1328" y="1630"/>
                          <a:pt x="1328" y="1630"/>
                        </a:cubicBezTo>
                        <a:cubicBezTo>
                          <a:pt x="1335" y="1624"/>
                          <a:pt x="1335" y="1624"/>
                          <a:pt x="1335" y="1624"/>
                        </a:cubicBezTo>
                        <a:cubicBezTo>
                          <a:pt x="1335" y="1623"/>
                          <a:pt x="1335" y="1623"/>
                          <a:pt x="1335" y="1623"/>
                        </a:cubicBezTo>
                        <a:cubicBezTo>
                          <a:pt x="1336" y="1621"/>
                          <a:pt x="1336" y="1621"/>
                          <a:pt x="1336" y="1621"/>
                        </a:cubicBezTo>
                        <a:cubicBezTo>
                          <a:pt x="1337" y="1620"/>
                          <a:pt x="1337" y="1620"/>
                          <a:pt x="1337" y="1620"/>
                        </a:cubicBezTo>
                        <a:cubicBezTo>
                          <a:pt x="1337" y="1610"/>
                          <a:pt x="1337" y="1610"/>
                          <a:pt x="1337" y="1610"/>
                        </a:cubicBezTo>
                        <a:cubicBezTo>
                          <a:pt x="1337" y="1608"/>
                          <a:pt x="1337" y="1608"/>
                          <a:pt x="1337" y="1608"/>
                        </a:cubicBezTo>
                        <a:cubicBezTo>
                          <a:pt x="1336" y="1605"/>
                          <a:pt x="1336" y="1605"/>
                          <a:pt x="1336" y="1605"/>
                        </a:cubicBezTo>
                        <a:cubicBezTo>
                          <a:pt x="1335" y="1605"/>
                          <a:pt x="1335" y="1605"/>
                          <a:pt x="1335" y="1605"/>
                        </a:cubicBezTo>
                        <a:cubicBezTo>
                          <a:pt x="1333" y="1605"/>
                          <a:pt x="1333" y="1605"/>
                          <a:pt x="1333" y="1605"/>
                        </a:cubicBezTo>
                        <a:cubicBezTo>
                          <a:pt x="1332" y="1605"/>
                          <a:pt x="1332" y="1605"/>
                          <a:pt x="1332" y="1605"/>
                        </a:cubicBezTo>
                        <a:cubicBezTo>
                          <a:pt x="1327" y="1608"/>
                          <a:pt x="1327" y="1608"/>
                          <a:pt x="1327" y="1608"/>
                        </a:cubicBezTo>
                        <a:cubicBezTo>
                          <a:pt x="1325" y="1610"/>
                          <a:pt x="1325" y="1610"/>
                          <a:pt x="1325" y="1610"/>
                        </a:cubicBezTo>
                        <a:cubicBezTo>
                          <a:pt x="1324" y="1613"/>
                          <a:pt x="1324" y="1613"/>
                          <a:pt x="1324" y="1613"/>
                        </a:cubicBezTo>
                        <a:cubicBezTo>
                          <a:pt x="1323" y="1615"/>
                          <a:pt x="1323" y="1615"/>
                          <a:pt x="1323" y="1615"/>
                        </a:cubicBezTo>
                        <a:cubicBezTo>
                          <a:pt x="1321" y="1618"/>
                          <a:pt x="1321" y="1618"/>
                          <a:pt x="1321" y="1618"/>
                        </a:cubicBezTo>
                        <a:cubicBezTo>
                          <a:pt x="1318" y="1621"/>
                          <a:pt x="1318" y="1621"/>
                          <a:pt x="1318" y="1621"/>
                        </a:cubicBezTo>
                        <a:cubicBezTo>
                          <a:pt x="1315" y="1621"/>
                          <a:pt x="1315" y="1621"/>
                          <a:pt x="1315" y="1621"/>
                        </a:cubicBezTo>
                        <a:cubicBezTo>
                          <a:pt x="1309" y="1620"/>
                          <a:pt x="1309" y="1620"/>
                          <a:pt x="1309" y="1620"/>
                        </a:cubicBezTo>
                        <a:cubicBezTo>
                          <a:pt x="1307" y="1618"/>
                          <a:pt x="1307" y="1618"/>
                          <a:pt x="1307" y="1618"/>
                        </a:cubicBezTo>
                        <a:cubicBezTo>
                          <a:pt x="1305" y="1616"/>
                          <a:pt x="1305" y="1616"/>
                          <a:pt x="1305" y="1616"/>
                        </a:cubicBezTo>
                        <a:cubicBezTo>
                          <a:pt x="1303" y="1615"/>
                          <a:pt x="1303" y="1615"/>
                          <a:pt x="1303" y="1615"/>
                        </a:cubicBezTo>
                        <a:cubicBezTo>
                          <a:pt x="1300" y="1615"/>
                          <a:pt x="1300" y="1615"/>
                          <a:pt x="1300" y="1615"/>
                        </a:cubicBezTo>
                        <a:cubicBezTo>
                          <a:pt x="1293" y="1615"/>
                          <a:pt x="1293" y="1615"/>
                          <a:pt x="1293" y="1615"/>
                        </a:cubicBezTo>
                        <a:cubicBezTo>
                          <a:pt x="1287" y="1613"/>
                          <a:pt x="1287" y="1613"/>
                          <a:pt x="1287" y="1613"/>
                        </a:cubicBezTo>
                        <a:cubicBezTo>
                          <a:pt x="1285" y="1613"/>
                          <a:pt x="1285" y="1613"/>
                          <a:pt x="1285" y="1613"/>
                        </a:cubicBezTo>
                        <a:cubicBezTo>
                          <a:pt x="1281" y="1614"/>
                          <a:pt x="1281" y="1614"/>
                          <a:pt x="1281" y="1614"/>
                        </a:cubicBezTo>
                        <a:cubicBezTo>
                          <a:pt x="1280" y="1616"/>
                          <a:pt x="1280" y="1616"/>
                          <a:pt x="1280" y="1616"/>
                        </a:cubicBezTo>
                        <a:cubicBezTo>
                          <a:pt x="1278" y="1618"/>
                          <a:pt x="1278" y="1618"/>
                          <a:pt x="1278" y="1618"/>
                        </a:cubicBezTo>
                        <a:cubicBezTo>
                          <a:pt x="1277" y="1621"/>
                          <a:pt x="1277" y="1621"/>
                          <a:pt x="1277" y="1621"/>
                        </a:cubicBezTo>
                        <a:cubicBezTo>
                          <a:pt x="1278" y="1624"/>
                          <a:pt x="1278" y="1624"/>
                          <a:pt x="1278" y="1624"/>
                        </a:cubicBezTo>
                        <a:cubicBezTo>
                          <a:pt x="1279" y="1626"/>
                          <a:pt x="1279" y="1626"/>
                          <a:pt x="1279" y="1626"/>
                        </a:cubicBezTo>
                        <a:cubicBezTo>
                          <a:pt x="1281" y="1629"/>
                          <a:pt x="1281" y="1629"/>
                          <a:pt x="1281" y="1629"/>
                        </a:cubicBezTo>
                        <a:cubicBezTo>
                          <a:pt x="1283" y="1631"/>
                          <a:pt x="1283" y="1631"/>
                          <a:pt x="1283" y="1631"/>
                        </a:cubicBezTo>
                        <a:cubicBezTo>
                          <a:pt x="1284" y="1633"/>
                          <a:pt x="1284" y="1633"/>
                          <a:pt x="1284" y="1633"/>
                        </a:cubicBezTo>
                        <a:cubicBezTo>
                          <a:pt x="1285" y="1635"/>
                          <a:pt x="1285" y="1635"/>
                          <a:pt x="1285" y="1635"/>
                        </a:cubicBezTo>
                        <a:cubicBezTo>
                          <a:pt x="1283" y="1638"/>
                          <a:pt x="1283" y="1638"/>
                          <a:pt x="1283" y="1638"/>
                        </a:cubicBezTo>
                        <a:cubicBezTo>
                          <a:pt x="1282" y="1640"/>
                          <a:pt x="1282" y="1640"/>
                          <a:pt x="1282" y="1640"/>
                        </a:cubicBezTo>
                        <a:cubicBezTo>
                          <a:pt x="1279" y="1643"/>
                          <a:pt x="1279" y="1643"/>
                          <a:pt x="1279" y="1643"/>
                        </a:cubicBezTo>
                        <a:cubicBezTo>
                          <a:pt x="1272" y="1647"/>
                          <a:pt x="1272" y="1647"/>
                          <a:pt x="1272" y="1647"/>
                        </a:cubicBezTo>
                        <a:cubicBezTo>
                          <a:pt x="1268" y="1650"/>
                          <a:pt x="1268" y="1650"/>
                          <a:pt x="1268" y="1650"/>
                        </a:cubicBezTo>
                        <a:cubicBezTo>
                          <a:pt x="1265" y="1655"/>
                          <a:pt x="1265" y="1655"/>
                          <a:pt x="1265" y="1655"/>
                        </a:cubicBezTo>
                        <a:cubicBezTo>
                          <a:pt x="1263" y="1656"/>
                          <a:pt x="1263" y="1656"/>
                          <a:pt x="1263" y="1656"/>
                        </a:cubicBezTo>
                        <a:cubicBezTo>
                          <a:pt x="1260" y="1658"/>
                          <a:pt x="1260" y="1658"/>
                          <a:pt x="1260" y="1658"/>
                        </a:cubicBezTo>
                        <a:cubicBezTo>
                          <a:pt x="1254" y="1659"/>
                          <a:pt x="1254" y="1659"/>
                          <a:pt x="1254" y="1659"/>
                        </a:cubicBezTo>
                        <a:cubicBezTo>
                          <a:pt x="1251" y="1660"/>
                          <a:pt x="1251" y="1660"/>
                          <a:pt x="1251" y="1660"/>
                        </a:cubicBezTo>
                        <a:cubicBezTo>
                          <a:pt x="1248" y="1663"/>
                          <a:pt x="1248" y="1663"/>
                          <a:pt x="1248" y="1663"/>
                        </a:cubicBezTo>
                        <a:cubicBezTo>
                          <a:pt x="1246" y="1667"/>
                          <a:pt x="1246" y="1667"/>
                          <a:pt x="1246" y="1667"/>
                        </a:cubicBezTo>
                        <a:cubicBezTo>
                          <a:pt x="1245" y="1671"/>
                          <a:pt x="1245" y="1671"/>
                          <a:pt x="1245" y="1671"/>
                        </a:cubicBezTo>
                        <a:cubicBezTo>
                          <a:pt x="1244" y="1675"/>
                          <a:pt x="1244" y="1675"/>
                          <a:pt x="1244" y="1675"/>
                        </a:cubicBezTo>
                        <a:cubicBezTo>
                          <a:pt x="1242" y="1677"/>
                          <a:pt x="1242" y="1677"/>
                          <a:pt x="1242" y="1677"/>
                        </a:cubicBezTo>
                        <a:cubicBezTo>
                          <a:pt x="1239" y="1678"/>
                          <a:pt x="1239" y="1678"/>
                          <a:pt x="1239" y="1678"/>
                        </a:cubicBezTo>
                        <a:cubicBezTo>
                          <a:pt x="1237" y="1676"/>
                          <a:pt x="1237" y="1676"/>
                          <a:pt x="1237" y="1676"/>
                        </a:cubicBezTo>
                        <a:cubicBezTo>
                          <a:pt x="1236" y="1673"/>
                          <a:pt x="1236" y="1673"/>
                          <a:pt x="1236" y="1673"/>
                        </a:cubicBezTo>
                        <a:cubicBezTo>
                          <a:pt x="1234" y="1671"/>
                          <a:pt x="1234" y="1671"/>
                          <a:pt x="1234" y="1671"/>
                        </a:cubicBezTo>
                        <a:cubicBezTo>
                          <a:pt x="1232" y="1670"/>
                          <a:pt x="1232" y="1670"/>
                          <a:pt x="1232" y="1670"/>
                        </a:cubicBezTo>
                        <a:cubicBezTo>
                          <a:pt x="1227" y="1670"/>
                          <a:pt x="1227" y="1670"/>
                          <a:pt x="1227" y="1670"/>
                        </a:cubicBezTo>
                        <a:cubicBezTo>
                          <a:pt x="1222" y="1671"/>
                          <a:pt x="1222" y="1671"/>
                          <a:pt x="1222" y="1671"/>
                        </a:cubicBezTo>
                        <a:cubicBezTo>
                          <a:pt x="1219" y="1672"/>
                          <a:pt x="1219" y="1672"/>
                          <a:pt x="1219" y="1672"/>
                        </a:cubicBezTo>
                        <a:cubicBezTo>
                          <a:pt x="1217" y="1673"/>
                          <a:pt x="1217" y="1673"/>
                          <a:pt x="1217" y="1673"/>
                        </a:cubicBezTo>
                        <a:cubicBezTo>
                          <a:pt x="1216" y="1675"/>
                          <a:pt x="1216" y="1675"/>
                          <a:pt x="1216" y="1675"/>
                        </a:cubicBezTo>
                        <a:cubicBezTo>
                          <a:pt x="1215" y="1677"/>
                          <a:pt x="1215" y="1677"/>
                          <a:pt x="1215" y="1677"/>
                        </a:cubicBezTo>
                        <a:cubicBezTo>
                          <a:pt x="1215" y="1680"/>
                          <a:pt x="1215" y="1680"/>
                          <a:pt x="1215" y="1680"/>
                        </a:cubicBezTo>
                        <a:cubicBezTo>
                          <a:pt x="1216" y="1684"/>
                          <a:pt x="1216" y="1684"/>
                          <a:pt x="1216" y="1684"/>
                        </a:cubicBezTo>
                        <a:cubicBezTo>
                          <a:pt x="1215" y="1685"/>
                          <a:pt x="1215" y="1685"/>
                          <a:pt x="1215" y="1685"/>
                        </a:cubicBezTo>
                        <a:cubicBezTo>
                          <a:pt x="1212" y="1686"/>
                          <a:pt x="1212" y="1686"/>
                          <a:pt x="1212" y="1686"/>
                        </a:cubicBezTo>
                        <a:cubicBezTo>
                          <a:pt x="1205" y="1685"/>
                          <a:pt x="1205" y="1685"/>
                          <a:pt x="1205" y="1685"/>
                        </a:cubicBezTo>
                        <a:cubicBezTo>
                          <a:pt x="1201" y="1686"/>
                          <a:pt x="1201" y="1686"/>
                          <a:pt x="1201" y="1686"/>
                        </a:cubicBezTo>
                        <a:cubicBezTo>
                          <a:pt x="1192" y="1690"/>
                          <a:pt x="1192" y="1690"/>
                          <a:pt x="1192" y="1690"/>
                        </a:cubicBezTo>
                        <a:cubicBezTo>
                          <a:pt x="1183" y="1697"/>
                          <a:pt x="1183" y="1697"/>
                          <a:pt x="1183" y="1697"/>
                        </a:cubicBezTo>
                        <a:cubicBezTo>
                          <a:pt x="1181" y="1698"/>
                          <a:pt x="1181" y="1698"/>
                          <a:pt x="1181" y="1698"/>
                        </a:cubicBezTo>
                        <a:cubicBezTo>
                          <a:pt x="1178" y="1699"/>
                          <a:pt x="1178" y="1699"/>
                          <a:pt x="1178" y="1699"/>
                        </a:cubicBezTo>
                        <a:cubicBezTo>
                          <a:pt x="1171" y="1698"/>
                          <a:pt x="1171" y="1698"/>
                          <a:pt x="1171" y="1698"/>
                        </a:cubicBezTo>
                        <a:cubicBezTo>
                          <a:pt x="1169" y="1698"/>
                          <a:pt x="1169" y="1698"/>
                          <a:pt x="1169" y="1698"/>
                        </a:cubicBezTo>
                        <a:cubicBezTo>
                          <a:pt x="1166" y="1700"/>
                          <a:pt x="1166" y="1700"/>
                          <a:pt x="1166" y="1700"/>
                        </a:cubicBezTo>
                        <a:cubicBezTo>
                          <a:pt x="1165" y="1700"/>
                          <a:pt x="1165" y="1700"/>
                          <a:pt x="1165" y="1700"/>
                        </a:cubicBezTo>
                        <a:cubicBezTo>
                          <a:pt x="1163" y="1699"/>
                          <a:pt x="1163" y="1699"/>
                          <a:pt x="1163" y="1699"/>
                        </a:cubicBezTo>
                        <a:cubicBezTo>
                          <a:pt x="1162" y="1693"/>
                          <a:pt x="1162" y="1693"/>
                          <a:pt x="1162" y="1693"/>
                        </a:cubicBezTo>
                        <a:cubicBezTo>
                          <a:pt x="1162" y="1684"/>
                          <a:pt x="1162" y="1684"/>
                          <a:pt x="1162" y="1684"/>
                        </a:cubicBezTo>
                        <a:cubicBezTo>
                          <a:pt x="1161" y="1680"/>
                          <a:pt x="1161" y="1680"/>
                          <a:pt x="1161" y="1680"/>
                        </a:cubicBezTo>
                        <a:cubicBezTo>
                          <a:pt x="1158" y="1672"/>
                          <a:pt x="1158" y="1672"/>
                          <a:pt x="1158" y="1672"/>
                        </a:cubicBezTo>
                        <a:cubicBezTo>
                          <a:pt x="1158" y="1668"/>
                          <a:pt x="1158" y="1668"/>
                          <a:pt x="1158" y="1668"/>
                        </a:cubicBezTo>
                        <a:cubicBezTo>
                          <a:pt x="1157" y="1664"/>
                          <a:pt x="1157" y="1664"/>
                          <a:pt x="1157" y="1664"/>
                        </a:cubicBezTo>
                        <a:cubicBezTo>
                          <a:pt x="1155" y="1661"/>
                          <a:pt x="1155" y="1661"/>
                          <a:pt x="1155" y="1661"/>
                        </a:cubicBezTo>
                        <a:cubicBezTo>
                          <a:pt x="1150" y="1658"/>
                          <a:pt x="1150" y="1658"/>
                          <a:pt x="1150" y="1658"/>
                        </a:cubicBezTo>
                        <a:cubicBezTo>
                          <a:pt x="1147" y="1655"/>
                          <a:pt x="1147" y="1655"/>
                          <a:pt x="1147" y="1655"/>
                        </a:cubicBezTo>
                        <a:cubicBezTo>
                          <a:pt x="1146" y="1653"/>
                          <a:pt x="1146" y="1653"/>
                          <a:pt x="1146" y="1653"/>
                        </a:cubicBezTo>
                        <a:cubicBezTo>
                          <a:pt x="1146" y="1650"/>
                          <a:pt x="1146" y="1650"/>
                          <a:pt x="1146" y="1650"/>
                        </a:cubicBezTo>
                        <a:cubicBezTo>
                          <a:pt x="1144" y="1647"/>
                          <a:pt x="1144" y="1647"/>
                          <a:pt x="1144" y="1647"/>
                        </a:cubicBezTo>
                        <a:cubicBezTo>
                          <a:pt x="1143" y="1647"/>
                          <a:pt x="1143" y="1647"/>
                          <a:pt x="1143" y="1647"/>
                        </a:cubicBezTo>
                        <a:cubicBezTo>
                          <a:pt x="1131" y="1648"/>
                          <a:pt x="1131" y="1648"/>
                          <a:pt x="1131" y="1648"/>
                        </a:cubicBezTo>
                        <a:cubicBezTo>
                          <a:pt x="1125" y="1646"/>
                          <a:pt x="1125" y="1646"/>
                          <a:pt x="1125" y="1646"/>
                        </a:cubicBezTo>
                        <a:cubicBezTo>
                          <a:pt x="1119" y="1645"/>
                          <a:pt x="1119" y="1645"/>
                          <a:pt x="1119" y="1645"/>
                        </a:cubicBezTo>
                        <a:cubicBezTo>
                          <a:pt x="1117" y="1645"/>
                          <a:pt x="1117" y="1645"/>
                          <a:pt x="1117" y="1645"/>
                        </a:cubicBezTo>
                        <a:cubicBezTo>
                          <a:pt x="1114" y="1646"/>
                          <a:pt x="1114" y="1646"/>
                          <a:pt x="1114" y="1646"/>
                        </a:cubicBezTo>
                        <a:cubicBezTo>
                          <a:pt x="1110" y="1646"/>
                          <a:pt x="1110" y="1646"/>
                          <a:pt x="1110" y="1646"/>
                        </a:cubicBezTo>
                        <a:cubicBezTo>
                          <a:pt x="1107" y="1645"/>
                          <a:pt x="1107" y="1645"/>
                          <a:pt x="1107" y="1645"/>
                        </a:cubicBezTo>
                        <a:cubicBezTo>
                          <a:pt x="1102" y="1641"/>
                          <a:pt x="1102" y="1641"/>
                          <a:pt x="1102" y="1641"/>
                        </a:cubicBezTo>
                        <a:cubicBezTo>
                          <a:pt x="1099" y="1639"/>
                          <a:pt x="1099" y="1639"/>
                          <a:pt x="1099" y="1639"/>
                        </a:cubicBezTo>
                        <a:cubicBezTo>
                          <a:pt x="1096" y="1639"/>
                          <a:pt x="1096" y="1639"/>
                          <a:pt x="1096" y="1639"/>
                        </a:cubicBezTo>
                        <a:cubicBezTo>
                          <a:pt x="1089" y="1639"/>
                          <a:pt x="1089" y="1639"/>
                          <a:pt x="1089" y="1639"/>
                        </a:cubicBezTo>
                        <a:cubicBezTo>
                          <a:pt x="1085" y="1639"/>
                          <a:pt x="1085" y="1639"/>
                          <a:pt x="1085" y="1639"/>
                        </a:cubicBezTo>
                        <a:cubicBezTo>
                          <a:pt x="1080" y="1632"/>
                          <a:pt x="1080" y="1632"/>
                          <a:pt x="1080" y="1632"/>
                        </a:cubicBezTo>
                        <a:cubicBezTo>
                          <a:pt x="1077" y="1630"/>
                          <a:pt x="1077" y="1630"/>
                          <a:pt x="1077" y="1630"/>
                        </a:cubicBezTo>
                        <a:cubicBezTo>
                          <a:pt x="1074" y="1630"/>
                          <a:pt x="1074" y="1630"/>
                          <a:pt x="1074" y="1630"/>
                        </a:cubicBezTo>
                        <a:cubicBezTo>
                          <a:pt x="1072" y="1631"/>
                          <a:pt x="1072" y="1631"/>
                          <a:pt x="1072" y="1631"/>
                        </a:cubicBezTo>
                        <a:cubicBezTo>
                          <a:pt x="1064" y="1637"/>
                          <a:pt x="1064" y="1637"/>
                          <a:pt x="1064" y="1637"/>
                        </a:cubicBezTo>
                        <a:cubicBezTo>
                          <a:pt x="1063" y="1637"/>
                          <a:pt x="1063" y="1637"/>
                          <a:pt x="1063" y="1637"/>
                        </a:cubicBezTo>
                        <a:cubicBezTo>
                          <a:pt x="1061" y="1635"/>
                          <a:pt x="1061" y="1635"/>
                          <a:pt x="1061" y="1635"/>
                        </a:cubicBezTo>
                        <a:cubicBezTo>
                          <a:pt x="1061" y="1631"/>
                          <a:pt x="1061" y="1631"/>
                          <a:pt x="1061" y="1631"/>
                        </a:cubicBezTo>
                        <a:cubicBezTo>
                          <a:pt x="1061" y="1629"/>
                          <a:pt x="1061" y="1629"/>
                          <a:pt x="1061" y="1629"/>
                        </a:cubicBezTo>
                        <a:cubicBezTo>
                          <a:pt x="1061" y="1626"/>
                          <a:pt x="1061" y="1626"/>
                          <a:pt x="1061" y="1626"/>
                        </a:cubicBezTo>
                        <a:cubicBezTo>
                          <a:pt x="1061" y="1624"/>
                          <a:pt x="1061" y="1624"/>
                          <a:pt x="1061" y="1624"/>
                        </a:cubicBezTo>
                        <a:cubicBezTo>
                          <a:pt x="1058" y="1624"/>
                          <a:pt x="1058" y="1624"/>
                          <a:pt x="1058" y="1624"/>
                        </a:cubicBezTo>
                        <a:cubicBezTo>
                          <a:pt x="1056" y="1624"/>
                          <a:pt x="1056" y="1624"/>
                          <a:pt x="1056" y="1624"/>
                        </a:cubicBezTo>
                        <a:cubicBezTo>
                          <a:pt x="1055" y="1625"/>
                          <a:pt x="1055" y="1625"/>
                          <a:pt x="1055" y="1625"/>
                        </a:cubicBezTo>
                        <a:cubicBezTo>
                          <a:pt x="1054" y="1627"/>
                          <a:pt x="1054" y="1627"/>
                          <a:pt x="1054" y="1627"/>
                        </a:cubicBezTo>
                        <a:cubicBezTo>
                          <a:pt x="1053" y="1629"/>
                          <a:pt x="1053" y="1629"/>
                          <a:pt x="1053" y="1629"/>
                        </a:cubicBezTo>
                        <a:cubicBezTo>
                          <a:pt x="1052" y="1631"/>
                          <a:pt x="1052" y="1631"/>
                          <a:pt x="1052" y="1631"/>
                        </a:cubicBezTo>
                        <a:cubicBezTo>
                          <a:pt x="1052" y="1632"/>
                          <a:pt x="1052" y="1632"/>
                          <a:pt x="1052" y="1632"/>
                        </a:cubicBezTo>
                        <a:cubicBezTo>
                          <a:pt x="1052" y="1634"/>
                          <a:pt x="1052" y="1634"/>
                          <a:pt x="1052" y="1634"/>
                        </a:cubicBezTo>
                        <a:cubicBezTo>
                          <a:pt x="1052" y="1635"/>
                          <a:pt x="1052" y="1635"/>
                          <a:pt x="1052" y="1635"/>
                        </a:cubicBezTo>
                        <a:cubicBezTo>
                          <a:pt x="1052" y="1637"/>
                          <a:pt x="1052" y="1637"/>
                          <a:pt x="1052" y="1637"/>
                        </a:cubicBezTo>
                        <a:cubicBezTo>
                          <a:pt x="1052" y="1638"/>
                          <a:pt x="1052" y="1638"/>
                          <a:pt x="1052" y="1638"/>
                        </a:cubicBezTo>
                        <a:cubicBezTo>
                          <a:pt x="1050" y="1639"/>
                          <a:pt x="1050" y="1639"/>
                          <a:pt x="1050" y="1639"/>
                        </a:cubicBezTo>
                        <a:cubicBezTo>
                          <a:pt x="1044" y="1641"/>
                          <a:pt x="1044" y="1641"/>
                          <a:pt x="1044" y="1641"/>
                        </a:cubicBezTo>
                        <a:cubicBezTo>
                          <a:pt x="1043" y="1642"/>
                          <a:pt x="1043" y="1642"/>
                          <a:pt x="1043" y="1642"/>
                        </a:cubicBezTo>
                        <a:cubicBezTo>
                          <a:pt x="1043" y="1644"/>
                          <a:pt x="1043" y="1644"/>
                          <a:pt x="1043" y="1644"/>
                        </a:cubicBezTo>
                        <a:cubicBezTo>
                          <a:pt x="1044" y="1645"/>
                          <a:pt x="1044" y="1645"/>
                          <a:pt x="1044" y="1645"/>
                        </a:cubicBezTo>
                        <a:cubicBezTo>
                          <a:pt x="1047" y="1647"/>
                          <a:pt x="1047" y="1647"/>
                          <a:pt x="1047" y="1647"/>
                        </a:cubicBezTo>
                        <a:cubicBezTo>
                          <a:pt x="1049" y="1648"/>
                          <a:pt x="1049" y="1648"/>
                          <a:pt x="1049" y="1648"/>
                        </a:cubicBezTo>
                        <a:cubicBezTo>
                          <a:pt x="1051" y="1650"/>
                          <a:pt x="1051" y="1650"/>
                          <a:pt x="1051" y="1650"/>
                        </a:cubicBezTo>
                        <a:cubicBezTo>
                          <a:pt x="1052" y="1652"/>
                          <a:pt x="1052" y="1652"/>
                          <a:pt x="1052" y="1652"/>
                        </a:cubicBezTo>
                        <a:cubicBezTo>
                          <a:pt x="1053" y="1657"/>
                          <a:pt x="1053" y="1657"/>
                          <a:pt x="1053" y="1657"/>
                        </a:cubicBezTo>
                        <a:cubicBezTo>
                          <a:pt x="1053" y="1660"/>
                          <a:pt x="1053" y="1660"/>
                          <a:pt x="1053" y="1660"/>
                        </a:cubicBezTo>
                        <a:cubicBezTo>
                          <a:pt x="1053" y="1663"/>
                          <a:pt x="1053" y="1663"/>
                          <a:pt x="1053" y="1663"/>
                        </a:cubicBezTo>
                        <a:cubicBezTo>
                          <a:pt x="1055" y="1668"/>
                          <a:pt x="1055" y="1668"/>
                          <a:pt x="1055" y="1668"/>
                        </a:cubicBezTo>
                        <a:cubicBezTo>
                          <a:pt x="1055" y="1672"/>
                          <a:pt x="1055" y="1672"/>
                          <a:pt x="1055" y="1672"/>
                        </a:cubicBezTo>
                        <a:cubicBezTo>
                          <a:pt x="1053" y="1675"/>
                          <a:pt x="1053" y="1675"/>
                          <a:pt x="1053" y="1675"/>
                        </a:cubicBezTo>
                        <a:cubicBezTo>
                          <a:pt x="1050" y="1676"/>
                          <a:pt x="1050" y="1676"/>
                          <a:pt x="1050" y="1676"/>
                        </a:cubicBezTo>
                        <a:cubicBezTo>
                          <a:pt x="1047" y="1677"/>
                          <a:pt x="1047" y="1677"/>
                          <a:pt x="1047" y="1677"/>
                        </a:cubicBezTo>
                        <a:cubicBezTo>
                          <a:pt x="1043" y="1677"/>
                          <a:pt x="1043" y="1677"/>
                          <a:pt x="1043" y="1677"/>
                        </a:cubicBezTo>
                        <a:cubicBezTo>
                          <a:pt x="1039" y="1676"/>
                          <a:pt x="1039" y="1676"/>
                          <a:pt x="1039" y="1676"/>
                        </a:cubicBezTo>
                        <a:cubicBezTo>
                          <a:pt x="1033" y="1675"/>
                          <a:pt x="1033" y="1675"/>
                          <a:pt x="1033" y="1675"/>
                        </a:cubicBezTo>
                        <a:cubicBezTo>
                          <a:pt x="1030" y="1674"/>
                          <a:pt x="1030" y="1674"/>
                          <a:pt x="1030" y="1674"/>
                        </a:cubicBezTo>
                        <a:cubicBezTo>
                          <a:pt x="1029" y="1675"/>
                          <a:pt x="1029" y="1675"/>
                          <a:pt x="1029" y="1675"/>
                        </a:cubicBezTo>
                        <a:cubicBezTo>
                          <a:pt x="1027" y="1676"/>
                          <a:pt x="1027" y="1676"/>
                          <a:pt x="1027" y="1676"/>
                        </a:cubicBezTo>
                        <a:cubicBezTo>
                          <a:pt x="1026" y="1679"/>
                          <a:pt x="1026" y="1679"/>
                          <a:pt x="1026" y="1679"/>
                        </a:cubicBezTo>
                        <a:cubicBezTo>
                          <a:pt x="1025" y="1682"/>
                          <a:pt x="1025" y="1682"/>
                          <a:pt x="1025" y="1682"/>
                        </a:cubicBezTo>
                        <a:cubicBezTo>
                          <a:pt x="1023" y="1684"/>
                          <a:pt x="1023" y="1684"/>
                          <a:pt x="1023" y="1684"/>
                        </a:cubicBezTo>
                        <a:cubicBezTo>
                          <a:pt x="1020" y="1683"/>
                          <a:pt x="1020" y="1683"/>
                          <a:pt x="1020" y="1683"/>
                        </a:cubicBezTo>
                        <a:cubicBezTo>
                          <a:pt x="1016" y="1679"/>
                          <a:pt x="1016" y="1679"/>
                          <a:pt x="1016" y="1679"/>
                        </a:cubicBezTo>
                        <a:cubicBezTo>
                          <a:pt x="1012" y="1674"/>
                          <a:pt x="1012" y="1674"/>
                          <a:pt x="1012" y="1674"/>
                        </a:cubicBezTo>
                        <a:cubicBezTo>
                          <a:pt x="1010" y="1673"/>
                          <a:pt x="1010" y="1673"/>
                          <a:pt x="1010" y="1673"/>
                        </a:cubicBezTo>
                        <a:cubicBezTo>
                          <a:pt x="1009" y="1671"/>
                          <a:pt x="1009" y="1671"/>
                          <a:pt x="1009" y="1671"/>
                        </a:cubicBezTo>
                        <a:cubicBezTo>
                          <a:pt x="1007" y="1671"/>
                          <a:pt x="1007" y="1671"/>
                          <a:pt x="1007" y="1671"/>
                        </a:cubicBezTo>
                        <a:cubicBezTo>
                          <a:pt x="1006" y="1671"/>
                          <a:pt x="1006" y="1671"/>
                          <a:pt x="1006" y="1671"/>
                        </a:cubicBezTo>
                        <a:cubicBezTo>
                          <a:pt x="1006" y="1671"/>
                          <a:pt x="1006" y="1671"/>
                          <a:pt x="1006" y="1671"/>
                        </a:cubicBezTo>
                        <a:cubicBezTo>
                          <a:pt x="1005" y="1672"/>
                          <a:pt x="1005" y="1672"/>
                          <a:pt x="1005" y="1672"/>
                        </a:cubicBezTo>
                        <a:cubicBezTo>
                          <a:pt x="1004" y="1675"/>
                          <a:pt x="1004" y="1675"/>
                          <a:pt x="1004" y="1675"/>
                        </a:cubicBezTo>
                        <a:cubicBezTo>
                          <a:pt x="1003" y="1678"/>
                          <a:pt x="1003" y="1678"/>
                          <a:pt x="1003" y="1678"/>
                        </a:cubicBezTo>
                        <a:cubicBezTo>
                          <a:pt x="1001" y="1680"/>
                          <a:pt x="1001" y="1680"/>
                          <a:pt x="1001" y="1680"/>
                        </a:cubicBezTo>
                        <a:cubicBezTo>
                          <a:pt x="1000" y="1681"/>
                          <a:pt x="1000" y="1681"/>
                          <a:pt x="1000" y="1681"/>
                        </a:cubicBezTo>
                        <a:cubicBezTo>
                          <a:pt x="997" y="1680"/>
                          <a:pt x="997" y="1680"/>
                          <a:pt x="997" y="1680"/>
                        </a:cubicBezTo>
                        <a:cubicBezTo>
                          <a:pt x="995" y="1675"/>
                          <a:pt x="995" y="1675"/>
                          <a:pt x="995" y="1675"/>
                        </a:cubicBezTo>
                        <a:cubicBezTo>
                          <a:pt x="994" y="1670"/>
                          <a:pt x="994" y="1670"/>
                          <a:pt x="994" y="1670"/>
                        </a:cubicBezTo>
                        <a:cubicBezTo>
                          <a:pt x="992" y="1660"/>
                          <a:pt x="992" y="1660"/>
                          <a:pt x="992" y="1660"/>
                        </a:cubicBezTo>
                        <a:cubicBezTo>
                          <a:pt x="992" y="1656"/>
                          <a:pt x="992" y="1656"/>
                          <a:pt x="992" y="1656"/>
                        </a:cubicBezTo>
                        <a:cubicBezTo>
                          <a:pt x="994" y="1651"/>
                          <a:pt x="994" y="1651"/>
                          <a:pt x="994" y="1651"/>
                        </a:cubicBezTo>
                        <a:cubicBezTo>
                          <a:pt x="995" y="1649"/>
                          <a:pt x="995" y="1649"/>
                          <a:pt x="995" y="1649"/>
                        </a:cubicBezTo>
                        <a:cubicBezTo>
                          <a:pt x="1000" y="1643"/>
                          <a:pt x="1000" y="1643"/>
                          <a:pt x="1000" y="1643"/>
                        </a:cubicBezTo>
                        <a:cubicBezTo>
                          <a:pt x="1002" y="1641"/>
                          <a:pt x="1002" y="1641"/>
                          <a:pt x="1002" y="1641"/>
                        </a:cubicBezTo>
                        <a:cubicBezTo>
                          <a:pt x="1003" y="1639"/>
                          <a:pt x="1003" y="1639"/>
                          <a:pt x="1003" y="1639"/>
                        </a:cubicBezTo>
                        <a:cubicBezTo>
                          <a:pt x="1004" y="1636"/>
                          <a:pt x="1004" y="1636"/>
                          <a:pt x="1004" y="1636"/>
                        </a:cubicBezTo>
                        <a:cubicBezTo>
                          <a:pt x="1006" y="1633"/>
                          <a:pt x="1006" y="1633"/>
                          <a:pt x="1006" y="1633"/>
                        </a:cubicBezTo>
                        <a:cubicBezTo>
                          <a:pt x="1006" y="1631"/>
                          <a:pt x="1006" y="1631"/>
                          <a:pt x="1006" y="1631"/>
                        </a:cubicBezTo>
                        <a:cubicBezTo>
                          <a:pt x="1008" y="1630"/>
                          <a:pt x="1008" y="1630"/>
                          <a:pt x="1008" y="1630"/>
                        </a:cubicBezTo>
                        <a:cubicBezTo>
                          <a:pt x="1009" y="1629"/>
                          <a:pt x="1009" y="1629"/>
                          <a:pt x="1009" y="1629"/>
                        </a:cubicBezTo>
                        <a:cubicBezTo>
                          <a:pt x="1011" y="1628"/>
                          <a:pt x="1011" y="1628"/>
                          <a:pt x="1011" y="1628"/>
                        </a:cubicBezTo>
                        <a:cubicBezTo>
                          <a:pt x="1012" y="1626"/>
                          <a:pt x="1012" y="1626"/>
                          <a:pt x="1012" y="1626"/>
                        </a:cubicBezTo>
                        <a:cubicBezTo>
                          <a:pt x="1012" y="1622"/>
                          <a:pt x="1012" y="1622"/>
                          <a:pt x="1012" y="1622"/>
                        </a:cubicBezTo>
                        <a:cubicBezTo>
                          <a:pt x="1010" y="1618"/>
                          <a:pt x="1010" y="1618"/>
                          <a:pt x="1010" y="1618"/>
                        </a:cubicBezTo>
                        <a:cubicBezTo>
                          <a:pt x="1009" y="1616"/>
                          <a:pt x="1009" y="1616"/>
                          <a:pt x="1009" y="1616"/>
                        </a:cubicBezTo>
                        <a:cubicBezTo>
                          <a:pt x="1002" y="1609"/>
                          <a:pt x="1002" y="1609"/>
                          <a:pt x="1002" y="1609"/>
                        </a:cubicBezTo>
                        <a:cubicBezTo>
                          <a:pt x="1000" y="1607"/>
                          <a:pt x="1000" y="1607"/>
                          <a:pt x="1000" y="1607"/>
                        </a:cubicBezTo>
                        <a:cubicBezTo>
                          <a:pt x="995" y="1597"/>
                          <a:pt x="995" y="1597"/>
                          <a:pt x="995" y="1597"/>
                        </a:cubicBezTo>
                        <a:cubicBezTo>
                          <a:pt x="991" y="1593"/>
                          <a:pt x="991" y="1593"/>
                          <a:pt x="991" y="1593"/>
                        </a:cubicBezTo>
                        <a:cubicBezTo>
                          <a:pt x="990" y="1592"/>
                          <a:pt x="990" y="1592"/>
                          <a:pt x="990" y="1592"/>
                        </a:cubicBezTo>
                        <a:cubicBezTo>
                          <a:pt x="988" y="1590"/>
                          <a:pt x="988" y="1590"/>
                          <a:pt x="988" y="1590"/>
                        </a:cubicBezTo>
                        <a:cubicBezTo>
                          <a:pt x="985" y="1587"/>
                          <a:pt x="985" y="1587"/>
                          <a:pt x="985" y="1587"/>
                        </a:cubicBezTo>
                        <a:cubicBezTo>
                          <a:pt x="985" y="1584"/>
                          <a:pt x="985" y="1584"/>
                          <a:pt x="985" y="1584"/>
                        </a:cubicBezTo>
                        <a:cubicBezTo>
                          <a:pt x="985" y="1576"/>
                          <a:pt x="985" y="1576"/>
                          <a:pt x="985" y="1576"/>
                        </a:cubicBezTo>
                        <a:cubicBezTo>
                          <a:pt x="986" y="1573"/>
                          <a:pt x="986" y="1573"/>
                          <a:pt x="986" y="1573"/>
                        </a:cubicBezTo>
                        <a:cubicBezTo>
                          <a:pt x="988" y="1571"/>
                          <a:pt x="988" y="1571"/>
                          <a:pt x="988" y="1571"/>
                        </a:cubicBezTo>
                        <a:cubicBezTo>
                          <a:pt x="988" y="1569"/>
                          <a:pt x="988" y="1569"/>
                          <a:pt x="988" y="1569"/>
                        </a:cubicBezTo>
                        <a:cubicBezTo>
                          <a:pt x="988" y="1567"/>
                          <a:pt x="988" y="1567"/>
                          <a:pt x="988" y="1567"/>
                        </a:cubicBezTo>
                        <a:cubicBezTo>
                          <a:pt x="985" y="1563"/>
                          <a:pt x="985" y="1563"/>
                          <a:pt x="985" y="1563"/>
                        </a:cubicBezTo>
                        <a:cubicBezTo>
                          <a:pt x="964" y="1542"/>
                          <a:pt x="964" y="1542"/>
                          <a:pt x="964" y="1542"/>
                        </a:cubicBezTo>
                        <a:cubicBezTo>
                          <a:pt x="962" y="1539"/>
                          <a:pt x="962" y="1539"/>
                          <a:pt x="962" y="1539"/>
                        </a:cubicBezTo>
                        <a:cubicBezTo>
                          <a:pt x="962" y="1536"/>
                          <a:pt x="962" y="1536"/>
                          <a:pt x="962" y="1536"/>
                        </a:cubicBezTo>
                        <a:cubicBezTo>
                          <a:pt x="965" y="1533"/>
                          <a:pt x="965" y="1533"/>
                          <a:pt x="965" y="1533"/>
                        </a:cubicBezTo>
                        <a:cubicBezTo>
                          <a:pt x="968" y="1531"/>
                          <a:pt x="968" y="1531"/>
                          <a:pt x="968" y="1531"/>
                        </a:cubicBezTo>
                        <a:cubicBezTo>
                          <a:pt x="972" y="1531"/>
                          <a:pt x="972" y="1531"/>
                          <a:pt x="972" y="1531"/>
                        </a:cubicBezTo>
                        <a:cubicBezTo>
                          <a:pt x="974" y="1530"/>
                          <a:pt x="974" y="1530"/>
                          <a:pt x="974" y="1530"/>
                        </a:cubicBezTo>
                        <a:cubicBezTo>
                          <a:pt x="976" y="1526"/>
                          <a:pt x="976" y="1526"/>
                          <a:pt x="976" y="1526"/>
                        </a:cubicBezTo>
                        <a:cubicBezTo>
                          <a:pt x="977" y="1524"/>
                          <a:pt x="977" y="1524"/>
                          <a:pt x="977" y="1524"/>
                        </a:cubicBezTo>
                        <a:cubicBezTo>
                          <a:pt x="979" y="1523"/>
                          <a:pt x="979" y="1523"/>
                          <a:pt x="979" y="1523"/>
                        </a:cubicBezTo>
                        <a:cubicBezTo>
                          <a:pt x="981" y="1523"/>
                          <a:pt x="981" y="1523"/>
                          <a:pt x="981" y="1523"/>
                        </a:cubicBezTo>
                        <a:cubicBezTo>
                          <a:pt x="983" y="1524"/>
                          <a:pt x="983" y="1524"/>
                          <a:pt x="983" y="1524"/>
                        </a:cubicBezTo>
                        <a:cubicBezTo>
                          <a:pt x="985" y="1525"/>
                          <a:pt x="985" y="1525"/>
                          <a:pt x="985" y="1525"/>
                        </a:cubicBezTo>
                        <a:cubicBezTo>
                          <a:pt x="988" y="1529"/>
                          <a:pt x="988" y="1529"/>
                          <a:pt x="988" y="1529"/>
                        </a:cubicBezTo>
                        <a:cubicBezTo>
                          <a:pt x="991" y="1530"/>
                          <a:pt x="991" y="1530"/>
                          <a:pt x="991" y="1530"/>
                        </a:cubicBezTo>
                        <a:cubicBezTo>
                          <a:pt x="992" y="1530"/>
                          <a:pt x="992" y="1530"/>
                          <a:pt x="992" y="1530"/>
                        </a:cubicBezTo>
                        <a:cubicBezTo>
                          <a:pt x="994" y="1530"/>
                          <a:pt x="994" y="1530"/>
                          <a:pt x="994" y="1530"/>
                        </a:cubicBezTo>
                        <a:cubicBezTo>
                          <a:pt x="995" y="1529"/>
                          <a:pt x="995" y="1529"/>
                          <a:pt x="995" y="1529"/>
                        </a:cubicBezTo>
                        <a:cubicBezTo>
                          <a:pt x="997" y="1530"/>
                          <a:pt x="997" y="1530"/>
                          <a:pt x="997" y="1530"/>
                        </a:cubicBezTo>
                        <a:cubicBezTo>
                          <a:pt x="998" y="1532"/>
                          <a:pt x="998" y="1532"/>
                          <a:pt x="998" y="1532"/>
                        </a:cubicBezTo>
                        <a:cubicBezTo>
                          <a:pt x="999" y="1535"/>
                          <a:pt x="999" y="1535"/>
                          <a:pt x="999" y="1535"/>
                        </a:cubicBezTo>
                        <a:cubicBezTo>
                          <a:pt x="1001" y="1552"/>
                          <a:pt x="1001" y="1552"/>
                          <a:pt x="1001" y="1552"/>
                        </a:cubicBezTo>
                        <a:cubicBezTo>
                          <a:pt x="1003" y="1561"/>
                          <a:pt x="1003" y="1561"/>
                          <a:pt x="1003" y="1561"/>
                        </a:cubicBezTo>
                        <a:cubicBezTo>
                          <a:pt x="1005" y="1564"/>
                          <a:pt x="1005" y="1564"/>
                          <a:pt x="1005" y="1564"/>
                        </a:cubicBezTo>
                        <a:cubicBezTo>
                          <a:pt x="1006" y="1568"/>
                          <a:pt x="1006" y="1568"/>
                          <a:pt x="1006" y="1568"/>
                        </a:cubicBezTo>
                        <a:cubicBezTo>
                          <a:pt x="1008" y="1569"/>
                          <a:pt x="1008" y="1569"/>
                          <a:pt x="1008" y="1569"/>
                        </a:cubicBezTo>
                        <a:cubicBezTo>
                          <a:pt x="1010" y="1571"/>
                          <a:pt x="1010" y="1571"/>
                          <a:pt x="1010" y="1571"/>
                        </a:cubicBezTo>
                        <a:cubicBezTo>
                          <a:pt x="1015" y="1573"/>
                          <a:pt x="1015" y="1573"/>
                          <a:pt x="1015" y="1573"/>
                        </a:cubicBezTo>
                        <a:cubicBezTo>
                          <a:pt x="1020" y="1575"/>
                          <a:pt x="1020" y="1575"/>
                          <a:pt x="1020" y="1575"/>
                        </a:cubicBezTo>
                        <a:cubicBezTo>
                          <a:pt x="1031" y="1577"/>
                          <a:pt x="1031" y="1577"/>
                          <a:pt x="1031" y="1577"/>
                        </a:cubicBezTo>
                        <a:cubicBezTo>
                          <a:pt x="1035" y="1578"/>
                          <a:pt x="1035" y="1578"/>
                          <a:pt x="1035" y="1578"/>
                        </a:cubicBezTo>
                        <a:cubicBezTo>
                          <a:pt x="1037" y="1579"/>
                          <a:pt x="1037" y="1579"/>
                          <a:pt x="1037" y="1579"/>
                        </a:cubicBezTo>
                        <a:cubicBezTo>
                          <a:pt x="1039" y="1581"/>
                          <a:pt x="1039" y="1581"/>
                          <a:pt x="1039" y="1581"/>
                        </a:cubicBezTo>
                        <a:cubicBezTo>
                          <a:pt x="1042" y="1586"/>
                          <a:pt x="1042" y="1586"/>
                          <a:pt x="1042" y="1586"/>
                        </a:cubicBezTo>
                        <a:cubicBezTo>
                          <a:pt x="1044" y="1588"/>
                          <a:pt x="1044" y="1588"/>
                          <a:pt x="1044" y="1588"/>
                        </a:cubicBezTo>
                        <a:cubicBezTo>
                          <a:pt x="1047" y="1589"/>
                          <a:pt x="1047" y="1589"/>
                          <a:pt x="1047" y="1589"/>
                        </a:cubicBezTo>
                        <a:cubicBezTo>
                          <a:pt x="1051" y="1589"/>
                          <a:pt x="1051" y="1589"/>
                          <a:pt x="1051" y="1589"/>
                        </a:cubicBezTo>
                        <a:cubicBezTo>
                          <a:pt x="1057" y="1589"/>
                          <a:pt x="1057" y="1589"/>
                          <a:pt x="1057" y="1589"/>
                        </a:cubicBezTo>
                        <a:cubicBezTo>
                          <a:pt x="1067" y="1589"/>
                          <a:pt x="1067" y="1589"/>
                          <a:pt x="1067" y="1589"/>
                        </a:cubicBezTo>
                        <a:cubicBezTo>
                          <a:pt x="1071" y="1589"/>
                          <a:pt x="1071" y="1589"/>
                          <a:pt x="1071" y="1589"/>
                        </a:cubicBezTo>
                        <a:cubicBezTo>
                          <a:pt x="1093" y="1584"/>
                          <a:pt x="1093" y="1584"/>
                          <a:pt x="1093" y="1584"/>
                        </a:cubicBezTo>
                        <a:cubicBezTo>
                          <a:pt x="1096" y="1584"/>
                          <a:pt x="1096" y="1584"/>
                          <a:pt x="1096" y="1584"/>
                        </a:cubicBezTo>
                        <a:cubicBezTo>
                          <a:pt x="1099" y="1584"/>
                          <a:pt x="1099" y="1584"/>
                          <a:pt x="1099" y="1584"/>
                        </a:cubicBezTo>
                        <a:cubicBezTo>
                          <a:pt x="1101" y="1585"/>
                          <a:pt x="1101" y="1585"/>
                          <a:pt x="1101" y="1585"/>
                        </a:cubicBezTo>
                        <a:cubicBezTo>
                          <a:pt x="1103" y="1586"/>
                          <a:pt x="1103" y="1586"/>
                          <a:pt x="1103" y="1586"/>
                        </a:cubicBezTo>
                        <a:cubicBezTo>
                          <a:pt x="1108" y="1587"/>
                          <a:pt x="1108" y="1587"/>
                          <a:pt x="1108" y="1587"/>
                        </a:cubicBezTo>
                        <a:cubicBezTo>
                          <a:pt x="1109" y="1587"/>
                          <a:pt x="1109" y="1587"/>
                          <a:pt x="1109" y="1587"/>
                        </a:cubicBezTo>
                        <a:cubicBezTo>
                          <a:pt x="1111" y="1589"/>
                          <a:pt x="1111" y="1589"/>
                          <a:pt x="1111" y="1589"/>
                        </a:cubicBezTo>
                        <a:cubicBezTo>
                          <a:pt x="1112" y="1591"/>
                          <a:pt x="1112" y="1591"/>
                          <a:pt x="1112" y="1591"/>
                        </a:cubicBezTo>
                        <a:cubicBezTo>
                          <a:pt x="1117" y="1601"/>
                          <a:pt x="1117" y="1601"/>
                          <a:pt x="1117" y="1601"/>
                        </a:cubicBezTo>
                        <a:cubicBezTo>
                          <a:pt x="1122" y="1610"/>
                          <a:pt x="1122" y="1610"/>
                          <a:pt x="1122" y="1610"/>
                        </a:cubicBezTo>
                        <a:cubicBezTo>
                          <a:pt x="1124" y="1613"/>
                          <a:pt x="1124" y="1613"/>
                          <a:pt x="1124" y="1613"/>
                        </a:cubicBezTo>
                        <a:cubicBezTo>
                          <a:pt x="1124" y="1616"/>
                          <a:pt x="1124" y="1616"/>
                          <a:pt x="1124" y="1616"/>
                        </a:cubicBezTo>
                        <a:cubicBezTo>
                          <a:pt x="1123" y="1619"/>
                          <a:pt x="1123" y="1619"/>
                          <a:pt x="1123" y="1619"/>
                        </a:cubicBezTo>
                        <a:cubicBezTo>
                          <a:pt x="1123" y="1622"/>
                          <a:pt x="1123" y="1622"/>
                          <a:pt x="1123" y="1622"/>
                        </a:cubicBezTo>
                        <a:cubicBezTo>
                          <a:pt x="1124" y="1624"/>
                          <a:pt x="1124" y="1624"/>
                          <a:pt x="1124" y="1624"/>
                        </a:cubicBezTo>
                        <a:cubicBezTo>
                          <a:pt x="1128" y="1626"/>
                          <a:pt x="1128" y="1626"/>
                          <a:pt x="1128" y="1626"/>
                        </a:cubicBezTo>
                        <a:cubicBezTo>
                          <a:pt x="1133" y="1627"/>
                          <a:pt x="1133" y="1627"/>
                          <a:pt x="1133" y="1627"/>
                        </a:cubicBezTo>
                        <a:cubicBezTo>
                          <a:pt x="1140" y="1630"/>
                          <a:pt x="1140" y="1630"/>
                          <a:pt x="1140" y="1630"/>
                        </a:cubicBezTo>
                        <a:cubicBezTo>
                          <a:pt x="1143" y="1631"/>
                          <a:pt x="1143" y="1631"/>
                          <a:pt x="1143" y="1631"/>
                        </a:cubicBezTo>
                        <a:cubicBezTo>
                          <a:pt x="1146" y="1630"/>
                          <a:pt x="1146" y="1630"/>
                          <a:pt x="1146" y="1630"/>
                        </a:cubicBezTo>
                        <a:cubicBezTo>
                          <a:pt x="1148" y="1629"/>
                          <a:pt x="1148" y="1629"/>
                          <a:pt x="1148" y="1629"/>
                        </a:cubicBezTo>
                        <a:cubicBezTo>
                          <a:pt x="1148" y="1626"/>
                          <a:pt x="1148" y="1626"/>
                          <a:pt x="1148" y="1626"/>
                        </a:cubicBezTo>
                        <a:cubicBezTo>
                          <a:pt x="1147" y="1623"/>
                          <a:pt x="1147" y="1623"/>
                          <a:pt x="1147" y="1623"/>
                        </a:cubicBezTo>
                        <a:cubicBezTo>
                          <a:pt x="1143" y="1616"/>
                          <a:pt x="1143" y="1616"/>
                          <a:pt x="1143" y="1616"/>
                        </a:cubicBezTo>
                        <a:cubicBezTo>
                          <a:pt x="1143" y="1613"/>
                          <a:pt x="1143" y="1613"/>
                          <a:pt x="1143" y="1613"/>
                        </a:cubicBezTo>
                        <a:cubicBezTo>
                          <a:pt x="1143" y="1610"/>
                          <a:pt x="1143" y="1610"/>
                          <a:pt x="1143" y="1610"/>
                        </a:cubicBezTo>
                        <a:cubicBezTo>
                          <a:pt x="1143" y="1605"/>
                          <a:pt x="1143" y="1605"/>
                          <a:pt x="1143" y="1605"/>
                        </a:cubicBezTo>
                        <a:cubicBezTo>
                          <a:pt x="1143" y="1602"/>
                          <a:pt x="1143" y="1602"/>
                          <a:pt x="1143" y="1602"/>
                        </a:cubicBezTo>
                        <a:cubicBezTo>
                          <a:pt x="1141" y="1600"/>
                          <a:pt x="1141" y="1600"/>
                          <a:pt x="1141" y="1600"/>
                        </a:cubicBezTo>
                        <a:cubicBezTo>
                          <a:pt x="1137" y="1598"/>
                          <a:pt x="1137" y="1598"/>
                          <a:pt x="1137" y="1598"/>
                        </a:cubicBezTo>
                        <a:cubicBezTo>
                          <a:pt x="1135" y="1597"/>
                          <a:pt x="1135" y="1597"/>
                          <a:pt x="1135" y="1597"/>
                        </a:cubicBezTo>
                        <a:cubicBezTo>
                          <a:pt x="1132" y="1594"/>
                          <a:pt x="1132" y="1594"/>
                          <a:pt x="1132" y="1594"/>
                        </a:cubicBezTo>
                        <a:cubicBezTo>
                          <a:pt x="1131" y="1592"/>
                          <a:pt x="1131" y="1592"/>
                          <a:pt x="1131" y="1592"/>
                        </a:cubicBezTo>
                        <a:cubicBezTo>
                          <a:pt x="1131" y="1592"/>
                          <a:pt x="1131" y="1592"/>
                          <a:pt x="1131" y="1592"/>
                        </a:cubicBezTo>
                        <a:cubicBezTo>
                          <a:pt x="1130" y="1584"/>
                          <a:pt x="1130" y="1584"/>
                          <a:pt x="1130" y="1584"/>
                        </a:cubicBezTo>
                        <a:cubicBezTo>
                          <a:pt x="1129" y="1582"/>
                          <a:pt x="1129" y="1582"/>
                          <a:pt x="1129" y="1582"/>
                        </a:cubicBezTo>
                        <a:cubicBezTo>
                          <a:pt x="1125" y="1577"/>
                          <a:pt x="1125" y="1577"/>
                          <a:pt x="1125" y="1577"/>
                        </a:cubicBezTo>
                        <a:cubicBezTo>
                          <a:pt x="1123" y="1575"/>
                          <a:pt x="1123" y="1575"/>
                          <a:pt x="1123" y="1575"/>
                        </a:cubicBezTo>
                        <a:cubicBezTo>
                          <a:pt x="1122" y="1573"/>
                          <a:pt x="1122" y="1573"/>
                          <a:pt x="1122" y="1573"/>
                        </a:cubicBezTo>
                        <a:cubicBezTo>
                          <a:pt x="1123" y="1571"/>
                          <a:pt x="1123" y="1571"/>
                          <a:pt x="1123" y="1571"/>
                        </a:cubicBezTo>
                        <a:cubicBezTo>
                          <a:pt x="1124" y="1568"/>
                          <a:pt x="1124" y="1568"/>
                          <a:pt x="1124" y="1568"/>
                        </a:cubicBezTo>
                        <a:cubicBezTo>
                          <a:pt x="1131" y="1558"/>
                          <a:pt x="1131" y="1558"/>
                          <a:pt x="1131" y="1558"/>
                        </a:cubicBezTo>
                        <a:cubicBezTo>
                          <a:pt x="1133" y="1556"/>
                          <a:pt x="1133" y="1556"/>
                          <a:pt x="1133" y="1556"/>
                        </a:cubicBezTo>
                        <a:cubicBezTo>
                          <a:pt x="1134" y="1553"/>
                          <a:pt x="1134" y="1553"/>
                          <a:pt x="1134" y="1553"/>
                        </a:cubicBezTo>
                        <a:cubicBezTo>
                          <a:pt x="1133" y="1551"/>
                          <a:pt x="1133" y="1551"/>
                          <a:pt x="1133" y="1551"/>
                        </a:cubicBezTo>
                        <a:cubicBezTo>
                          <a:pt x="1131" y="1550"/>
                          <a:pt x="1131" y="1550"/>
                          <a:pt x="1131" y="1550"/>
                        </a:cubicBezTo>
                        <a:cubicBezTo>
                          <a:pt x="1126" y="1549"/>
                          <a:pt x="1126" y="1549"/>
                          <a:pt x="1126" y="1549"/>
                        </a:cubicBezTo>
                        <a:cubicBezTo>
                          <a:pt x="1124" y="1548"/>
                          <a:pt x="1124" y="1548"/>
                          <a:pt x="1124" y="1548"/>
                        </a:cubicBezTo>
                        <a:cubicBezTo>
                          <a:pt x="1122" y="1547"/>
                          <a:pt x="1122" y="1547"/>
                          <a:pt x="1122" y="1547"/>
                        </a:cubicBezTo>
                        <a:cubicBezTo>
                          <a:pt x="1123" y="1546"/>
                          <a:pt x="1123" y="1546"/>
                          <a:pt x="1123" y="1546"/>
                        </a:cubicBezTo>
                        <a:cubicBezTo>
                          <a:pt x="1124" y="1544"/>
                          <a:pt x="1124" y="1544"/>
                          <a:pt x="1124" y="1544"/>
                        </a:cubicBezTo>
                        <a:cubicBezTo>
                          <a:pt x="1130" y="1539"/>
                          <a:pt x="1130" y="1539"/>
                          <a:pt x="1130" y="1539"/>
                        </a:cubicBezTo>
                        <a:cubicBezTo>
                          <a:pt x="1137" y="1532"/>
                          <a:pt x="1137" y="1532"/>
                          <a:pt x="1137" y="1532"/>
                        </a:cubicBezTo>
                        <a:cubicBezTo>
                          <a:pt x="1139" y="1531"/>
                          <a:pt x="1139" y="1531"/>
                          <a:pt x="1139" y="1531"/>
                        </a:cubicBezTo>
                        <a:cubicBezTo>
                          <a:pt x="1142" y="1530"/>
                          <a:pt x="1142" y="1530"/>
                          <a:pt x="1142" y="1530"/>
                        </a:cubicBezTo>
                        <a:cubicBezTo>
                          <a:pt x="1147" y="1529"/>
                          <a:pt x="1147" y="1529"/>
                          <a:pt x="1147" y="1529"/>
                        </a:cubicBezTo>
                        <a:cubicBezTo>
                          <a:pt x="1162" y="1529"/>
                          <a:pt x="1162" y="1529"/>
                          <a:pt x="1162" y="1529"/>
                        </a:cubicBezTo>
                        <a:cubicBezTo>
                          <a:pt x="1166" y="1528"/>
                          <a:pt x="1166" y="1528"/>
                          <a:pt x="1166" y="1528"/>
                        </a:cubicBezTo>
                        <a:cubicBezTo>
                          <a:pt x="1169" y="1526"/>
                          <a:pt x="1169" y="1526"/>
                          <a:pt x="1169" y="1526"/>
                        </a:cubicBezTo>
                        <a:cubicBezTo>
                          <a:pt x="1171" y="1524"/>
                          <a:pt x="1171" y="1524"/>
                          <a:pt x="1171" y="1524"/>
                        </a:cubicBezTo>
                        <a:cubicBezTo>
                          <a:pt x="1172" y="1522"/>
                          <a:pt x="1172" y="1522"/>
                          <a:pt x="1172" y="1522"/>
                        </a:cubicBezTo>
                        <a:cubicBezTo>
                          <a:pt x="1172" y="1520"/>
                          <a:pt x="1172" y="1520"/>
                          <a:pt x="1172" y="1520"/>
                        </a:cubicBezTo>
                        <a:cubicBezTo>
                          <a:pt x="1171" y="1517"/>
                          <a:pt x="1171" y="1517"/>
                          <a:pt x="1171" y="1517"/>
                        </a:cubicBezTo>
                        <a:cubicBezTo>
                          <a:pt x="1167" y="1508"/>
                          <a:pt x="1167" y="1508"/>
                          <a:pt x="1167" y="1508"/>
                        </a:cubicBezTo>
                        <a:cubicBezTo>
                          <a:pt x="1166" y="1505"/>
                          <a:pt x="1166" y="1505"/>
                          <a:pt x="1166" y="1505"/>
                        </a:cubicBezTo>
                        <a:cubicBezTo>
                          <a:pt x="1166" y="1502"/>
                          <a:pt x="1166" y="1502"/>
                          <a:pt x="1166" y="1502"/>
                        </a:cubicBezTo>
                        <a:cubicBezTo>
                          <a:pt x="1167" y="1498"/>
                          <a:pt x="1167" y="1498"/>
                          <a:pt x="1167" y="1498"/>
                        </a:cubicBezTo>
                        <a:cubicBezTo>
                          <a:pt x="1170" y="1492"/>
                          <a:pt x="1170" y="1492"/>
                          <a:pt x="1170" y="1492"/>
                        </a:cubicBezTo>
                        <a:cubicBezTo>
                          <a:pt x="1170" y="1489"/>
                          <a:pt x="1170" y="1489"/>
                          <a:pt x="1170" y="1489"/>
                        </a:cubicBezTo>
                        <a:cubicBezTo>
                          <a:pt x="1169" y="1487"/>
                          <a:pt x="1169" y="1487"/>
                          <a:pt x="1169" y="1487"/>
                        </a:cubicBezTo>
                        <a:cubicBezTo>
                          <a:pt x="1166" y="1486"/>
                          <a:pt x="1166" y="1486"/>
                          <a:pt x="1166" y="1486"/>
                        </a:cubicBezTo>
                        <a:cubicBezTo>
                          <a:pt x="1156" y="1484"/>
                          <a:pt x="1156" y="1484"/>
                          <a:pt x="1156" y="1484"/>
                        </a:cubicBezTo>
                        <a:cubicBezTo>
                          <a:pt x="1154" y="1484"/>
                          <a:pt x="1154" y="1484"/>
                          <a:pt x="1154" y="1484"/>
                        </a:cubicBezTo>
                        <a:cubicBezTo>
                          <a:pt x="1153" y="1482"/>
                          <a:pt x="1153" y="1482"/>
                          <a:pt x="1153" y="1482"/>
                        </a:cubicBezTo>
                        <a:cubicBezTo>
                          <a:pt x="1153" y="1480"/>
                          <a:pt x="1153" y="1480"/>
                          <a:pt x="1153" y="1480"/>
                        </a:cubicBezTo>
                        <a:cubicBezTo>
                          <a:pt x="1153" y="1479"/>
                          <a:pt x="1153" y="1479"/>
                          <a:pt x="1153" y="1479"/>
                        </a:cubicBezTo>
                        <a:cubicBezTo>
                          <a:pt x="1152" y="1476"/>
                          <a:pt x="1152" y="1476"/>
                          <a:pt x="1152" y="1476"/>
                        </a:cubicBezTo>
                        <a:cubicBezTo>
                          <a:pt x="1150" y="1475"/>
                          <a:pt x="1150" y="1475"/>
                          <a:pt x="1150" y="1475"/>
                        </a:cubicBezTo>
                        <a:cubicBezTo>
                          <a:pt x="1148" y="1473"/>
                          <a:pt x="1148" y="1473"/>
                          <a:pt x="1148" y="1473"/>
                        </a:cubicBezTo>
                        <a:cubicBezTo>
                          <a:pt x="1144" y="1471"/>
                          <a:pt x="1144" y="1471"/>
                          <a:pt x="1144" y="1471"/>
                        </a:cubicBezTo>
                        <a:cubicBezTo>
                          <a:pt x="1142" y="1471"/>
                          <a:pt x="1142" y="1471"/>
                          <a:pt x="1142" y="1471"/>
                        </a:cubicBezTo>
                        <a:cubicBezTo>
                          <a:pt x="1139" y="1471"/>
                          <a:pt x="1139" y="1471"/>
                          <a:pt x="1139" y="1471"/>
                        </a:cubicBezTo>
                        <a:cubicBezTo>
                          <a:pt x="1135" y="1473"/>
                          <a:pt x="1135" y="1473"/>
                          <a:pt x="1135" y="1473"/>
                        </a:cubicBezTo>
                        <a:cubicBezTo>
                          <a:pt x="1134" y="1476"/>
                          <a:pt x="1134" y="1476"/>
                          <a:pt x="1134" y="1476"/>
                        </a:cubicBezTo>
                        <a:cubicBezTo>
                          <a:pt x="1133" y="1479"/>
                          <a:pt x="1133" y="1479"/>
                          <a:pt x="1133" y="1479"/>
                        </a:cubicBezTo>
                        <a:cubicBezTo>
                          <a:pt x="1134" y="1481"/>
                          <a:pt x="1134" y="1481"/>
                          <a:pt x="1134" y="1481"/>
                        </a:cubicBezTo>
                        <a:cubicBezTo>
                          <a:pt x="1134" y="1485"/>
                          <a:pt x="1134" y="1485"/>
                          <a:pt x="1134" y="1485"/>
                        </a:cubicBezTo>
                        <a:cubicBezTo>
                          <a:pt x="1136" y="1488"/>
                          <a:pt x="1136" y="1488"/>
                          <a:pt x="1136" y="1488"/>
                        </a:cubicBezTo>
                        <a:cubicBezTo>
                          <a:pt x="1143" y="1497"/>
                          <a:pt x="1143" y="1497"/>
                          <a:pt x="1143" y="1497"/>
                        </a:cubicBezTo>
                        <a:cubicBezTo>
                          <a:pt x="1143" y="1500"/>
                          <a:pt x="1143" y="1500"/>
                          <a:pt x="1143" y="1500"/>
                        </a:cubicBezTo>
                        <a:cubicBezTo>
                          <a:pt x="1143" y="1503"/>
                          <a:pt x="1143" y="1503"/>
                          <a:pt x="1143" y="1503"/>
                        </a:cubicBezTo>
                        <a:cubicBezTo>
                          <a:pt x="1140" y="1505"/>
                          <a:pt x="1140" y="1505"/>
                          <a:pt x="1140" y="1505"/>
                        </a:cubicBezTo>
                        <a:cubicBezTo>
                          <a:pt x="1137" y="1505"/>
                          <a:pt x="1137" y="1505"/>
                          <a:pt x="1137" y="1505"/>
                        </a:cubicBezTo>
                        <a:cubicBezTo>
                          <a:pt x="1131" y="1502"/>
                          <a:pt x="1131" y="1502"/>
                          <a:pt x="1131" y="1502"/>
                        </a:cubicBezTo>
                        <a:cubicBezTo>
                          <a:pt x="1128" y="1499"/>
                          <a:pt x="1128" y="1499"/>
                          <a:pt x="1128" y="1499"/>
                        </a:cubicBezTo>
                        <a:cubicBezTo>
                          <a:pt x="1122" y="1490"/>
                          <a:pt x="1122" y="1490"/>
                          <a:pt x="1122" y="1490"/>
                        </a:cubicBezTo>
                        <a:cubicBezTo>
                          <a:pt x="1120" y="1489"/>
                          <a:pt x="1120" y="1489"/>
                          <a:pt x="1120" y="1489"/>
                        </a:cubicBezTo>
                        <a:cubicBezTo>
                          <a:pt x="1114" y="1487"/>
                          <a:pt x="1114" y="1487"/>
                          <a:pt x="1114" y="1487"/>
                        </a:cubicBezTo>
                        <a:cubicBezTo>
                          <a:pt x="1105" y="1485"/>
                          <a:pt x="1105" y="1485"/>
                          <a:pt x="1105" y="1485"/>
                        </a:cubicBezTo>
                        <a:cubicBezTo>
                          <a:pt x="1102" y="1483"/>
                          <a:pt x="1102" y="1483"/>
                          <a:pt x="1102" y="1483"/>
                        </a:cubicBezTo>
                        <a:cubicBezTo>
                          <a:pt x="1100" y="1480"/>
                          <a:pt x="1100" y="1480"/>
                          <a:pt x="1100" y="1480"/>
                        </a:cubicBezTo>
                        <a:cubicBezTo>
                          <a:pt x="1100" y="1477"/>
                          <a:pt x="1100" y="1477"/>
                          <a:pt x="1100" y="1477"/>
                        </a:cubicBezTo>
                        <a:cubicBezTo>
                          <a:pt x="1100" y="1475"/>
                          <a:pt x="1100" y="1475"/>
                          <a:pt x="1100" y="1475"/>
                        </a:cubicBezTo>
                        <a:cubicBezTo>
                          <a:pt x="1099" y="1473"/>
                          <a:pt x="1099" y="1473"/>
                          <a:pt x="1099" y="1473"/>
                        </a:cubicBezTo>
                        <a:cubicBezTo>
                          <a:pt x="1098" y="1471"/>
                          <a:pt x="1098" y="1471"/>
                          <a:pt x="1098" y="1471"/>
                        </a:cubicBezTo>
                        <a:cubicBezTo>
                          <a:pt x="1094" y="1471"/>
                          <a:pt x="1094" y="1471"/>
                          <a:pt x="1094" y="1471"/>
                        </a:cubicBezTo>
                        <a:cubicBezTo>
                          <a:pt x="1090" y="1471"/>
                          <a:pt x="1090" y="1471"/>
                          <a:pt x="1090" y="1471"/>
                        </a:cubicBezTo>
                        <a:cubicBezTo>
                          <a:pt x="1080" y="1473"/>
                          <a:pt x="1080" y="1473"/>
                          <a:pt x="1080" y="1473"/>
                        </a:cubicBezTo>
                        <a:cubicBezTo>
                          <a:pt x="1073" y="1473"/>
                          <a:pt x="1073" y="1473"/>
                          <a:pt x="1073" y="1473"/>
                        </a:cubicBezTo>
                        <a:cubicBezTo>
                          <a:pt x="1067" y="1473"/>
                          <a:pt x="1067" y="1473"/>
                          <a:pt x="1067" y="1473"/>
                        </a:cubicBezTo>
                        <a:cubicBezTo>
                          <a:pt x="1064" y="1472"/>
                          <a:pt x="1064" y="1472"/>
                          <a:pt x="1064" y="1472"/>
                        </a:cubicBezTo>
                        <a:cubicBezTo>
                          <a:pt x="1058" y="1468"/>
                          <a:pt x="1058" y="1468"/>
                          <a:pt x="1058" y="1468"/>
                        </a:cubicBezTo>
                        <a:cubicBezTo>
                          <a:pt x="1055" y="1468"/>
                          <a:pt x="1055" y="1468"/>
                          <a:pt x="1055" y="1468"/>
                        </a:cubicBezTo>
                        <a:cubicBezTo>
                          <a:pt x="1052" y="1468"/>
                          <a:pt x="1052" y="1468"/>
                          <a:pt x="1052" y="1468"/>
                        </a:cubicBezTo>
                        <a:cubicBezTo>
                          <a:pt x="1047" y="1473"/>
                          <a:pt x="1047" y="1473"/>
                          <a:pt x="1047" y="1473"/>
                        </a:cubicBezTo>
                        <a:cubicBezTo>
                          <a:pt x="1043" y="1479"/>
                          <a:pt x="1043" y="1479"/>
                          <a:pt x="1043" y="1479"/>
                        </a:cubicBezTo>
                        <a:cubicBezTo>
                          <a:pt x="1038" y="1484"/>
                          <a:pt x="1038" y="1484"/>
                          <a:pt x="1038" y="1484"/>
                        </a:cubicBezTo>
                        <a:cubicBezTo>
                          <a:pt x="1037" y="1487"/>
                          <a:pt x="1037" y="1487"/>
                          <a:pt x="1037" y="1487"/>
                        </a:cubicBezTo>
                        <a:cubicBezTo>
                          <a:pt x="1036" y="1491"/>
                          <a:pt x="1036" y="1491"/>
                          <a:pt x="1036" y="1491"/>
                        </a:cubicBezTo>
                        <a:cubicBezTo>
                          <a:pt x="1037" y="1501"/>
                          <a:pt x="1037" y="1501"/>
                          <a:pt x="1037" y="1501"/>
                        </a:cubicBezTo>
                        <a:cubicBezTo>
                          <a:pt x="1036" y="1504"/>
                          <a:pt x="1036" y="1504"/>
                          <a:pt x="1036" y="1504"/>
                        </a:cubicBezTo>
                        <a:cubicBezTo>
                          <a:pt x="1035" y="1506"/>
                          <a:pt x="1035" y="1506"/>
                          <a:pt x="1035" y="1506"/>
                        </a:cubicBezTo>
                        <a:cubicBezTo>
                          <a:pt x="1034" y="1508"/>
                          <a:pt x="1034" y="1508"/>
                          <a:pt x="1034" y="1508"/>
                        </a:cubicBezTo>
                        <a:cubicBezTo>
                          <a:pt x="1030" y="1508"/>
                          <a:pt x="1030" y="1508"/>
                          <a:pt x="1030" y="1508"/>
                        </a:cubicBezTo>
                        <a:cubicBezTo>
                          <a:pt x="1024" y="1508"/>
                          <a:pt x="1024" y="1508"/>
                          <a:pt x="1024" y="1508"/>
                        </a:cubicBezTo>
                        <a:cubicBezTo>
                          <a:pt x="1017" y="1505"/>
                          <a:pt x="1017" y="1505"/>
                          <a:pt x="1017" y="1505"/>
                        </a:cubicBezTo>
                        <a:cubicBezTo>
                          <a:pt x="1008" y="1503"/>
                          <a:pt x="1008" y="1503"/>
                          <a:pt x="1008" y="1503"/>
                        </a:cubicBezTo>
                        <a:cubicBezTo>
                          <a:pt x="997" y="1502"/>
                          <a:pt x="997" y="1502"/>
                          <a:pt x="997" y="1502"/>
                        </a:cubicBezTo>
                        <a:cubicBezTo>
                          <a:pt x="976" y="1498"/>
                          <a:pt x="976" y="1498"/>
                          <a:pt x="976" y="1498"/>
                        </a:cubicBezTo>
                        <a:cubicBezTo>
                          <a:pt x="975" y="1494"/>
                          <a:pt x="975" y="1494"/>
                          <a:pt x="975" y="1494"/>
                        </a:cubicBezTo>
                        <a:cubicBezTo>
                          <a:pt x="977" y="1492"/>
                          <a:pt x="977" y="1492"/>
                          <a:pt x="977" y="1492"/>
                        </a:cubicBezTo>
                        <a:cubicBezTo>
                          <a:pt x="979" y="1489"/>
                          <a:pt x="979" y="1489"/>
                          <a:pt x="979" y="1489"/>
                        </a:cubicBezTo>
                        <a:cubicBezTo>
                          <a:pt x="980" y="1486"/>
                          <a:pt x="980" y="1486"/>
                          <a:pt x="980" y="1486"/>
                        </a:cubicBezTo>
                        <a:cubicBezTo>
                          <a:pt x="981" y="1484"/>
                          <a:pt x="981" y="1484"/>
                          <a:pt x="981" y="1484"/>
                        </a:cubicBezTo>
                        <a:cubicBezTo>
                          <a:pt x="981" y="1481"/>
                          <a:pt x="981" y="1481"/>
                          <a:pt x="981" y="1481"/>
                        </a:cubicBezTo>
                        <a:cubicBezTo>
                          <a:pt x="979" y="1479"/>
                          <a:pt x="979" y="1479"/>
                          <a:pt x="979" y="1479"/>
                        </a:cubicBezTo>
                        <a:cubicBezTo>
                          <a:pt x="968" y="1474"/>
                          <a:pt x="968" y="1474"/>
                          <a:pt x="968" y="1474"/>
                        </a:cubicBezTo>
                        <a:cubicBezTo>
                          <a:pt x="965" y="1473"/>
                          <a:pt x="965" y="1473"/>
                          <a:pt x="965" y="1473"/>
                        </a:cubicBezTo>
                        <a:cubicBezTo>
                          <a:pt x="962" y="1470"/>
                          <a:pt x="962" y="1470"/>
                          <a:pt x="962" y="1470"/>
                        </a:cubicBezTo>
                        <a:cubicBezTo>
                          <a:pt x="960" y="1466"/>
                          <a:pt x="960" y="1466"/>
                          <a:pt x="960" y="1466"/>
                        </a:cubicBezTo>
                        <a:cubicBezTo>
                          <a:pt x="959" y="1463"/>
                          <a:pt x="959" y="1463"/>
                          <a:pt x="959" y="1463"/>
                        </a:cubicBezTo>
                        <a:cubicBezTo>
                          <a:pt x="958" y="1459"/>
                          <a:pt x="958" y="1459"/>
                          <a:pt x="958" y="1459"/>
                        </a:cubicBezTo>
                        <a:cubicBezTo>
                          <a:pt x="959" y="1453"/>
                          <a:pt x="959" y="1453"/>
                          <a:pt x="959" y="1453"/>
                        </a:cubicBezTo>
                        <a:cubicBezTo>
                          <a:pt x="959" y="1450"/>
                          <a:pt x="959" y="1450"/>
                          <a:pt x="959" y="1450"/>
                        </a:cubicBezTo>
                        <a:cubicBezTo>
                          <a:pt x="961" y="1447"/>
                          <a:pt x="961" y="1447"/>
                          <a:pt x="961" y="1447"/>
                        </a:cubicBezTo>
                        <a:cubicBezTo>
                          <a:pt x="962" y="1446"/>
                          <a:pt x="962" y="1446"/>
                          <a:pt x="962" y="1446"/>
                        </a:cubicBezTo>
                        <a:cubicBezTo>
                          <a:pt x="964" y="1444"/>
                          <a:pt x="964" y="1444"/>
                          <a:pt x="964" y="1444"/>
                        </a:cubicBezTo>
                        <a:cubicBezTo>
                          <a:pt x="966" y="1444"/>
                          <a:pt x="966" y="1444"/>
                          <a:pt x="966" y="1444"/>
                        </a:cubicBezTo>
                        <a:cubicBezTo>
                          <a:pt x="968" y="1444"/>
                          <a:pt x="968" y="1444"/>
                          <a:pt x="968" y="1444"/>
                        </a:cubicBezTo>
                        <a:cubicBezTo>
                          <a:pt x="969" y="1444"/>
                          <a:pt x="969" y="1444"/>
                          <a:pt x="969" y="1444"/>
                        </a:cubicBezTo>
                        <a:cubicBezTo>
                          <a:pt x="971" y="1445"/>
                          <a:pt x="971" y="1445"/>
                          <a:pt x="971" y="1445"/>
                        </a:cubicBezTo>
                        <a:cubicBezTo>
                          <a:pt x="974" y="1444"/>
                          <a:pt x="974" y="1444"/>
                          <a:pt x="974" y="1444"/>
                        </a:cubicBezTo>
                        <a:cubicBezTo>
                          <a:pt x="976" y="1444"/>
                          <a:pt x="976" y="1444"/>
                          <a:pt x="976" y="1444"/>
                        </a:cubicBezTo>
                        <a:cubicBezTo>
                          <a:pt x="977" y="1442"/>
                          <a:pt x="977" y="1442"/>
                          <a:pt x="977" y="1442"/>
                        </a:cubicBezTo>
                        <a:cubicBezTo>
                          <a:pt x="978" y="1437"/>
                          <a:pt x="978" y="1437"/>
                          <a:pt x="978" y="1437"/>
                        </a:cubicBezTo>
                        <a:cubicBezTo>
                          <a:pt x="979" y="1435"/>
                          <a:pt x="979" y="1435"/>
                          <a:pt x="979" y="1435"/>
                        </a:cubicBezTo>
                        <a:cubicBezTo>
                          <a:pt x="983" y="1431"/>
                          <a:pt x="983" y="1431"/>
                          <a:pt x="983" y="1431"/>
                        </a:cubicBezTo>
                        <a:cubicBezTo>
                          <a:pt x="984" y="1429"/>
                          <a:pt x="984" y="1429"/>
                          <a:pt x="984" y="1429"/>
                        </a:cubicBezTo>
                        <a:cubicBezTo>
                          <a:pt x="984" y="1426"/>
                          <a:pt x="984" y="1426"/>
                          <a:pt x="984" y="1426"/>
                        </a:cubicBezTo>
                        <a:cubicBezTo>
                          <a:pt x="983" y="1423"/>
                          <a:pt x="983" y="1423"/>
                          <a:pt x="983" y="1423"/>
                        </a:cubicBezTo>
                        <a:cubicBezTo>
                          <a:pt x="981" y="1419"/>
                          <a:pt x="981" y="1419"/>
                          <a:pt x="981" y="1419"/>
                        </a:cubicBezTo>
                        <a:cubicBezTo>
                          <a:pt x="979" y="1417"/>
                          <a:pt x="979" y="1417"/>
                          <a:pt x="979" y="1417"/>
                        </a:cubicBezTo>
                        <a:cubicBezTo>
                          <a:pt x="977" y="1416"/>
                          <a:pt x="977" y="1416"/>
                          <a:pt x="977" y="1416"/>
                        </a:cubicBezTo>
                        <a:cubicBezTo>
                          <a:pt x="971" y="1416"/>
                          <a:pt x="971" y="1416"/>
                          <a:pt x="971" y="1416"/>
                        </a:cubicBezTo>
                        <a:cubicBezTo>
                          <a:pt x="962" y="1415"/>
                          <a:pt x="962" y="1415"/>
                          <a:pt x="962" y="1415"/>
                        </a:cubicBezTo>
                        <a:cubicBezTo>
                          <a:pt x="959" y="1415"/>
                          <a:pt x="959" y="1415"/>
                          <a:pt x="959" y="1415"/>
                        </a:cubicBezTo>
                        <a:cubicBezTo>
                          <a:pt x="958" y="1415"/>
                          <a:pt x="958" y="1415"/>
                          <a:pt x="958" y="1415"/>
                        </a:cubicBezTo>
                        <a:cubicBezTo>
                          <a:pt x="953" y="1418"/>
                          <a:pt x="953" y="1418"/>
                          <a:pt x="953" y="1418"/>
                        </a:cubicBezTo>
                        <a:cubicBezTo>
                          <a:pt x="950" y="1419"/>
                          <a:pt x="950" y="1419"/>
                          <a:pt x="950" y="1419"/>
                        </a:cubicBezTo>
                        <a:cubicBezTo>
                          <a:pt x="949" y="1419"/>
                          <a:pt x="949" y="1419"/>
                          <a:pt x="949" y="1419"/>
                        </a:cubicBezTo>
                        <a:cubicBezTo>
                          <a:pt x="947" y="1418"/>
                          <a:pt x="947" y="1418"/>
                          <a:pt x="947" y="1418"/>
                        </a:cubicBezTo>
                        <a:cubicBezTo>
                          <a:pt x="946" y="1416"/>
                          <a:pt x="946" y="1416"/>
                          <a:pt x="946" y="1416"/>
                        </a:cubicBezTo>
                        <a:cubicBezTo>
                          <a:pt x="943" y="1411"/>
                          <a:pt x="943" y="1411"/>
                          <a:pt x="943" y="1411"/>
                        </a:cubicBezTo>
                        <a:cubicBezTo>
                          <a:pt x="939" y="1402"/>
                          <a:pt x="939" y="1402"/>
                          <a:pt x="939" y="1402"/>
                        </a:cubicBezTo>
                        <a:cubicBezTo>
                          <a:pt x="938" y="1400"/>
                          <a:pt x="938" y="1400"/>
                          <a:pt x="938" y="1400"/>
                        </a:cubicBezTo>
                        <a:cubicBezTo>
                          <a:pt x="936" y="1396"/>
                          <a:pt x="936" y="1396"/>
                          <a:pt x="936" y="1396"/>
                        </a:cubicBezTo>
                        <a:cubicBezTo>
                          <a:pt x="933" y="1394"/>
                          <a:pt x="933" y="1394"/>
                          <a:pt x="933" y="1394"/>
                        </a:cubicBezTo>
                        <a:cubicBezTo>
                          <a:pt x="930" y="1393"/>
                          <a:pt x="930" y="1393"/>
                          <a:pt x="930" y="1393"/>
                        </a:cubicBezTo>
                        <a:cubicBezTo>
                          <a:pt x="925" y="1392"/>
                          <a:pt x="925" y="1392"/>
                          <a:pt x="925" y="1392"/>
                        </a:cubicBezTo>
                        <a:cubicBezTo>
                          <a:pt x="923" y="1390"/>
                          <a:pt x="923" y="1390"/>
                          <a:pt x="923" y="1390"/>
                        </a:cubicBezTo>
                        <a:cubicBezTo>
                          <a:pt x="922" y="1388"/>
                          <a:pt x="922" y="1388"/>
                          <a:pt x="922" y="1388"/>
                        </a:cubicBezTo>
                        <a:cubicBezTo>
                          <a:pt x="918" y="1371"/>
                          <a:pt x="918" y="1371"/>
                          <a:pt x="918" y="1371"/>
                        </a:cubicBezTo>
                        <a:cubicBezTo>
                          <a:pt x="917" y="1365"/>
                          <a:pt x="917" y="1365"/>
                          <a:pt x="917" y="1365"/>
                        </a:cubicBezTo>
                        <a:cubicBezTo>
                          <a:pt x="917" y="1360"/>
                          <a:pt x="917" y="1360"/>
                          <a:pt x="917" y="1360"/>
                        </a:cubicBezTo>
                        <a:cubicBezTo>
                          <a:pt x="918" y="1351"/>
                          <a:pt x="918" y="1351"/>
                          <a:pt x="918" y="1351"/>
                        </a:cubicBezTo>
                        <a:cubicBezTo>
                          <a:pt x="922" y="1342"/>
                          <a:pt x="922" y="1342"/>
                          <a:pt x="922" y="1342"/>
                        </a:cubicBezTo>
                        <a:cubicBezTo>
                          <a:pt x="925" y="1337"/>
                          <a:pt x="925" y="1337"/>
                          <a:pt x="925" y="1337"/>
                        </a:cubicBezTo>
                        <a:cubicBezTo>
                          <a:pt x="926" y="1332"/>
                          <a:pt x="926" y="1332"/>
                          <a:pt x="926" y="1332"/>
                        </a:cubicBezTo>
                        <a:cubicBezTo>
                          <a:pt x="927" y="1328"/>
                          <a:pt x="927" y="1328"/>
                          <a:pt x="927" y="1328"/>
                        </a:cubicBezTo>
                        <a:cubicBezTo>
                          <a:pt x="925" y="1316"/>
                          <a:pt x="925" y="1316"/>
                          <a:pt x="925" y="1316"/>
                        </a:cubicBezTo>
                        <a:cubicBezTo>
                          <a:pt x="926" y="1313"/>
                          <a:pt x="926" y="1313"/>
                          <a:pt x="926" y="1313"/>
                        </a:cubicBezTo>
                        <a:cubicBezTo>
                          <a:pt x="927" y="1312"/>
                          <a:pt x="927" y="1312"/>
                          <a:pt x="927" y="1312"/>
                        </a:cubicBezTo>
                        <a:cubicBezTo>
                          <a:pt x="935" y="1309"/>
                          <a:pt x="935" y="1309"/>
                          <a:pt x="935" y="1309"/>
                        </a:cubicBezTo>
                        <a:cubicBezTo>
                          <a:pt x="936" y="1308"/>
                          <a:pt x="936" y="1308"/>
                          <a:pt x="936" y="1308"/>
                        </a:cubicBezTo>
                        <a:cubicBezTo>
                          <a:pt x="937" y="1307"/>
                          <a:pt x="937" y="1307"/>
                          <a:pt x="937" y="1307"/>
                        </a:cubicBezTo>
                        <a:cubicBezTo>
                          <a:pt x="939" y="1305"/>
                          <a:pt x="939" y="1305"/>
                          <a:pt x="939" y="1305"/>
                        </a:cubicBezTo>
                        <a:cubicBezTo>
                          <a:pt x="944" y="1282"/>
                          <a:pt x="944" y="1282"/>
                          <a:pt x="944" y="1282"/>
                        </a:cubicBezTo>
                        <a:cubicBezTo>
                          <a:pt x="944" y="1273"/>
                          <a:pt x="944" y="1273"/>
                          <a:pt x="944" y="1273"/>
                        </a:cubicBezTo>
                        <a:cubicBezTo>
                          <a:pt x="945" y="1267"/>
                          <a:pt x="945" y="1267"/>
                          <a:pt x="945" y="1267"/>
                        </a:cubicBezTo>
                        <a:cubicBezTo>
                          <a:pt x="946" y="1260"/>
                          <a:pt x="946" y="1260"/>
                          <a:pt x="946" y="1260"/>
                        </a:cubicBezTo>
                        <a:cubicBezTo>
                          <a:pt x="946" y="1257"/>
                          <a:pt x="946" y="1257"/>
                          <a:pt x="946" y="1257"/>
                        </a:cubicBezTo>
                        <a:cubicBezTo>
                          <a:pt x="945" y="1254"/>
                          <a:pt x="945" y="1254"/>
                          <a:pt x="945" y="1254"/>
                        </a:cubicBezTo>
                        <a:cubicBezTo>
                          <a:pt x="942" y="1250"/>
                          <a:pt x="942" y="1250"/>
                          <a:pt x="942" y="1250"/>
                        </a:cubicBezTo>
                        <a:cubicBezTo>
                          <a:pt x="939" y="1248"/>
                          <a:pt x="939" y="1248"/>
                          <a:pt x="939" y="1248"/>
                        </a:cubicBezTo>
                        <a:cubicBezTo>
                          <a:pt x="937" y="1247"/>
                          <a:pt x="937" y="1247"/>
                          <a:pt x="937" y="1247"/>
                        </a:cubicBezTo>
                        <a:cubicBezTo>
                          <a:pt x="935" y="1247"/>
                          <a:pt x="935" y="1247"/>
                          <a:pt x="935" y="1247"/>
                        </a:cubicBezTo>
                        <a:cubicBezTo>
                          <a:pt x="933" y="1246"/>
                          <a:pt x="933" y="1246"/>
                          <a:pt x="933" y="1246"/>
                        </a:cubicBezTo>
                        <a:cubicBezTo>
                          <a:pt x="926" y="1242"/>
                          <a:pt x="926" y="1242"/>
                          <a:pt x="926" y="1242"/>
                        </a:cubicBezTo>
                        <a:cubicBezTo>
                          <a:pt x="924" y="1241"/>
                          <a:pt x="924" y="1241"/>
                          <a:pt x="924" y="1241"/>
                        </a:cubicBezTo>
                        <a:cubicBezTo>
                          <a:pt x="913" y="1238"/>
                          <a:pt x="913" y="1238"/>
                          <a:pt x="913" y="1238"/>
                        </a:cubicBezTo>
                        <a:cubicBezTo>
                          <a:pt x="911" y="1237"/>
                          <a:pt x="911" y="1237"/>
                          <a:pt x="911" y="1237"/>
                        </a:cubicBezTo>
                        <a:cubicBezTo>
                          <a:pt x="910" y="1237"/>
                          <a:pt x="910" y="1237"/>
                          <a:pt x="910" y="1237"/>
                        </a:cubicBezTo>
                        <a:cubicBezTo>
                          <a:pt x="910" y="1235"/>
                          <a:pt x="910" y="1235"/>
                          <a:pt x="910" y="1235"/>
                        </a:cubicBezTo>
                        <a:cubicBezTo>
                          <a:pt x="912" y="1231"/>
                          <a:pt x="912" y="1231"/>
                          <a:pt x="912" y="1231"/>
                        </a:cubicBezTo>
                        <a:cubicBezTo>
                          <a:pt x="915" y="1228"/>
                          <a:pt x="915" y="1228"/>
                          <a:pt x="915" y="1228"/>
                        </a:cubicBezTo>
                        <a:cubicBezTo>
                          <a:pt x="918" y="1226"/>
                          <a:pt x="918" y="1226"/>
                          <a:pt x="918" y="1226"/>
                        </a:cubicBezTo>
                        <a:cubicBezTo>
                          <a:pt x="918" y="1225"/>
                          <a:pt x="918" y="1225"/>
                          <a:pt x="918" y="1225"/>
                        </a:cubicBezTo>
                        <a:cubicBezTo>
                          <a:pt x="919" y="1222"/>
                          <a:pt x="919" y="1222"/>
                          <a:pt x="919" y="1222"/>
                        </a:cubicBezTo>
                        <a:cubicBezTo>
                          <a:pt x="918" y="1217"/>
                          <a:pt x="918" y="1217"/>
                          <a:pt x="918" y="1217"/>
                        </a:cubicBezTo>
                        <a:cubicBezTo>
                          <a:pt x="919" y="1208"/>
                          <a:pt x="919" y="1208"/>
                          <a:pt x="919" y="1208"/>
                        </a:cubicBezTo>
                        <a:cubicBezTo>
                          <a:pt x="926" y="1197"/>
                          <a:pt x="926" y="1197"/>
                          <a:pt x="926" y="1197"/>
                        </a:cubicBezTo>
                        <a:cubicBezTo>
                          <a:pt x="930" y="1199"/>
                          <a:pt x="930" y="1199"/>
                          <a:pt x="930" y="1199"/>
                        </a:cubicBezTo>
                        <a:cubicBezTo>
                          <a:pt x="960" y="1216"/>
                          <a:pt x="960" y="1216"/>
                          <a:pt x="960" y="1216"/>
                        </a:cubicBezTo>
                        <a:cubicBezTo>
                          <a:pt x="966" y="1218"/>
                          <a:pt x="966" y="1218"/>
                          <a:pt x="966" y="1218"/>
                        </a:cubicBezTo>
                        <a:cubicBezTo>
                          <a:pt x="976" y="1218"/>
                          <a:pt x="976" y="1218"/>
                          <a:pt x="976" y="1218"/>
                        </a:cubicBezTo>
                        <a:cubicBezTo>
                          <a:pt x="980" y="1220"/>
                          <a:pt x="980" y="1220"/>
                          <a:pt x="980" y="1220"/>
                        </a:cubicBezTo>
                        <a:cubicBezTo>
                          <a:pt x="986" y="1223"/>
                          <a:pt x="986" y="1223"/>
                          <a:pt x="986" y="1223"/>
                        </a:cubicBezTo>
                        <a:cubicBezTo>
                          <a:pt x="990" y="1223"/>
                          <a:pt x="990" y="1223"/>
                          <a:pt x="990" y="1223"/>
                        </a:cubicBezTo>
                        <a:cubicBezTo>
                          <a:pt x="994" y="1223"/>
                          <a:pt x="994" y="1223"/>
                          <a:pt x="994" y="1223"/>
                        </a:cubicBezTo>
                        <a:cubicBezTo>
                          <a:pt x="998" y="1220"/>
                          <a:pt x="998" y="1220"/>
                          <a:pt x="998" y="1220"/>
                        </a:cubicBezTo>
                        <a:cubicBezTo>
                          <a:pt x="1002" y="1219"/>
                          <a:pt x="1002" y="1219"/>
                          <a:pt x="1002" y="1219"/>
                        </a:cubicBezTo>
                        <a:cubicBezTo>
                          <a:pt x="1006" y="1219"/>
                          <a:pt x="1006" y="1219"/>
                          <a:pt x="1006" y="1219"/>
                        </a:cubicBezTo>
                        <a:cubicBezTo>
                          <a:pt x="1009" y="1220"/>
                          <a:pt x="1009" y="1220"/>
                          <a:pt x="1009" y="1220"/>
                        </a:cubicBezTo>
                        <a:cubicBezTo>
                          <a:pt x="1011" y="1221"/>
                          <a:pt x="1011" y="1221"/>
                          <a:pt x="1011" y="1221"/>
                        </a:cubicBezTo>
                        <a:cubicBezTo>
                          <a:pt x="1012" y="1222"/>
                          <a:pt x="1012" y="1222"/>
                          <a:pt x="1012" y="1222"/>
                        </a:cubicBezTo>
                        <a:cubicBezTo>
                          <a:pt x="1015" y="1224"/>
                          <a:pt x="1015" y="1224"/>
                          <a:pt x="1015" y="1224"/>
                        </a:cubicBezTo>
                        <a:cubicBezTo>
                          <a:pt x="1016" y="1227"/>
                          <a:pt x="1016" y="1227"/>
                          <a:pt x="1016" y="1227"/>
                        </a:cubicBezTo>
                        <a:cubicBezTo>
                          <a:pt x="1017" y="1229"/>
                          <a:pt x="1017" y="1229"/>
                          <a:pt x="1017" y="1229"/>
                        </a:cubicBezTo>
                        <a:cubicBezTo>
                          <a:pt x="1020" y="1229"/>
                          <a:pt x="1020" y="1229"/>
                          <a:pt x="1020" y="1229"/>
                        </a:cubicBezTo>
                        <a:cubicBezTo>
                          <a:pt x="1023" y="1229"/>
                          <a:pt x="1023" y="1229"/>
                          <a:pt x="1023" y="1229"/>
                        </a:cubicBezTo>
                        <a:cubicBezTo>
                          <a:pt x="1026" y="1228"/>
                          <a:pt x="1026" y="1228"/>
                          <a:pt x="1026" y="1228"/>
                        </a:cubicBezTo>
                        <a:cubicBezTo>
                          <a:pt x="1028" y="1226"/>
                          <a:pt x="1028" y="1226"/>
                          <a:pt x="1028" y="1226"/>
                        </a:cubicBezTo>
                        <a:cubicBezTo>
                          <a:pt x="1036" y="1218"/>
                          <a:pt x="1036" y="1218"/>
                          <a:pt x="1036" y="1218"/>
                        </a:cubicBezTo>
                        <a:cubicBezTo>
                          <a:pt x="1038" y="1215"/>
                          <a:pt x="1038" y="1215"/>
                          <a:pt x="1038" y="1215"/>
                        </a:cubicBezTo>
                        <a:cubicBezTo>
                          <a:pt x="1041" y="1210"/>
                          <a:pt x="1041" y="1210"/>
                          <a:pt x="1041" y="1210"/>
                        </a:cubicBezTo>
                        <a:cubicBezTo>
                          <a:pt x="1044" y="1201"/>
                          <a:pt x="1044" y="1201"/>
                          <a:pt x="1044" y="1201"/>
                        </a:cubicBezTo>
                        <a:cubicBezTo>
                          <a:pt x="1046" y="1196"/>
                          <a:pt x="1046" y="1196"/>
                          <a:pt x="1046" y="1196"/>
                        </a:cubicBezTo>
                        <a:cubicBezTo>
                          <a:pt x="1048" y="1192"/>
                          <a:pt x="1048" y="1192"/>
                          <a:pt x="1048" y="1192"/>
                        </a:cubicBezTo>
                        <a:cubicBezTo>
                          <a:pt x="1050" y="1190"/>
                          <a:pt x="1050" y="1190"/>
                          <a:pt x="1050" y="1190"/>
                        </a:cubicBezTo>
                        <a:cubicBezTo>
                          <a:pt x="1052" y="1187"/>
                          <a:pt x="1052" y="1187"/>
                          <a:pt x="1052" y="1187"/>
                        </a:cubicBezTo>
                        <a:cubicBezTo>
                          <a:pt x="1053" y="1184"/>
                          <a:pt x="1053" y="1184"/>
                          <a:pt x="1053" y="1184"/>
                        </a:cubicBezTo>
                        <a:cubicBezTo>
                          <a:pt x="1054" y="1180"/>
                          <a:pt x="1054" y="1180"/>
                          <a:pt x="1054" y="1180"/>
                        </a:cubicBezTo>
                        <a:cubicBezTo>
                          <a:pt x="1055" y="1176"/>
                          <a:pt x="1055" y="1176"/>
                          <a:pt x="1055" y="1176"/>
                        </a:cubicBezTo>
                        <a:cubicBezTo>
                          <a:pt x="1055" y="1168"/>
                          <a:pt x="1055" y="1168"/>
                          <a:pt x="1055" y="1168"/>
                        </a:cubicBezTo>
                        <a:cubicBezTo>
                          <a:pt x="1053" y="1161"/>
                          <a:pt x="1053" y="1161"/>
                          <a:pt x="1053" y="1161"/>
                        </a:cubicBezTo>
                        <a:cubicBezTo>
                          <a:pt x="1048" y="1144"/>
                          <a:pt x="1048" y="1144"/>
                          <a:pt x="1048" y="1144"/>
                        </a:cubicBezTo>
                        <a:cubicBezTo>
                          <a:pt x="1045" y="1121"/>
                          <a:pt x="1045" y="1121"/>
                          <a:pt x="1045" y="1121"/>
                        </a:cubicBezTo>
                        <a:cubicBezTo>
                          <a:pt x="1041" y="1116"/>
                          <a:pt x="1041" y="1116"/>
                          <a:pt x="1041" y="1116"/>
                        </a:cubicBezTo>
                        <a:cubicBezTo>
                          <a:pt x="1038" y="1113"/>
                          <a:pt x="1038" y="1113"/>
                          <a:pt x="1038" y="1113"/>
                        </a:cubicBezTo>
                        <a:cubicBezTo>
                          <a:pt x="1034" y="1111"/>
                          <a:pt x="1034" y="1111"/>
                          <a:pt x="1034" y="1111"/>
                        </a:cubicBezTo>
                        <a:cubicBezTo>
                          <a:pt x="1022" y="1108"/>
                          <a:pt x="1022" y="1108"/>
                          <a:pt x="1022" y="1108"/>
                        </a:cubicBezTo>
                        <a:cubicBezTo>
                          <a:pt x="1019" y="1107"/>
                          <a:pt x="1019" y="1107"/>
                          <a:pt x="1019" y="1107"/>
                        </a:cubicBezTo>
                        <a:cubicBezTo>
                          <a:pt x="1017" y="1105"/>
                          <a:pt x="1017" y="1105"/>
                          <a:pt x="1017" y="1105"/>
                        </a:cubicBezTo>
                        <a:cubicBezTo>
                          <a:pt x="1016" y="1100"/>
                          <a:pt x="1016" y="1100"/>
                          <a:pt x="1016" y="1100"/>
                        </a:cubicBezTo>
                        <a:cubicBezTo>
                          <a:pt x="1013" y="1081"/>
                          <a:pt x="1013" y="1081"/>
                          <a:pt x="1013" y="1081"/>
                        </a:cubicBezTo>
                        <a:cubicBezTo>
                          <a:pt x="1011" y="1075"/>
                          <a:pt x="1011" y="1075"/>
                          <a:pt x="1011" y="1075"/>
                        </a:cubicBezTo>
                        <a:cubicBezTo>
                          <a:pt x="1009" y="1071"/>
                          <a:pt x="1009" y="1071"/>
                          <a:pt x="1009" y="1071"/>
                        </a:cubicBezTo>
                        <a:cubicBezTo>
                          <a:pt x="1007" y="1071"/>
                          <a:pt x="1007" y="1071"/>
                          <a:pt x="1007" y="1071"/>
                        </a:cubicBezTo>
                        <a:cubicBezTo>
                          <a:pt x="1005" y="1068"/>
                          <a:pt x="1005" y="1068"/>
                          <a:pt x="1005" y="1068"/>
                        </a:cubicBezTo>
                        <a:cubicBezTo>
                          <a:pt x="1003" y="1065"/>
                          <a:pt x="1003" y="1065"/>
                          <a:pt x="1003" y="1065"/>
                        </a:cubicBezTo>
                        <a:cubicBezTo>
                          <a:pt x="1002" y="1059"/>
                          <a:pt x="1002" y="1059"/>
                          <a:pt x="1002" y="1059"/>
                        </a:cubicBezTo>
                        <a:cubicBezTo>
                          <a:pt x="998" y="1052"/>
                          <a:pt x="998" y="1052"/>
                          <a:pt x="998" y="1052"/>
                        </a:cubicBezTo>
                        <a:cubicBezTo>
                          <a:pt x="997" y="1051"/>
                          <a:pt x="997" y="1051"/>
                          <a:pt x="997" y="1051"/>
                        </a:cubicBezTo>
                        <a:cubicBezTo>
                          <a:pt x="997" y="1049"/>
                          <a:pt x="997" y="1049"/>
                          <a:pt x="997" y="1049"/>
                        </a:cubicBezTo>
                        <a:cubicBezTo>
                          <a:pt x="997" y="1046"/>
                          <a:pt x="997" y="1046"/>
                          <a:pt x="997" y="1046"/>
                        </a:cubicBezTo>
                        <a:cubicBezTo>
                          <a:pt x="999" y="1043"/>
                          <a:pt x="999" y="1043"/>
                          <a:pt x="999" y="1043"/>
                        </a:cubicBezTo>
                        <a:cubicBezTo>
                          <a:pt x="1001" y="1045"/>
                          <a:pt x="1001" y="1045"/>
                          <a:pt x="1001" y="1045"/>
                        </a:cubicBezTo>
                        <a:cubicBezTo>
                          <a:pt x="1007" y="1049"/>
                          <a:pt x="1007" y="1049"/>
                          <a:pt x="1007" y="1049"/>
                        </a:cubicBezTo>
                        <a:cubicBezTo>
                          <a:pt x="1009" y="1050"/>
                          <a:pt x="1009" y="1050"/>
                          <a:pt x="1009" y="1050"/>
                        </a:cubicBezTo>
                        <a:cubicBezTo>
                          <a:pt x="1010" y="1050"/>
                          <a:pt x="1010" y="1050"/>
                          <a:pt x="1010" y="1050"/>
                        </a:cubicBezTo>
                        <a:cubicBezTo>
                          <a:pt x="1011" y="1047"/>
                          <a:pt x="1011" y="1047"/>
                          <a:pt x="1011" y="1047"/>
                        </a:cubicBezTo>
                        <a:cubicBezTo>
                          <a:pt x="1012" y="1042"/>
                          <a:pt x="1012" y="1042"/>
                          <a:pt x="1012" y="1042"/>
                        </a:cubicBezTo>
                        <a:cubicBezTo>
                          <a:pt x="1012" y="1026"/>
                          <a:pt x="1012" y="1026"/>
                          <a:pt x="1012" y="1026"/>
                        </a:cubicBezTo>
                        <a:cubicBezTo>
                          <a:pt x="1008" y="1010"/>
                          <a:pt x="1008" y="1010"/>
                          <a:pt x="1008" y="1010"/>
                        </a:cubicBezTo>
                        <a:cubicBezTo>
                          <a:pt x="1008" y="1008"/>
                          <a:pt x="1008" y="1008"/>
                          <a:pt x="1008" y="1008"/>
                        </a:cubicBezTo>
                        <a:cubicBezTo>
                          <a:pt x="1009" y="1007"/>
                          <a:pt x="1009" y="1007"/>
                          <a:pt x="1009" y="1007"/>
                        </a:cubicBezTo>
                        <a:cubicBezTo>
                          <a:pt x="1009" y="1004"/>
                          <a:pt x="1009" y="1004"/>
                          <a:pt x="1009" y="1004"/>
                        </a:cubicBezTo>
                        <a:cubicBezTo>
                          <a:pt x="1012" y="999"/>
                          <a:pt x="1012" y="999"/>
                          <a:pt x="1012" y="999"/>
                        </a:cubicBezTo>
                        <a:cubicBezTo>
                          <a:pt x="1015" y="996"/>
                          <a:pt x="1015" y="996"/>
                          <a:pt x="1015" y="996"/>
                        </a:cubicBezTo>
                        <a:cubicBezTo>
                          <a:pt x="1018" y="994"/>
                          <a:pt x="1018" y="994"/>
                          <a:pt x="1018" y="994"/>
                        </a:cubicBezTo>
                        <a:cubicBezTo>
                          <a:pt x="1022" y="993"/>
                          <a:pt x="1022" y="993"/>
                          <a:pt x="1022" y="993"/>
                        </a:cubicBezTo>
                        <a:cubicBezTo>
                          <a:pt x="1025" y="993"/>
                          <a:pt x="1025" y="993"/>
                          <a:pt x="1025" y="993"/>
                        </a:cubicBezTo>
                        <a:cubicBezTo>
                          <a:pt x="1028" y="994"/>
                          <a:pt x="1028" y="994"/>
                          <a:pt x="1028" y="994"/>
                        </a:cubicBezTo>
                        <a:cubicBezTo>
                          <a:pt x="1032" y="995"/>
                          <a:pt x="1032" y="995"/>
                          <a:pt x="1032" y="995"/>
                        </a:cubicBezTo>
                        <a:cubicBezTo>
                          <a:pt x="1035" y="996"/>
                          <a:pt x="1035" y="996"/>
                          <a:pt x="1035" y="996"/>
                        </a:cubicBezTo>
                        <a:cubicBezTo>
                          <a:pt x="1037" y="995"/>
                          <a:pt x="1037" y="995"/>
                          <a:pt x="1037" y="995"/>
                        </a:cubicBezTo>
                        <a:cubicBezTo>
                          <a:pt x="1038" y="991"/>
                          <a:pt x="1038" y="991"/>
                          <a:pt x="1038" y="991"/>
                        </a:cubicBezTo>
                        <a:cubicBezTo>
                          <a:pt x="1035" y="983"/>
                          <a:pt x="1035" y="983"/>
                          <a:pt x="1035" y="983"/>
                        </a:cubicBezTo>
                        <a:cubicBezTo>
                          <a:pt x="1030" y="975"/>
                          <a:pt x="1030" y="975"/>
                          <a:pt x="1030" y="975"/>
                        </a:cubicBezTo>
                        <a:cubicBezTo>
                          <a:pt x="1026" y="966"/>
                          <a:pt x="1026" y="966"/>
                          <a:pt x="1026" y="966"/>
                        </a:cubicBezTo>
                        <a:cubicBezTo>
                          <a:pt x="1024" y="965"/>
                          <a:pt x="1024" y="965"/>
                          <a:pt x="1024" y="965"/>
                        </a:cubicBezTo>
                        <a:cubicBezTo>
                          <a:pt x="1023" y="963"/>
                          <a:pt x="1023" y="963"/>
                          <a:pt x="1023" y="963"/>
                        </a:cubicBezTo>
                        <a:cubicBezTo>
                          <a:pt x="1021" y="963"/>
                          <a:pt x="1021" y="963"/>
                          <a:pt x="1021" y="963"/>
                        </a:cubicBezTo>
                        <a:cubicBezTo>
                          <a:pt x="1019" y="962"/>
                          <a:pt x="1019" y="962"/>
                          <a:pt x="1019" y="962"/>
                        </a:cubicBezTo>
                        <a:cubicBezTo>
                          <a:pt x="1018" y="958"/>
                          <a:pt x="1018" y="958"/>
                          <a:pt x="1018" y="958"/>
                        </a:cubicBezTo>
                        <a:cubicBezTo>
                          <a:pt x="1017" y="950"/>
                          <a:pt x="1017" y="950"/>
                          <a:pt x="1017" y="950"/>
                        </a:cubicBezTo>
                        <a:cubicBezTo>
                          <a:pt x="1019" y="934"/>
                          <a:pt x="1019" y="934"/>
                          <a:pt x="1019" y="934"/>
                        </a:cubicBezTo>
                        <a:cubicBezTo>
                          <a:pt x="1019" y="926"/>
                          <a:pt x="1019" y="926"/>
                          <a:pt x="1019" y="926"/>
                        </a:cubicBezTo>
                        <a:cubicBezTo>
                          <a:pt x="1020" y="921"/>
                          <a:pt x="1020" y="921"/>
                          <a:pt x="1020" y="921"/>
                        </a:cubicBezTo>
                        <a:cubicBezTo>
                          <a:pt x="1020" y="917"/>
                          <a:pt x="1020" y="917"/>
                          <a:pt x="1020" y="917"/>
                        </a:cubicBezTo>
                        <a:cubicBezTo>
                          <a:pt x="1034" y="900"/>
                          <a:pt x="1034" y="900"/>
                          <a:pt x="1034" y="900"/>
                        </a:cubicBezTo>
                        <a:cubicBezTo>
                          <a:pt x="1058" y="885"/>
                          <a:pt x="1058" y="885"/>
                          <a:pt x="1058" y="885"/>
                        </a:cubicBezTo>
                        <a:cubicBezTo>
                          <a:pt x="1065" y="883"/>
                          <a:pt x="1065" y="883"/>
                          <a:pt x="1065" y="883"/>
                        </a:cubicBezTo>
                        <a:cubicBezTo>
                          <a:pt x="1088" y="880"/>
                          <a:pt x="1088" y="880"/>
                          <a:pt x="1088" y="880"/>
                        </a:cubicBezTo>
                        <a:cubicBezTo>
                          <a:pt x="1090" y="880"/>
                          <a:pt x="1090" y="880"/>
                          <a:pt x="1090" y="880"/>
                        </a:cubicBezTo>
                        <a:cubicBezTo>
                          <a:pt x="1096" y="884"/>
                          <a:pt x="1096" y="884"/>
                          <a:pt x="1096" y="884"/>
                        </a:cubicBezTo>
                        <a:cubicBezTo>
                          <a:pt x="1100" y="885"/>
                          <a:pt x="1100" y="885"/>
                          <a:pt x="1100" y="885"/>
                        </a:cubicBezTo>
                        <a:cubicBezTo>
                          <a:pt x="1115" y="887"/>
                          <a:pt x="1115" y="887"/>
                          <a:pt x="1115" y="887"/>
                        </a:cubicBezTo>
                        <a:cubicBezTo>
                          <a:pt x="1158" y="887"/>
                          <a:pt x="1158" y="887"/>
                          <a:pt x="1158" y="887"/>
                        </a:cubicBezTo>
                        <a:cubicBezTo>
                          <a:pt x="1159" y="887"/>
                          <a:pt x="1159" y="887"/>
                          <a:pt x="1159" y="887"/>
                        </a:cubicBezTo>
                        <a:cubicBezTo>
                          <a:pt x="1164" y="888"/>
                          <a:pt x="1164" y="888"/>
                          <a:pt x="1164" y="888"/>
                        </a:cubicBezTo>
                        <a:cubicBezTo>
                          <a:pt x="1168" y="883"/>
                          <a:pt x="1168" y="883"/>
                          <a:pt x="1168" y="883"/>
                        </a:cubicBezTo>
                        <a:cubicBezTo>
                          <a:pt x="1174" y="877"/>
                          <a:pt x="1174" y="877"/>
                          <a:pt x="1174" y="877"/>
                        </a:cubicBezTo>
                        <a:cubicBezTo>
                          <a:pt x="1175" y="873"/>
                          <a:pt x="1175" y="873"/>
                          <a:pt x="1175" y="873"/>
                        </a:cubicBezTo>
                        <a:cubicBezTo>
                          <a:pt x="1177" y="871"/>
                          <a:pt x="1177" y="871"/>
                          <a:pt x="1177" y="871"/>
                        </a:cubicBezTo>
                        <a:cubicBezTo>
                          <a:pt x="1176" y="855"/>
                          <a:pt x="1176" y="855"/>
                          <a:pt x="1176" y="855"/>
                        </a:cubicBezTo>
                        <a:cubicBezTo>
                          <a:pt x="1176" y="847"/>
                          <a:pt x="1176" y="847"/>
                          <a:pt x="1176" y="847"/>
                        </a:cubicBezTo>
                        <a:cubicBezTo>
                          <a:pt x="1178" y="838"/>
                          <a:pt x="1178" y="838"/>
                          <a:pt x="1178" y="838"/>
                        </a:cubicBezTo>
                        <a:cubicBezTo>
                          <a:pt x="1178" y="831"/>
                          <a:pt x="1178" y="831"/>
                          <a:pt x="1178" y="831"/>
                        </a:cubicBezTo>
                        <a:cubicBezTo>
                          <a:pt x="1175" y="812"/>
                          <a:pt x="1175" y="812"/>
                          <a:pt x="1175" y="812"/>
                        </a:cubicBezTo>
                        <a:cubicBezTo>
                          <a:pt x="1176" y="805"/>
                          <a:pt x="1176" y="805"/>
                          <a:pt x="1176" y="805"/>
                        </a:cubicBezTo>
                        <a:cubicBezTo>
                          <a:pt x="1177" y="800"/>
                          <a:pt x="1177" y="800"/>
                          <a:pt x="1177" y="800"/>
                        </a:cubicBezTo>
                        <a:cubicBezTo>
                          <a:pt x="1178" y="795"/>
                          <a:pt x="1178" y="795"/>
                          <a:pt x="1178" y="795"/>
                        </a:cubicBezTo>
                        <a:cubicBezTo>
                          <a:pt x="1179" y="791"/>
                          <a:pt x="1179" y="791"/>
                          <a:pt x="1179" y="791"/>
                        </a:cubicBezTo>
                        <a:cubicBezTo>
                          <a:pt x="1178" y="781"/>
                          <a:pt x="1178" y="781"/>
                          <a:pt x="1178" y="781"/>
                        </a:cubicBezTo>
                        <a:cubicBezTo>
                          <a:pt x="1180" y="777"/>
                          <a:pt x="1180" y="777"/>
                          <a:pt x="1180" y="777"/>
                        </a:cubicBezTo>
                        <a:cubicBezTo>
                          <a:pt x="1181" y="774"/>
                          <a:pt x="1181" y="774"/>
                          <a:pt x="1181" y="774"/>
                        </a:cubicBezTo>
                        <a:cubicBezTo>
                          <a:pt x="1184" y="772"/>
                          <a:pt x="1184" y="772"/>
                          <a:pt x="1184" y="772"/>
                        </a:cubicBezTo>
                        <a:cubicBezTo>
                          <a:pt x="1193" y="766"/>
                          <a:pt x="1193" y="766"/>
                          <a:pt x="1193" y="766"/>
                        </a:cubicBezTo>
                        <a:cubicBezTo>
                          <a:pt x="1197" y="763"/>
                          <a:pt x="1197" y="763"/>
                          <a:pt x="1197" y="763"/>
                        </a:cubicBezTo>
                        <a:cubicBezTo>
                          <a:pt x="1199" y="760"/>
                          <a:pt x="1199" y="760"/>
                          <a:pt x="1199" y="760"/>
                        </a:cubicBezTo>
                        <a:cubicBezTo>
                          <a:pt x="1201" y="757"/>
                          <a:pt x="1201" y="757"/>
                          <a:pt x="1201" y="757"/>
                        </a:cubicBezTo>
                        <a:cubicBezTo>
                          <a:pt x="1201" y="752"/>
                          <a:pt x="1201" y="752"/>
                          <a:pt x="1201" y="752"/>
                        </a:cubicBezTo>
                        <a:cubicBezTo>
                          <a:pt x="1199" y="747"/>
                          <a:pt x="1199" y="747"/>
                          <a:pt x="1199" y="747"/>
                        </a:cubicBezTo>
                        <a:cubicBezTo>
                          <a:pt x="1196" y="745"/>
                          <a:pt x="1196" y="745"/>
                          <a:pt x="1196" y="745"/>
                        </a:cubicBezTo>
                        <a:cubicBezTo>
                          <a:pt x="1194" y="741"/>
                          <a:pt x="1194" y="741"/>
                          <a:pt x="1194" y="741"/>
                        </a:cubicBezTo>
                        <a:cubicBezTo>
                          <a:pt x="1181" y="735"/>
                          <a:pt x="1181" y="735"/>
                          <a:pt x="1181" y="735"/>
                        </a:cubicBezTo>
                        <a:cubicBezTo>
                          <a:pt x="1173" y="734"/>
                          <a:pt x="1173" y="734"/>
                          <a:pt x="1173" y="734"/>
                        </a:cubicBezTo>
                        <a:cubicBezTo>
                          <a:pt x="1152" y="734"/>
                          <a:pt x="1152" y="734"/>
                          <a:pt x="1152" y="734"/>
                        </a:cubicBezTo>
                        <a:cubicBezTo>
                          <a:pt x="1146" y="734"/>
                          <a:pt x="1146" y="734"/>
                          <a:pt x="1146" y="734"/>
                        </a:cubicBezTo>
                        <a:cubicBezTo>
                          <a:pt x="1111" y="725"/>
                          <a:pt x="1111" y="725"/>
                          <a:pt x="1111" y="725"/>
                        </a:cubicBezTo>
                        <a:cubicBezTo>
                          <a:pt x="1108" y="721"/>
                          <a:pt x="1108" y="721"/>
                          <a:pt x="1108" y="721"/>
                        </a:cubicBezTo>
                        <a:cubicBezTo>
                          <a:pt x="1098" y="710"/>
                          <a:pt x="1098" y="710"/>
                          <a:pt x="1098" y="710"/>
                        </a:cubicBezTo>
                        <a:cubicBezTo>
                          <a:pt x="1099" y="708"/>
                          <a:pt x="1099" y="708"/>
                          <a:pt x="1099" y="708"/>
                        </a:cubicBezTo>
                        <a:cubicBezTo>
                          <a:pt x="1104" y="704"/>
                          <a:pt x="1104" y="704"/>
                          <a:pt x="1104" y="704"/>
                        </a:cubicBezTo>
                        <a:cubicBezTo>
                          <a:pt x="1117" y="697"/>
                          <a:pt x="1117" y="697"/>
                          <a:pt x="1117" y="697"/>
                        </a:cubicBezTo>
                        <a:cubicBezTo>
                          <a:pt x="1128" y="687"/>
                          <a:pt x="1128" y="687"/>
                          <a:pt x="1128" y="687"/>
                        </a:cubicBezTo>
                        <a:cubicBezTo>
                          <a:pt x="1137" y="682"/>
                          <a:pt x="1137" y="682"/>
                          <a:pt x="1137" y="682"/>
                        </a:cubicBezTo>
                        <a:cubicBezTo>
                          <a:pt x="1140" y="679"/>
                          <a:pt x="1140" y="679"/>
                          <a:pt x="1140" y="679"/>
                        </a:cubicBezTo>
                        <a:cubicBezTo>
                          <a:pt x="1142" y="676"/>
                          <a:pt x="1142" y="676"/>
                          <a:pt x="1142" y="676"/>
                        </a:cubicBezTo>
                        <a:cubicBezTo>
                          <a:pt x="1142" y="671"/>
                          <a:pt x="1142" y="671"/>
                          <a:pt x="1142" y="671"/>
                        </a:cubicBezTo>
                        <a:cubicBezTo>
                          <a:pt x="1144" y="668"/>
                          <a:pt x="1144" y="668"/>
                          <a:pt x="1144" y="668"/>
                        </a:cubicBezTo>
                        <a:cubicBezTo>
                          <a:pt x="1147" y="666"/>
                          <a:pt x="1147" y="666"/>
                          <a:pt x="1147" y="666"/>
                        </a:cubicBezTo>
                        <a:cubicBezTo>
                          <a:pt x="1154" y="663"/>
                          <a:pt x="1154" y="663"/>
                          <a:pt x="1154" y="663"/>
                        </a:cubicBezTo>
                        <a:cubicBezTo>
                          <a:pt x="1157" y="660"/>
                          <a:pt x="1157" y="660"/>
                          <a:pt x="1157" y="660"/>
                        </a:cubicBezTo>
                        <a:cubicBezTo>
                          <a:pt x="1159" y="658"/>
                          <a:pt x="1159" y="658"/>
                          <a:pt x="1159" y="658"/>
                        </a:cubicBezTo>
                        <a:cubicBezTo>
                          <a:pt x="1160" y="653"/>
                          <a:pt x="1160" y="653"/>
                          <a:pt x="1160" y="653"/>
                        </a:cubicBezTo>
                        <a:cubicBezTo>
                          <a:pt x="1161" y="647"/>
                          <a:pt x="1161" y="647"/>
                          <a:pt x="1161" y="647"/>
                        </a:cubicBezTo>
                        <a:cubicBezTo>
                          <a:pt x="1163" y="643"/>
                          <a:pt x="1163" y="643"/>
                          <a:pt x="1163" y="643"/>
                        </a:cubicBezTo>
                        <a:cubicBezTo>
                          <a:pt x="1164" y="640"/>
                          <a:pt x="1164" y="640"/>
                          <a:pt x="1164" y="640"/>
                        </a:cubicBezTo>
                        <a:cubicBezTo>
                          <a:pt x="1163" y="639"/>
                          <a:pt x="1163" y="639"/>
                          <a:pt x="1163" y="639"/>
                        </a:cubicBezTo>
                        <a:cubicBezTo>
                          <a:pt x="1161" y="637"/>
                          <a:pt x="1161" y="637"/>
                          <a:pt x="1161" y="637"/>
                        </a:cubicBezTo>
                        <a:cubicBezTo>
                          <a:pt x="1159" y="637"/>
                          <a:pt x="1159" y="637"/>
                          <a:pt x="1159" y="637"/>
                        </a:cubicBezTo>
                        <a:cubicBezTo>
                          <a:pt x="1157" y="637"/>
                          <a:pt x="1157" y="637"/>
                          <a:pt x="1157" y="637"/>
                        </a:cubicBezTo>
                        <a:cubicBezTo>
                          <a:pt x="1152" y="638"/>
                          <a:pt x="1152" y="638"/>
                          <a:pt x="1152" y="638"/>
                        </a:cubicBezTo>
                        <a:cubicBezTo>
                          <a:pt x="1152" y="638"/>
                          <a:pt x="1152" y="638"/>
                          <a:pt x="1152" y="638"/>
                        </a:cubicBezTo>
                        <a:cubicBezTo>
                          <a:pt x="1152" y="636"/>
                          <a:pt x="1152" y="636"/>
                          <a:pt x="1152" y="636"/>
                        </a:cubicBezTo>
                        <a:cubicBezTo>
                          <a:pt x="1154" y="632"/>
                          <a:pt x="1154" y="632"/>
                          <a:pt x="1154" y="632"/>
                        </a:cubicBezTo>
                        <a:cubicBezTo>
                          <a:pt x="1156" y="629"/>
                          <a:pt x="1156" y="629"/>
                          <a:pt x="1156" y="629"/>
                        </a:cubicBezTo>
                        <a:cubicBezTo>
                          <a:pt x="1162" y="625"/>
                          <a:pt x="1162" y="625"/>
                          <a:pt x="1162" y="625"/>
                        </a:cubicBezTo>
                        <a:cubicBezTo>
                          <a:pt x="1163" y="623"/>
                          <a:pt x="1163" y="623"/>
                          <a:pt x="1163" y="623"/>
                        </a:cubicBezTo>
                        <a:cubicBezTo>
                          <a:pt x="1163" y="621"/>
                          <a:pt x="1163" y="621"/>
                          <a:pt x="1163" y="621"/>
                        </a:cubicBezTo>
                        <a:cubicBezTo>
                          <a:pt x="1160" y="617"/>
                          <a:pt x="1160" y="617"/>
                          <a:pt x="1160" y="617"/>
                        </a:cubicBezTo>
                        <a:cubicBezTo>
                          <a:pt x="1153" y="613"/>
                          <a:pt x="1153" y="613"/>
                          <a:pt x="1153" y="613"/>
                        </a:cubicBezTo>
                        <a:cubicBezTo>
                          <a:pt x="1152" y="612"/>
                          <a:pt x="1152" y="612"/>
                          <a:pt x="1152" y="612"/>
                        </a:cubicBezTo>
                        <a:cubicBezTo>
                          <a:pt x="1151" y="610"/>
                          <a:pt x="1151" y="610"/>
                          <a:pt x="1151" y="610"/>
                        </a:cubicBezTo>
                        <a:cubicBezTo>
                          <a:pt x="1151" y="605"/>
                          <a:pt x="1151" y="605"/>
                          <a:pt x="1151" y="605"/>
                        </a:cubicBezTo>
                        <a:cubicBezTo>
                          <a:pt x="1153" y="590"/>
                          <a:pt x="1153" y="590"/>
                          <a:pt x="1153" y="590"/>
                        </a:cubicBezTo>
                        <a:cubicBezTo>
                          <a:pt x="1155" y="587"/>
                          <a:pt x="1155" y="587"/>
                          <a:pt x="1155" y="587"/>
                        </a:cubicBezTo>
                        <a:cubicBezTo>
                          <a:pt x="1157" y="585"/>
                          <a:pt x="1157" y="585"/>
                          <a:pt x="1157" y="585"/>
                        </a:cubicBezTo>
                        <a:cubicBezTo>
                          <a:pt x="1159" y="584"/>
                          <a:pt x="1159" y="584"/>
                          <a:pt x="1159" y="584"/>
                        </a:cubicBezTo>
                        <a:cubicBezTo>
                          <a:pt x="1160" y="579"/>
                          <a:pt x="1160" y="579"/>
                          <a:pt x="1160" y="579"/>
                        </a:cubicBezTo>
                        <a:cubicBezTo>
                          <a:pt x="1160" y="546"/>
                          <a:pt x="1160" y="546"/>
                          <a:pt x="1160" y="546"/>
                        </a:cubicBezTo>
                        <a:cubicBezTo>
                          <a:pt x="1160" y="538"/>
                          <a:pt x="1160" y="538"/>
                          <a:pt x="1160" y="538"/>
                        </a:cubicBezTo>
                        <a:cubicBezTo>
                          <a:pt x="1163" y="531"/>
                          <a:pt x="1163" y="531"/>
                          <a:pt x="1163" y="531"/>
                        </a:cubicBezTo>
                        <a:cubicBezTo>
                          <a:pt x="1166" y="525"/>
                          <a:pt x="1166" y="525"/>
                          <a:pt x="1166" y="525"/>
                        </a:cubicBezTo>
                        <a:cubicBezTo>
                          <a:pt x="1170" y="518"/>
                          <a:pt x="1170" y="518"/>
                          <a:pt x="1170" y="518"/>
                        </a:cubicBezTo>
                        <a:cubicBezTo>
                          <a:pt x="1172" y="513"/>
                          <a:pt x="1172" y="513"/>
                          <a:pt x="1172" y="513"/>
                        </a:cubicBezTo>
                        <a:cubicBezTo>
                          <a:pt x="1171" y="507"/>
                          <a:pt x="1171" y="507"/>
                          <a:pt x="1171" y="507"/>
                        </a:cubicBezTo>
                        <a:cubicBezTo>
                          <a:pt x="1162" y="493"/>
                          <a:pt x="1162" y="493"/>
                          <a:pt x="1162" y="493"/>
                        </a:cubicBezTo>
                        <a:cubicBezTo>
                          <a:pt x="1160" y="488"/>
                          <a:pt x="1160" y="488"/>
                          <a:pt x="1160" y="488"/>
                        </a:cubicBezTo>
                        <a:cubicBezTo>
                          <a:pt x="1157" y="473"/>
                          <a:pt x="1157" y="473"/>
                          <a:pt x="1157" y="473"/>
                        </a:cubicBezTo>
                        <a:cubicBezTo>
                          <a:pt x="1157" y="471"/>
                          <a:pt x="1157" y="471"/>
                          <a:pt x="1157" y="471"/>
                        </a:cubicBezTo>
                        <a:cubicBezTo>
                          <a:pt x="1153" y="469"/>
                          <a:pt x="1153" y="469"/>
                          <a:pt x="1153" y="469"/>
                        </a:cubicBezTo>
                        <a:cubicBezTo>
                          <a:pt x="1150" y="467"/>
                          <a:pt x="1150" y="467"/>
                          <a:pt x="1150" y="467"/>
                        </a:cubicBezTo>
                        <a:cubicBezTo>
                          <a:pt x="1143" y="466"/>
                          <a:pt x="1143" y="466"/>
                          <a:pt x="1143" y="466"/>
                        </a:cubicBezTo>
                        <a:cubicBezTo>
                          <a:pt x="1140" y="464"/>
                          <a:pt x="1140" y="464"/>
                          <a:pt x="1140" y="464"/>
                        </a:cubicBezTo>
                        <a:cubicBezTo>
                          <a:pt x="1137" y="462"/>
                          <a:pt x="1137" y="462"/>
                          <a:pt x="1137" y="462"/>
                        </a:cubicBezTo>
                        <a:cubicBezTo>
                          <a:pt x="1136" y="457"/>
                          <a:pt x="1136" y="457"/>
                          <a:pt x="1136" y="457"/>
                        </a:cubicBezTo>
                        <a:cubicBezTo>
                          <a:pt x="1136" y="452"/>
                          <a:pt x="1136" y="452"/>
                          <a:pt x="1136" y="452"/>
                        </a:cubicBezTo>
                        <a:cubicBezTo>
                          <a:pt x="1139" y="442"/>
                          <a:pt x="1139" y="442"/>
                          <a:pt x="1139" y="442"/>
                        </a:cubicBezTo>
                        <a:cubicBezTo>
                          <a:pt x="1181" y="388"/>
                          <a:pt x="1181" y="388"/>
                          <a:pt x="1181" y="388"/>
                        </a:cubicBezTo>
                        <a:cubicBezTo>
                          <a:pt x="1186" y="380"/>
                          <a:pt x="1186" y="380"/>
                          <a:pt x="1186" y="380"/>
                        </a:cubicBezTo>
                        <a:cubicBezTo>
                          <a:pt x="1188" y="371"/>
                          <a:pt x="1188" y="371"/>
                          <a:pt x="1188" y="371"/>
                        </a:cubicBezTo>
                        <a:cubicBezTo>
                          <a:pt x="1192" y="367"/>
                          <a:pt x="1192" y="367"/>
                          <a:pt x="1192" y="367"/>
                        </a:cubicBezTo>
                        <a:cubicBezTo>
                          <a:pt x="1195" y="366"/>
                          <a:pt x="1195" y="366"/>
                          <a:pt x="1195" y="366"/>
                        </a:cubicBezTo>
                        <a:cubicBezTo>
                          <a:pt x="1200" y="365"/>
                          <a:pt x="1200" y="365"/>
                          <a:pt x="1200" y="365"/>
                        </a:cubicBezTo>
                        <a:cubicBezTo>
                          <a:pt x="1204" y="364"/>
                          <a:pt x="1204" y="364"/>
                          <a:pt x="1204" y="364"/>
                        </a:cubicBezTo>
                        <a:cubicBezTo>
                          <a:pt x="1207" y="362"/>
                          <a:pt x="1207" y="362"/>
                          <a:pt x="1207" y="362"/>
                        </a:cubicBezTo>
                        <a:cubicBezTo>
                          <a:pt x="1210" y="359"/>
                          <a:pt x="1210" y="359"/>
                          <a:pt x="1210" y="359"/>
                        </a:cubicBezTo>
                        <a:cubicBezTo>
                          <a:pt x="1211" y="352"/>
                          <a:pt x="1211" y="352"/>
                          <a:pt x="1211" y="352"/>
                        </a:cubicBezTo>
                        <a:cubicBezTo>
                          <a:pt x="1214" y="349"/>
                          <a:pt x="1214" y="349"/>
                          <a:pt x="1214" y="349"/>
                        </a:cubicBezTo>
                        <a:cubicBezTo>
                          <a:pt x="1217" y="347"/>
                          <a:pt x="1217" y="347"/>
                          <a:pt x="1217" y="347"/>
                        </a:cubicBezTo>
                        <a:cubicBezTo>
                          <a:pt x="1234" y="343"/>
                          <a:pt x="1234" y="343"/>
                          <a:pt x="1234" y="343"/>
                        </a:cubicBezTo>
                        <a:cubicBezTo>
                          <a:pt x="1236" y="343"/>
                          <a:pt x="1236" y="343"/>
                          <a:pt x="1236" y="343"/>
                        </a:cubicBezTo>
                        <a:cubicBezTo>
                          <a:pt x="1236" y="342"/>
                          <a:pt x="1236" y="342"/>
                          <a:pt x="1236" y="342"/>
                        </a:cubicBezTo>
                        <a:cubicBezTo>
                          <a:pt x="1246" y="322"/>
                          <a:pt x="1246" y="322"/>
                          <a:pt x="1246" y="322"/>
                        </a:cubicBezTo>
                        <a:cubicBezTo>
                          <a:pt x="1248" y="318"/>
                          <a:pt x="1248" y="318"/>
                          <a:pt x="1248" y="318"/>
                        </a:cubicBezTo>
                        <a:cubicBezTo>
                          <a:pt x="1247" y="316"/>
                          <a:pt x="1247" y="316"/>
                          <a:pt x="1247" y="316"/>
                        </a:cubicBezTo>
                        <a:cubicBezTo>
                          <a:pt x="1244" y="314"/>
                          <a:pt x="1244" y="314"/>
                          <a:pt x="1244" y="314"/>
                        </a:cubicBezTo>
                        <a:cubicBezTo>
                          <a:pt x="1237" y="317"/>
                          <a:pt x="1237" y="317"/>
                          <a:pt x="1237" y="317"/>
                        </a:cubicBezTo>
                        <a:cubicBezTo>
                          <a:pt x="1233" y="319"/>
                          <a:pt x="1233" y="319"/>
                          <a:pt x="1233" y="319"/>
                        </a:cubicBezTo>
                        <a:cubicBezTo>
                          <a:pt x="1225" y="323"/>
                          <a:pt x="1225" y="323"/>
                          <a:pt x="1225" y="323"/>
                        </a:cubicBezTo>
                        <a:cubicBezTo>
                          <a:pt x="1221" y="325"/>
                          <a:pt x="1221" y="325"/>
                          <a:pt x="1221" y="325"/>
                        </a:cubicBezTo>
                        <a:cubicBezTo>
                          <a:pt x="1217" y="325"/>
                          <a:pt x="1217" y="325"/>
                          <a:pt x="1217" y="325"/>
                        </a:cubicBezTo>
                        <a:cubicBezTo>
                          <a:pt x="1215" y="325"/>
                          <a:pt x="1215" y="325"/>
                          <a:pt x="1215" y="325"/>
                        </a:cubicBezTo>
                        <a:cubicBezTo>
                          <a:pt x="1213" y="323"/>
                          <a:pt x="1213" y="323"/>
                          <a:pt x="1213" y="323"/>
                        </a:cubicBezTo>
                        <a:cubicBezTo>
                          <a:pt x="1212" y="314"/>
                          <a:pt x="1212" y="314"/>
                          <a:pt x="1212" y="314"/>
                        </a:cubicBezTo>
                        <a:cubicBezTo>
                          <a:pt x="1200" y="316"/>
                          <a:pt x="1200" y="316"/>
                          <a:pt x="1200" y="316"/>
                        </a:cubicBezTo>
                        <a:cubicBezTo>
                          <a:pt x="1195" y="316"/>
                          <a:pt x="1195" y="316"/>
                          <a:pt x="1195" y="316"/>
                        </a:cubicBezTo>
                        <a:cubicBezTo>
                          <a:pt x="1188" y="315"/>
                          <a:pt x="1188" y="315"/>
                          <a:pt x="1188" y="315"/>
                        </a:cubicBezTo>
                        <a:cubicBezTo>
                          <a:pt x="1184" y="315"/>
                          <a:pt x="1184" y="315"/>
                          <a:pt x="1184" y="315"/>
                        </a:cubicBezTo>
                        <a:cubicBezTo>
                          <a:pt x="1181" y="314"/>
                          <a:pt x="1181" y="314"/>
                          <a:pt x="1181" y="314"/>
                        </a:cubicBezTo>
                        <a:cubicBezTo>
                          <a:pt x="1178" y="313"/>
                          <a:pt x="1178" y="313"/>
                          <a:pt x="1178" y="313"/>
                        </a:cubicBezTo>
                        <a:cubicBezTo>
                          <a:pt x="1172" y="309"/>
                          <a:pt x="1172" y="309"/>
                          <a:pt x="1172" y="309"/>
                        </a:cubicBezTo>
                        <a:cubicBezTo>
                          <a:pt x="1168" y="307"/>
                          <a:pt x="1168" y="307"/>
                          <a:pt x="1168" y="307"/>
                        </a:cubicBezTo>
                        <a:cubicBezTo>
                          <a:pt x="1156" y="302"/>
                          <a:pt x="1156" y="302"/>
                          <a:pt x="1156" y="302"/>
                        </a:cubicBezTo>
                        <a:cubicBezTo>
                          <a:pt x="1152" y="296"/>
                          <a:pt x="1152" y="296"/>
                          <a:pt x="1152" y="296"/>
                        </a:cubicBezTo>
                        <a:cubicBezTo>
                          <a:pt x="1156" y="288"/>
                          <a:pt x="1156" y="288"/>
                          <a:pt x="1156" y="288"/>
                        </a:cubicBezTo>
                        <a:cubicBezTo>
                          <a:pt x="1166" y="274"/>
                          <a:pt x="1166" y="274"/>
                          <a:pt x="1166" y="274"/>
                        </a:cubicBezTo>
                        <a:cubicBezTo>
                          <a:pt x="1170" y="265"/>
                          <a:pt x="1170" y="265"/>
                          <a:pt x="1170" y="265"/>
                        </a:cubicBezTo>
                        <a:cubicBezTo>
                          <a:pt x="1172" y="263"/>
                          <a:pt x="1172" y="263"/>
                          <a:pt x="1172" y="263"/>
                        </a:cubicBezTo>
                        <a:cubicBezTo>
                          <a:pt x="1176" y="261"/>
                          <a:pt x="1176" y="261"/>
                          <a:pt x="1176" y="261"/>
                        </a:cubicBezTo>
                        <a:cubicBezTo>
                          <a:pt x="1188" y="256"/>
                          <a:pt x="1188" y="256"/>
                          <a:pt x="1188" y="256"/>
                        </a:cubicBezTo>
                        <a:cubicBezTo>
                          <a:pt x="1192" y="254"/>
                          <a:pt x="1192" y="254"/>
                          <a:pt x="1192" y="254"/>
                        </a:cubicBezTo>
                        <a:cubicBezTo>
                          <a:pt x="1194" y="251"/>
                          <a:pt x="1194" y="251"/>
                          <a:pt x="1194" y="251"/>
                        </a:cubicBezTo>
                        <a:cubicBezTo>
                          <a:pt x="1195" y="248"/>
                          <a:pt x="1195" y="248"/>
                          <a:pt x="1195" y="248"/>
                        </a:cubicBezTo>
                        <a:cubicBezTo>
                          <a:pt x="1193" y="243"/>
                          <a:pt x="1193" y="243"/>
                          <a:pt x="1193" y="243"/>
                        </a:cubicBezTo>
                        <a:cubicBezTo>
                          <a:pt x="1192" y="239"/>
                          <a:pt x="1192" y="239"/>
                          <a:pt x="1192" y="239"/>
                        </a:cubicBezTo>
                        <a:cubicBezTo>
                          <a:pt x="1190" y="236"/>
                          <a:pt x="1190" y="236"/>
                          <a:pt x="1190" y="236"/>
                        </a:cubicBezTo>
                        <a:cubicBezTo>
                          <a:pt x="1185" y="233"/>
                          <a:pt x="1185" y="233"/>
                          <a:pt x="1185" y="233"/>
                        </a:cubicBezTo>
                        <a:cubicBezTo>
                          <a:pt x="1184" y="231"/>
                          <a:pt x="1184" y="231"/>
                          <a:pt x="1184" y="231"/>
                        </a:cubicBezTo>
                        <a:cubicBezTo>
                          <a:pt x="1183" y="230"/>
                          <a:pt x="1183" y="230"/>
                          <a:pt x="1183" y="230"/>
                        </a:cubicBezTo>
                        <a:cubicBezTo>
                          <a:pt x="1183" y="229"/>
                          <a:pt x="1183" y="229"/>
                          <a:pt x="1183" y="229"/>
                        </a:cubicBezTo>
                        <a:cubicBezTo>
                          <a:pt x="1184" y="227"/>
                          <a:pt x="1184" y="227"/>
                          <a:pt x="1184" y="227"/>
                        </a:cubicBezTo>
                        <a:cubicBezTo>
                          <a:pt x="1186" y="222"/>
                          <a:pt x="1186" y="222"/>
                          <a:pt x="1186" y="222"/>
                        </a:cubicBezTo>
                        <a:cubicBezTo>
                          <a:pt x="1188" y="218"/>
                          <a:pt x="1188" y="218"/>
                          <a:pt x="1188" y="218"/>
                        </a:cubicBezTo>
                        <a:cubicBezTo>
                          <a:pt x="1191" y="216"/>
                          <a:pt x="1191" y="216"/>
                          <a:pt x="1191" y="216"/>
                        </a:cubicBezTo>
                        <a:cubicBezTo>
                          <a:pt x="1193" y="214"/>
                          <a:pt x="1193" y="214"/>
                          <a:pt x="1193" y="214"/>
                        </a:cubicBezTo>
                        <a:cubicBezTo>
                          <a:pt x="1196" y="213"/>
                          <a:pt x="1196" y="213"/>
                          <a:pt x="1196" y="213"/>
                        </a:cubicBezTo>
                        <a:cubicBezTo>
                          <a:pt x="1200" y="212"/>
                          <a:pt x="1200" y="212"/>
                          <a:pt x="1200" y="212"/>
                        </a:cubicBezTo>
                        <a:cubicBezTo>
                          <a:pt x="1204" y="209"/>
                          <a:pt x="1204" y="209"/>
                          <a:pt x="1204" y="209"/>
                        </a:cubicBezTo>
                        <a:cubicBezTo>
                          <a:pt x="1225" y="189"/>
                          <a:pt x="1225" y="189"/>
                          <a:pt x="1225" y="189"/>
                        </a:cubicBezTo>
                        <a:cubicBezTo>
                          <a:pt x="1226" y="187"/>
                          <a:pt x="1226" y="187"/>
                          <a:pt x="1226" y="187"/>
                        </a:cubicBezTo>
                        <a:cubicBezTo>
                          <a:pt x="1227" y="183"/>
                          <a:pt x="1227" y="183"/>
                          <a:pt x="1227" y="183"/>
                        </a:cubicBezTo>
                        <a:cubicBezTo>
                          <a:pt x="1227" y="178"/>
                          <a:pt x="1227" y="178"/>
                          <a:pt x="1227" y="178"/>
                        </a:cubicBezTo>
                        <a:cubicBezTo>
                          <a:pt x="1225" y="167"/>
                          <a:pt x="1225" y="167"/>
                          <a:pt x="1225" y="167"/>
                        </a:cubicBezTo>
                        <a:cubicBezTo>
                          <a:pt x="1222" y="157"/>
                          <a:pt x="1222" y="157"/>
                          <a:pt x="1222" y="157"/>
                        </a:cubicBezTo>
                        <a:cubicBezTo>
                          <a:pt x="1219" y="150"/>
                          <a:pt x="1219" y="150"/>
                          <a:pt x="1219" y="150"/>
                        </a:cubicBezTo>
                        <a:cubicBezTo>
                          <a:pt x="1216" y="146"/>
                          <a:pt x="1216" y="146"/>
                          <a:pt x="1216" y="146"/>
                        </a:cubicBezTo>
                        <a:cubicBezTo>
                          <a:pt x="1204" y="137"/>
                          <a:pt x="1204" y="137"/>
                          <a:pt x="1204" y="137"/>
                        </a:cubicBezTo>
                        <a:cubicBezTo>
                          <a:pt x="1204" y="134"/>
                          <a:pt x="1204" y="134"/>
                          <a:pt x="1204" y="134"/>
                        </a:cubicBezTo>
                        <a:cubicBezTo>
                          <a:pt x="1203" y="131"/>
                          <a:pt x="1203" y="131"/>
                          <a:pt x="1203" y="131"/>
                        </a:cubicBezTo>
                        <a:cubicBezTo>
                          <a:pt x="1204" y="128"/>
                          <a:pt x="1204" y="128"/>
                          <a:pt x="1204" y="128"/>
                        </a:cubicBezTo>
                        <a:cubicBezTo>
                          <a:pt x="1206" y="126"/>
                          <a:pt x="1206" y="126"/>
                          <a:pt x="1206" y="126"/>
                        </a:cubicBezTo>
                        <a:cubicBezTo>
                          <a:pt x="1208" y="125"/>
                          <a:pt x="1208" y="125"/>
                          <a:pt x="1208" y="125"/>
                        </a:cubicBezTo>
                        <a:cubicBezTo>
                          <a:pt x="1213" y="124"/>
                          <a:pt x="1213" y="124"/>
                          <a:pt x="1213" y="124"/>
                        </a:cubicBezTo>
                        <a:cubicBezTo>
                          <a:pt x="1215" y="123"/>
                          <a:pt x="1215" y="123"/>
                          <a:pt x="1215" y="123"/>
                        </a:cubicBezTo>
                        <a:cubicBezTo>
                          <a:pt x="1216" y="122"/>
                          <a:pt x="1216" y="122"/>
                          <a:pt x="1216" y="122"/>
                        </a:cubicBezTo>
                        <a:cubicBezTo>
                          <a:pt x="1218" y="121"/>
                          <a:pt x="1218" y="121"/>
                          <a:pt x="1218" y="121"/>
                        </a:cubicBezTo>
                        <a:cubicBezTo>
                          <a:pt x="1218" y="117"/>
                          <a:pt x="1218" y="117"/>
                          <a:pt x="1218" y="117"/>
                        </a:cubicBezTo>
                        <a:cubicBezTo>
                          <a:pt x="1214" y="99"/>
                          <a:pt x="1214" y="99"/>
                          <a:pt x="1214" y="99"/>
                        </a:cubicBezTo>
                        <a:cubicBezTo>
                          <a:pt x="1207" y="82"/>
                          <a:pt x="1207" y="82"/>
                          <a:pt x="1207" y="82"/>
                        </a:cubicBezTo>
                        <a:cubicBezTo>
                          <a:pt x="1207" y="78"/>
                          <a:pt x="1207" y="78"/>
                          <a:pt x="1207" y="78"/>
                        </a:cubicBezTo>
                        <a:cubicBezTo>
                          <a:pt x="1207" y="72"/>
                          <a:pt x="1207" y="72"/>
                          <a:pt x="1207" y="72"/>
                        </a:cubicBezTo>
                        <a:cubicBezTo>
                          <a:pt x="1209" y="68"/>
                          <a:pt x="1209" y="68"/>
                          <a:pt x="1209" y="68"/>
                        </a:cubicBezTo>
                        <a:cubicBezTo>
                          <a:pt x="1211" y="64"/>
                          <a:pt x="1211" y="64"/>
                          <a:pt x="1211" y="64"/>
                        </a:cubicBezTo>
                        <a:cubicBezTo>
                          <a:pt x="1212" y="60"/>
                          <a:pt x="1212" y="60"/>
                          <a:pt x="1212" y="60"/>
                        </a:cubicBezTo>
                        <a:cubicBezTo>
                          <a:pt x="1212" y="57"/>
                          <a:pt x="1212" y="57"/>
                          <a:pt x="1212" y="57"/>
                        </a:cubicBezTo>
                        <a:cubicBezTo>
                          <a:pt x="1206" y="54"/>
                          <a:pt x="1206" y="54"/>
                          <a:pt x="1206" y="54"/>
                        </a:cubicBezTo>
                        <a:cubicBezTo>
                          <a:pt x="1207" y="47"/>
                          <a:pt x="1207" y="47"/>
                          <a:pt x="1207" y="47"/>
                        </a:cubicBezTo>
                        <a:cubicBezTo>
                          <a:pt x="1205" y="56"/>
                          <a:pt x="1205" y="56"/>
                          <a:pt x="1205" y="56"/>
                        </a:cubicBezTo>
                        <a:cubicBezTo>
                          <a:pt x="1190" y="53"/>
                          <a:pt x="1190" y="53"/>
                          <a:pt x="1190" y="53"/>
                        </a:cubicBezTo>
                        <a:cubicBezTo>
                          <a:pt x="1188" y="54"/>
                          <a:pt x="1188" y="54"/>
                          <a:pt x="1188" y="54"/>
                        </a:cubicBezTo>
                        <a:cubicBezTo>
                          <a:pt x="1185" y="56"/>
                          <a:pt x="1185" y="56"/>
                          <a:pt x="1185" y="56"/>
                        </a:cubicBezTo>
                        <a:cubicBezTo>
                          <a:pt x="1179" y="61"/>
                          <a:pt x="1179" y="61"/>
                          <a:pt x="1179" y="61"/>
                        </a:cubicBezTo>
                        <a:cubicBezTo>
                          <a:pt x="1174" y="65"/>
                          <a:pt x="1174" y="65"/>
                          <a:pt x="1174" y="65"/>
                        </a:cubicBezTo>
                        <a:cubicBezTo>
                          <a:pt x="1169" y="66"/>
                          <a:pt x="1169" y="66"/>
                          <a:pt x="1169" y="66"/>
                        </a:cubicBezTo>
                        <a:cubicBezTo>
                          <a:pt x="1166" y="65"/>
                          <a:pt x="1166" y="65"/>
                          <a:pt x="1166" y="65"/>
                        </a:cubicBezTo>
                        <a:cubicBezTo>
                          <a:pt x="1164" y="63"/>
                          <a:pt x="1164" y="63"/>
                          <a:pt x="1164" y="63"/>
                        </a:cubicBezTo>
                        <a:cubicBezTo>
                          <a:pt x="1163" y="60"/>
                          <a:pt x="1163" y="60"/>
                          <a:pt x="1163" y="60"/>
                        </a:cubicBezTo>
                        <a:cubicBezTo>
                          <a:pt x="1162" y="53"/>
                          <a:pt x="1162" y="53"/>
                          <a:pt x="1162" y="53"/>
                        </a:cubicBezTo>
                        <a:cubicBezTo>
                          <a:pt x="1160" y="50"/>
                          <a:pt x="1160" y="50"/>
                          <a:pt x="1160" y="50"/>
                        </a:cubicBezTo>
                        <a:cubicBezTo>
                          <a:pt x="1155" y="48"/>
                          <a:pt x="1155" y="48"/>
                          <a:pt x="1155" y="48"/>
                        </a:cubicBezTo>
                        <a:cubicBezTo>
                          <a:pt x="1143" y="45"/>
                          <a:pt x="1143" y="45"/>
                          <a:pt x="1143" y="45"/>
                        </a:cubicBezTo>
                        <a:cubicBezTo>
                          <a:pt x="1138" y="42"/>
                          <a:pt x="1138" y="42"/>
                          <a:pt x="1138" y="42"/>
                        </a:cubicBezTo>
                        <a:cubicBezTo>
                          <a:pt x="1135" y="39"/>
                          <a:pt x="1135" y="39"/>
                          <a:pt x="1135" y="39"/>
                        </a:cubicBezTo>
                        <a:cubicBezTo>
                          <a:pt x="1134" y="36"/>
                          <a:pt x="1134" y="36"/>
                          <a:pt x="1134" y="36"/>
                        </a:cubicBezTo>
                        <a:cubicBezTo>
                          <a:pt x="1133" y="33"/>
                          <a:pt x="1133" y="33"/>
                          <a:pt x="1133" y="33"/>
                        </a:cubicBezTo>
                        <a:cubicBezTo>
                          <a:pt x="1134" y="16"/>
                          <a:pt x="1134" y="16"/>
                          <a:pt x="1134" y="16"/>
                        </a:cubicBezTo>
                        <a:cubicBezTo>
                          <a:pt x="1133" y="12"/>
                          <a:pt x="1133" y="12"/>
                          <a:pt x="1133" y="12"/>
                        </a:cubicBezTo>
                        <a:cubicBezTo>
                          <a:pt x="1131" y="8"/>
                          <a:pt x="1131" y="8"/>
                          <a:pt x="1131" y="8"/>
                        </a:cubicBezTo>
                        <a:cubicBezTo>
                          <a:pt x="1127" y="4"/>
                          <a:pt x="1127" y="4"/>
                          <a:pt x="1127" y="4"/>
                        </a:cubicBezTo>
                        <a:cubicBezTo>
                          <a:pt x="1123" y="1"/>
                          <a:pt x="1123" y="1"/>
                          <a:pt x="1123" y="1"/>
                        </a:cubicBezTo>
                        <a:cubicBezTo>
                          <a:pt x="1119" y="0"/>
                          <a:pt x="1119" y="0"/>
                          <a:pt x="1119" y="0"/>
                        </a:cubicBezTo>
                        <a:cubicBezTo>
                          <a:pt x="1116" y="0"/>
                          <a:pt x="1116" y="0"/>
                          <a:pt x="1116" y="0"/>
                        </a:cubicBezTo>
                        <a:cubicBezTo>
                          <a:pt x="1113" y="0"/>
                          <a:pt x="1113" y="0"/>
                          <a:pt x="1113" y="0"/>
                        </a:cubicBezTo>
                        <a:cubicBezTo>
                          <a:pt x="1107" y="3"/>
                          <a:pt x="1107" y="3"/>
                          <a:pt x="1107" y="3"/>
                        </a:cubicBezTo>
                        <a:cubicBezTo>
                          <a:pt x="1096" y="18"/>
                          <a:pt x="1096" y="18"/>
                          <a:pt x="1096" y="18"/>
                        </a:cubicBezTo>
                        <a:cubicBezTo>
                          <a:pt x="1094" y="22"/>
                          <a:pt x="1094" y="22"/>
                          <a:pt x="1094" y="22"/>
                        </a:cubicBezTo>
                        <a:cubicBezTo>
                          <a:pt x="1093" y="28"/>
                          <a:pt x="1093" y="28"/>
                          <a:pt x="1093" y="28"/>
                        </a:cubicBezTo>
                        <a:cubicBezTo>
                          <a:pt x="1095" y="38"/>
                          <a:pt x="1095" y="38"/>
                          <a:pt x="1095" y="38"/>
                        </a:cubicBezTo>
                        <a:cubicBezTo>
                          <a:pt x="1095" y="46"/>
                          <a:pt x="1095" y="46"/>
                          <a:pt x="1095" y="46"/>
                        </a:cubicBezTo>
                        <a:cubicBezTo>
                          <a:pt x="1093" y="50"/>
                          <a:pt x="1093" y="50"/>
                          <a:pt x="1093" y="50"/>
                        </a:cubicBezTo>
                        <a:cubicBezTo>
                          <a:pt x="1091" y="53"/>
                          <a:pt x="1091" y="53"/>
                          <a:pt x="1091" y="53"/>
                        </a:cubicBezTo>
                        <a:cubicBezTo>
                          <a:pt x="1089" y="55"/>
                          <a:pt x="1089" y="55"/>
                          <a:pt x="1089" y="55"/>
                        </a:cubicBezTo>
                        <a:cubicBezTo>
                          <a:pt x="1085" y="56"/>
                          <a:pt x="1085" y="56"/>
                          <a:pt x="1085" y="56"/>
                        </a:cubicBezTo>
                        <a:cubicBezTo>
                          <a:pt x="1076" y="59"/>
                          <a:pt x="1076" y="59"/>
                          <a:pt x="1076" y="59"/>
                        </a:cubicBezTo>
                        <a:cubicBezTo>
                          <a:pt x="1056" y="75"/>
                          <a:pt x="1056" y="75"/>
                          <a:pt x="1056" y="75"/>
                        </a:cubicBezTo>
                        <a:cubicBezTo>
                          <a:pt x="1052" y="80"/>
                          <a:pt x="1052" y="80"/>
                          <a:pt x="1052" y="80"/>
                        </a:cubicBezTo>
                        <a:cubicBezTo>
                          <a:pt x="1049" y="84"/>
                          <a:pt x="1049" y="84"/>
                          <a:pt x="1049" y="84"/>
                        </a:cubicBezTo>
                        <a:cubicBezTo>
                          <a:pt x="1048" y="88"/>
                          <a:pt x="1048" y="88"/>
                          <a:pt x="1048" y="88"/>
                        </a:cubicBezTo>
                        <a:cubicBezTo>
                          <a:pt x="1047" y="92"/>
                          <a:pt x="1047" y="92"/>
                          <a:pt x="1047" y="92"/>
                        </a:cubicBezTo>
                        <a:cubicBezTo>
                          <a:pt x="1046" y="96"/>
                          <a:pt x="1046" y="96"/>
                          <a:pt x="1046" y="96"/>
                        </a:cubicBezTo>
                        <a:cubicBezTo>
                          <a:pt x="1043" y="98"/>
                          <a:pt x="1043" y="98"/>
                          <a:pt x="1043" y="98"/>
                        </a:cubicBezTo>
                        <a:cubicBezTo>
                          <a:pt x="1039" y="99"/>
                          <a:pt x="1039" y="99"/>
                          <a:pt x="1039" y="99"/>
                        </a:cubicBezTo>
                        <a:cubicBezTo>
                          <a:pt x="1033" y="98"/>
                          <a:pt x="1033" y="98"/>
                          <a:pt x="1033" y="98"/>
                        </a:cubicBezTo>
                        <a:cubicBezTo>
                          <a:pt x="1029" y="98"/>
                          <a:pt x="1029" y="98"/>
                          <a:pt x="1029" y="98"/>
                        </a:cubicBezTo>
                        <a:cubicBezTo>
                          <a:pt x="1024" y="99"/>
                          <a:pt x="1024" y="99"/>
                          <a:pt x="1024" y="99"/>
                        </a:cubicBezTo>
                        <a:cubicBezTo>
                          <a:pt x="1021" y="102"/>
                          <a:pt x="1021" y="102"/>
                          <a:pt x="1021" y="102"/>
                        </a:cubicBezTo>
                        <a:cubicBezTo>
                          <a:pt x="1017" y="103"/>
                          <a:pt x="1017" y="103"/>
                          <a:pt x="1017" y="103"/>
                        </a:cubicBezTo>
                        <a:cubicBezTo>
                          <a:pt x="1014" y="103"/>
                          <a:pt x="1014" y="103"/>
                          <a:pt x="1014" y="103"/>
                        </a:cubicBezTo>
                        <a:cubicBezTo>
                          <a:pt x="1005" y="102"/>
                          <a:pt x="1005" y="102"/>
                          <a:pt x="1005" y="102"/>
                        </a:cubicBezTo>
                        <a:cubicBezTo>
                          <a:pt x="998" y="103"/>
                          <a:pt x="998" y="103"/>
                          <a:pt x="998" y="103"/>
                        </a:cubicBezTo>
                        <a:cubicBezTo>
                          <a:pt x="986" y="107"/>
                          <a:pt x="986" y="107"/>
                          <a:pt x="986" y="107"/>
                        </a:cubicBezTo>
                        <a:cubicBezTo>
                          <a:pt x="981" y="111"/>
                          <a:pt x="981" y="111"/>
                          <a:pt x="981" y="111"/>
                        </a:cubicBezTo>
                        <a:cubicBezTo>
                          <a:pt x="978" y="115"/>
                          <a:pt x="978" y="115"/>
                          <a:pt x="978" y="115"/>
                        </a:cubicBezTo>
                        <a:cubicBezTo>
                          <a:pt x="980" y="130"/>
                          <a:pt x="980" y="130"/>
                          <a:pt x="980" y="130"/>
                        </a:cubicBezTo>
                        <a:cubicBezTo>
                          <a:pt x="980" y="134"/>
                          <a:pt x="980" y="134"/>
                          <a:pt x="980" y="134"/>
                        </a:cubicBezTo>
                        <a:cubicBezTo>
                          <a:pt x="980" y="139"/>
                          <a:pt x="980" y="139"/>
                          <a:pt x="980" y="139"/>
                        </a:cubicBezTo>
                        <a:cubicBezTo>
                          <a:pt x="975" y="157"/>
                          <a:pt x="975" y="157"/>
                          <a:pt x="975" y="157"/>
                        </a:cubicBezTo>
                        <a:cubicBezTo>
                          <a:pt x="975" y="162"/>
                          <a:pt x="975" y="162"/>
                          <a:pt x="975" y="162"/>
                        </a:cubicBezTo>
                        <a:cubicBezTo>
                          <a:pt x="975" y="167"/>
                          <a:pt x="975" y="167"/>
                          <a:pt x="975" y="167"/>
                        </a:cubicBezTo>
                        <a:cubicBezTo>
                          <a:pt x="976" y="178"/>
                          <a:pt x="976" y="178"/>
                          <a:pt x="976" y="178"/>
                        </a:cubicBezTo>
                        <a:cubicBezTo>
                          <a:pt x="975" y="184"/>
                          <a:pt x="975" y="184"/>
                          <a:pt x="975" y="184"/>
                        </a:cubicBezTo>
                        <a:cubicBezTo>
                          <a:pt x="973" y="192"/>
                          <a:pt x="973" y="192"/>
                          <a:pt x="973" y="192"/>
                        </a:cubicBezTo>
                        <a:cubicBezTo>
                          <a:pt x="968" y="203"/>
                          <a:pt x="968" y="203"/>
                          <a:pt x="968" y="203"/>
                        </a:cubicBezTo>
                        <a:cubicBezTo>
                          <a:pt x="964" y="208"/>
                          <a:pt x="964" y="208"/>
                          <a:pt x="964" y="208"/>
                        </a:cubicBezTo>
                        <a:cubicBezTo>
                          <a:pt x="960" y="211"/>
                          <a:pt x="960" y="211"/>
                          <a:pt x="960" y="211"/>
                        </a:cubicBezTo>
                        <a:cubicBezTo>
                          <a:pt x="955" y="210"/>
                          <a:pt x="955" y="210"/>
                          <a:pt x="955" y="210"/>
                        </a:cubicBezTo>
                        <a:cubicBezTo>
                          <a:pt x="936" y="205"/>
                          <a:pt x="936" y="205"/>
                          <a:pt x="936" y="205"/>
                        </a:cubicBezTo>
                        <a:cubicBezTo>
                          <a:pt x="933" y="204"/>
                          <a:pt x="933" y="204"/>
                          <a:pt x="933" y="204"/>
                        </a:cubicBezTo>
                        <a:cubicBezTo>
                          <a:pt x="931" y="204"/>
                          <a:pt x="931" y="204"/>
                          <a:pt x="931" y="204"/>
                        </a:cubicBezTo>
                        <a:cubicBezTo>
                          <a:pt x="926" y="206"/>
                          <a:pt x="926" y="206"/>
                          <a:pt x="926" y="206"/>
                        </a:cubicBezTo>
                        <a:cubicBezTo>
                          <a:pt x="927" y="213"/>
                          <a:pt x="927" y="213"/>
                          <a:pt x="927" y="213"/>
                        </a:cubicBezTo>
                        <a:cubicBezTo>
                          <a:pt x="931" y="223"/>
                          <a:pt x="931" y="223"/>
                          <a:pt x="931" y="223"/>
                        </a:cubicBezTo>
                        <a:cubicBezTo>
                          <a:pt x="932" y="228"/>
                          <a:pt x="932" y="228"/>
                          <a:pt x="932" y="228"/>
                        </a:cubicBezTo>
                        <a:cubicBezTo>
                          <a:pt x="931" y="232"/>
                          <a:pt x="931" y="232"/>
                          <a:pt x="931" y="232"/>
                        </a:cubicBezTo>
                        <a:cubicBezTo>
                          <a:pt x="930" y="234"/>
                          <a:pt x="930" y="234"/>
                          <a:pt x="930" y="234"/>
                        </a:cubicBezTo>
                        <a:cubicBezTo>
                          <a:pt x="927" y="237"/>
                          <a:pt x="927" y="237"/>
                          <a:pt x="927" y="237"/>
                        </a:cubicBezTo>
                        <a:cubicBezTo>
                          <a:pt x="924" y="238"/>
                          <a:pt x="924" y="238"/>
                          <a:pt x="924" y="238"/>
                        </a:cubicBezTo>
                        <a:cubicBezTo>
                          <a:pt x="917" y="242"/>
                          <a:pt x="917" y="242"/>
                          <a:pt x="917" y="242"/>
                        </a:cubicBezTo>
                        <a:cubicBezTo>
                          <a:pt x="914" y="244"/>
                          <a:pt x="914" y="244"/>
                          <a:pt x="914" y="244"/>
                        </a:cubicBezTo>
                        <a:cubicBezTo>
                          <a:pt x="911" y="250"/>
                          <a:pt x="911" y="250"/>
                          <a:pt x="911" y="250"/>
                        </a:cubicBezTo>
                        <a:cubicBezTo>
                          <a:pt x="908" y="258"/>
                          <a:pt x="908" y="258"/>
                          <a:pt x="908" y="258"/>
                        </a:cubicBezTo>
                        <a:cubicBezTo>
                          <a:pt x="904" y="276"/>
                          <a:pt x="904" y="276"/>
                          <a:pt x="904" y="276"/>
                        </a:cubicBezTo>
                        <a:cubicBezTo>
                          <a:pt x="898" y="274"/>
                          <a:pt x="898" y="274"/>
                          <a:pt x="898" y="274"/>
                        </a:cubicBezTo>
                        <a:cubicBezTo>
                          <a:pt x="891" y="267"/>
                          <a:pt x="891" y="267"/>
                          <a:pt x="891" y="267"/>
                        </a:cubicBezTo>
                        <a:cubicBezTo>
                          <a:pt x="886" y="265"/>
                          <a:pt x="886" y="265"/>
                          <a:pt x="886" y="265"/>
                        </a:cubicBezTo>
                        <a:cubicBezTo>
                          <a:pt x="884" y="262"/>
                          <a:pt x="884" y="262"/>
                          <a:pt x="884" y="262"/>
                        </a:cubicBezTo>
                        <a:cubicBezTo>
                          <a:pt x="878" y="254"/>
                          <a:pt x="878" y="254"/>
                          <a:pt x="878" y="254"/>
                        </a:cubicBezTo>
                        <a:cubicBezTo>
                          <a:pt x="875" y="252"/>
                          <a:pt x="875" y="252"/>
                          <a:pt x="875" y="252"/>
                        </a:cubicBezTo>
                        <a:cubicBezTo>
                          <a:pt x="872" y="252"/>
                          <a:pt x="872" y="252"/>
                          <a:pt x="872" y="252"/>
                        </a:cubicBezTo>
                        <a:cubicBezTo>
                          <a:pt x="867" y="254"/>
                          <a:pt x="867" y="254"/>
                          <a:pt x="867" y="254"/>
                        </a:cubicBezTo>
                        <a:cubicBezTo>
                          <a:pt x="862" y="254"/>
                          <a:pt x="862" y="254"/>
                          <a:pt x="862" y="254"/>
                        </a:cubicBezTo>
                        <a:cubicBezTo>
                          <a:pt x="855" y="250"/>
                          <a:pt x="855" y="250"/>
                          <a:pt x="855" y="250"/>
                        </a:cubicBezTo>
                        <a:cubicBezTo>
                          <a:pt x="851" y="250"/>
                          <a:pt x="851" y="250"/>
                          <a:pt x="851" y="250"/>
                        </a:cubicBezTo>
                        <a:cubicBezTo>
                          <a:pt x="848" y="251"/>
                          <a:pt x="848" y="251"/>
                          <a:pt x="848" y="251"/>
                        </a:cubicBezTo>
                        <a:cubicBezTo>
                          <a:pt x="846" y="254"/>
                          <a:pt x="846" y="254"/>
                          <a:pt x="846" y="254"/>
                        </a:cubicBezTo>
                        <a:cubicBezTo>
                          <a:pt x="844" y="260"/>
                          <a:pt x="844" y="260"/>
                          <a:pt x="844" y="260"/>
                        </a:cubicBezTo>
                        <a:cubicBezTo>
                          <a:pt x="842" y="262"/>
                          <a:pt x="842" y="262"/>
                          <a:pt x="842" y="262"/>
                        </a:cubicBezTo>
                        <a:cubicBezTo>
                          <a:pt x="840" y="263"/>
                          <a:pt x="840" y="263"/>
                          <a:pt x="840" y="263"/>
                        </a:cubicBezTo>
                        <a:cubicBezTo>
                          <a:pt x="835" y="265"/>
                          <a:pt x="835" y="265"/>
                          <a:pt x="835" y="265"/>
                        </a:cubicBezTo>
                        <a:cubicBezTo>
                          <a:pt x="833" y="266"/>
                          <a:pt x="833" y="266"/>
                          <a:pt x="833" y="266"/>
                        </a:cubicBezTo>
                        <a:cubicBezTo>
                          <a:pt x="831" y="268"/>
                          <a:pt x="831" y="268"/>
                          <a:pt x="831" y="268"/>
                        </a:cubicBezTo>
                        <a:cubicBezTo>
                          <a:pt x="831" y="271"/>
                          <a:pt x="831" y="271"/>
                          <a:pt x="831" y="271"/>
                        </a:cubicBezTo>
                        <a:cubicBezTo>
                          <a:pt x="832" y="273"/>
                          <a:pt x="832" y="273"/>
                          <a:pt x="832" y="273"/>
                        </a:cubicBezTo>
                        <a:cubicBezTo>
                          <a:pt x="831" y="276"/>
                          <a:pt x="831" y="276"/>
                          <a:pt x="831" y="276"/>
                        </a:cubicBezTo>
                        <a:cubicBezTo>
                          <a:pt x="830" y="279"/>
                          <a:pt x="830" y="279"/>
                          <a:pt x="830" y="279"/>
                        </a:cubicBezTo>
                        <a:cubicBezTo>
                          <a:pt x="828" y="281"/>
                          <a:pt x="828" y="281"/>
                          <a:pt x="828" y="281"/>
                        </a:cubicBezTo>
                        <a:cubicBezTo>
                          <a:pt x="820" y="284"/>
                          <a:pt x="820" y="284"/>
                          <a:pt x="820" y="284"/>
                        </a:cubicBezTo>
                        <a:cubicBezTo>
                          <a:pt x="816" y="286"/>
                          <a:pt x="816" y="286"/>
                          <a:pt x="816" y="286"/>
                        </a:cubicBezTo>
                        <a:cubicBezTo>
                          <a:pt x="815" y="288"/>
                          <a:pt x="815" y="288"/>
                          <a:pt x="815" y="288"/>
                        </a:cubicBezTo>
                        <a:cubicBezTo>
                          <a:pt x="814" y="291"/>
                          <a:pt x="814" y="291"/>
                          <a:pt x="814" y="291"/>
                        </a:cubicBezTo>
                        <a:cubicBezTo>
                          <a:pt x="812" y="295"/>
                          <a:pt x="812" y="295"/>
                          <a:pt x="812" y="295"/>
                        </a:cubicBezTo>
                        <a:cubicBezTo>
                          <a:pt x="806" y="301"/>
                          <a:pt x="806" y="301"/>
                          <a:pt x="806" y="301"/>
                        </a:cubicBezTo>
                        <a:cubicBezTo>
                          <a:pt x="782" y="308"/>
                          <a:pt x="782" y="308"/>
                          <a:pt x="782" y="308"/>
                        </a:cubicBezTo>
                        <a:cubicBezTo>
                          <a:pt x="779" y="311"/>
                          <a:pt x="779" y="311"/>
                          <a:pt x="779" y="311"/>
                        </a:cubicBezTo>
                        <a:cubicBezTo>
                          <a:pt x="779" y="314"/>
                          <a:pt x="779" y="314"/>
                          <a:pt x="779" y="314"/>
                        </a:cubicBezTo>
                        <a:cubicBezTo>
                          <a:pt x="781" y="317"/>
                          <a:pt x="781" y="317"/>
                          <a:pt x="781" y="317"/>
                        </a:cubicBezTo>
                        <a:cubicBezTo>
                          <a:pt x="785" y="323"/>
                          <a:pt x="785" y="323"/>
                          <a:pt x="785" y="323"/>
                        </a:cubicBezTo>
                        <a:cubicBezTo>
                          <a:pt x="787" y="326"/>
                          <a:pt x="787" y="326"/>
                          <a:pt x="787" y="326"/>
                        </a:cubicBezTo>
                        <a:cubicBezTo>
                          <a:pt x="787" y="329"/>
                          <a:pt x="787" y="329"/>
                          <a:pt x="787" y="329"/>
                        </a:cubicBezTo>
                        <a:cubicBezTo>
                          <a:pt x="787" y="332"/>
                          <a:pt x="787" y="332"/>
                          <a:pt x="787" y="332"/>
                        </a:cubicBezTo>
                        <a:cubicBezTo>
                          <a:pt x="785" y="337"/>
                          <a:pt x="785" y="337"/>
                          <a:pt x="785" y="337"/>
                        </a:cubicBezTo>
                        <a:cubicBezTo>
                          <a:pt x="786" y="339"/>
                          <a:pt x="786" y="339"/>
                          <a:pt x="786" y="339"/>
                        </a:cubicBezTo>
                        <a:cubicBezTo>
                          <a:pt x="788" y="343"/>
                          <a:pt x="788" y="343"/>
                          <a:pt x="788" y="343"/>
                        </a:cubicBezTo>
                        <a:cubicBezTo>
                          <a:pt x="788" y="345"/>
                          <a:pt x="788" y="345"/>
                          <a:pt x="788" y="345"/>
                        </a:cubicBezTo>
                        <a:cubicBezTo>
                          <a:pt x="787" y="348"/>
                          <a:pt x="787" y="348"/>
                          <a:pt x="787" y="348"/>
                        </a:cubicBezTo>
                        <a:cubicBezTo>
                          <a:pt x="784" y="351"/>
                          <a:pt x="784" y="351"/>
                          <a:pt x="784" y="351"/>
                        </a:cubicBezTo>
                        <a:cubicBezTo>
                          <a:pt x="781" y="356"/>
                          <a:pt x="781" y="356"/>
                          <a:pt x="781" y="356"/>
                        </a:cubicBezTo>
                        <a:cubicBezTo>
                          <a:pt x="780" y="360"/>
                          <a:pt x="780" y="360"/>
                          <a:pt x="780" y="360"/>
                        </a:cubicBezTo>
                        <a:cubicBezTo>
                          <a:pt x="782" y="364"/>
                          <a:pt x="782" y="364"/>
                          <a:pt x="782" y="364"/>
                        </a:cubicBezTo>
                        <a:cubicBezTo>
                          <a:pt x="786" y="368"/>
                          <a:pt x="786" y="368"/>
                          <a:pt x="786" y="368"/>
                        </a:cubicBezTo>
                        <a:cubicBezTo>
                          <a:pt x="787" y="371"/>
                          <a:pt x="787" y="371"/>
                          <a:pt x="787" y="371"/>
                        </a:cubicBezTo>
                        <a:cubicBezTo>
                          <a:pt x="789" y="379"/>
                          <a:pt x="789" y="379"/>
                          <a:pt x="789" y="379"/>
                        </a:cubicBezTo>
                        <a:cubicBezTo>
                          <a:pt x="791" y="383"/>
                          <a:pt x="791" y="383"/>
                          <a:pt x="791" y="383"/>
                        </a:cubicBezTo>
                        <a:cubicBezTo>
                          <a:pt x="798" y="388"/>
                          <a:pt x="798" y="388"/>
                          <a:pt x="798" y="388"/>
                        </a:cubicBezTo>
                        <a:cubicBezTo>
                          <a:pt x="801" y="391"/>
                          <a:pt x="801" y="391"/>
                          <a:pt x="801" y="391"/>
                        </a:cubicBezTo>
                        <a:cubicBezTo>
                          <a:pt x="802" y="396"/>
                          <a:pt x="802" y="396"/>
                          <a:pt x="802" y="396"/>
                        </a:cubicBezTo>
                        <a:cubicBezTo>
                          <a:pt x="801" y="398"/>
                          <a:pt x="801" y="398"/>
                          <a:pt x="801" y="398"/>
                        </a:cubicBezTo>
                        <a:cubicBezTo>
                          <a:pt x="793" y="404"/>
                          <a:pt x="793" y="404"/>
                          <a:pt x="793" y="404"/>
                        </a:cubicBezTo>
                        <a:cubicBezTo>
                          <a:pt x="790" y="405"/>
                          <a:pt x="790" y="405"/>
                          <a:pt x="790" y="405"/>
                        </a:cubicBezTo>
                        <a:cubicBezTo>
                          <a:pt x="785" y="406"/>
                          <a:pt x="785" y="406"/>
                          <a:pt x="785" y="406"/>
                        </a:cubicBezTo>
                        <a:cubicBezTo>
                          <a:pt x="776" y="404"/>
                          <a:pt x="776" y="404"/>
                          <a:pt x="776" y="404"/>
                        </a:cubicBezTo>
                        <a:cubicBezTo>
                          <a:pt x="771" y="403"/>
                          <a:pt x="771" y="403"/>
                          <a:pt x="771" y="403"/>
                        </a:cubicBezTo>
                        <a:cubicBezTo>
                          <a:pt x="762" y="403"/>
                          <a:pt x="762" y="403"/>
                          <a:pt x="762" y="403"/>
                        </a:cubicBezTo>
                        <a:cubicBezTo>
                          <a:pt x="759" y="402"/>
                          <a:pt x="759" y="402"/>
                          <a:pt x="759" y="402"/>
                        </a:cubicBezTo>
                        <a:cubicBezTo>
                          <a:pt x="756" y="400"/>
                          <a:pt x="756" y="400"/>
                          <a:pt x="756" y="400"/>
                        </a:cubicBezTo>
                        <a:cubicBezTo>
                          <a:pt x="750" y="394"/>
                          <a:pt x="750" y="394"/>
                          <a:pt x="750" y="394"/>
                        </a:cubicBezTo>
                        <a:cubicBezTo>
                          <a:pt x="747" y="393"/>
                          <a:pt x="747" y="393"/>
                          <a:pt x="747" y="393"/>
                        </a:cubicBezTo>
                        <a:cubicBezTo>
                          <a:pt x="743" y="392"/>
                          <a:pt x="743" y="392"/>
                          <a:pt x="743" y="392"/>
                        </a:cubicBezTo>
                        <a:cubicBezTo>
                          <a:pt x="740" y="392"/>
                          <a:pt x="740" y="392"/>
                          <a:pt x="740" y="392"/>
                        </a:cubicBezTo>
                        <a:cubicBezTo>
                          <a:pt x="735" y="393"/>
                          <a:pt x="735" y="393"/>
                          <a:pt x="735" y="393"/>
                        </a:cubicBezTo>
                        <a:cubicBezTo>
                          <a:pt x="729" y="397"/>
                          <a:pt x="729" y="397"/>
                          <a:pt x="729" y="397"/>
                        </a:cubicBezTo>
                        <a:cubicBezTo>
                          <a:pt x="725" y="398"/>
                          <a:pt x="725" y="398"/>
                          <a:pt x="725" y="398"/>
                        </a:cubicBezTo>
                        <a:cubicBezTo>
                          <a:pt x="721" y="398"/>
                          <a:pt x="721" y="398"/>
                          <a:pt x="721" y="398"/>
                        </a:cubicBezTo>
                        <a:cubicBezTo>
                          <a:pt x="715" y="394"/>
                          <a:pt x="715" y="394"/>
                          <a:pt x="715" y="394"/>
                        </a:cubicBezTo>
                        <a:cubicBezTo>
                          <a:pt x="710" y="394"/>
                          <a:pt x="710" y="394"/>
                          <a:pt x="710" y="394"/>
                        </a:cubicBezTo>
                        <a:cubicBezTo>
                          <a:pt x="704" y="396"/>
                          <a:pt x="704" y="396"/>
                          <a:pt x="704" y="396"/>
                        </a:cubicBezTo>
                        <a:cubicBezTo>
                          <a:pt x="692" y="403"/>
                          <a:pt x="692" y="403"/>
                          <a:pt x="692" y="403"/>
                        </a:cubicBezTo>
                        <a:cubicBezTo>
                          <a:pt x="685" y="406"/>
                          <a:pt x="685" y="406"/>
                          <a:pt x="685" y="406"/>
                        </a:cubicBezTo>
                        <a:cubicBezTo>
                          <a:pt x="681" y="407"/>
                          <a:pt x="681" y="407"/>
                          <a:pt x="681" y="407"/>
                        </a:cubicBezTo>
                        <a:cubicBezTo>
                          <a:pt x="679" y="407"/>
                          <a:pt x="679" y="407"/>
                          <a:pt x="679" y="407"/>
                        </a:cubicBezTo>
                        <a:cubicBezTo>
                          <a:pt x="674" y="404"/>
                          <a:pt x="674" y="404"/>
                          <a:pt x="674" y="404"/>
                        </a:cubicBezTo>
                        <a:cubicBezTo>
                          <a:pt x="670" y="406"/>
                          <a:pt x="670" y="406"/>
                          <a:pt x="670" y="406"/>
                        </a:cubicBezTo>
                        <a:cubicBezTo>
                          <a:pt x="659" y="409"/>
                          <a:pt x="659" y="409"/>
                          <a:pt x="659" y="409"/>
                        </a:cubicBezTo>
                        <a:cubicBezTo>
                          <a:pt x="655" y="411"/>
                          <a:pt x="655" y="411"/>
                          <a:pt x="655" y="411"/>
                        </a:cubicBezTo>
                        <a:cubicBezTo>
                          <a:pt x="649" y="415"/>
                          <a:pt x="649" y="415"/>
                          <a:pt x="649" y="415"/>
                        </a:cubicBezTo>
                        <a:cubicBezTo>
                          <a:pt x="646" y="412"/>
                          <a:pt x="646" y="412"/>
                          <a:pt x="646" y="412"/>
                        </a:cubicBezTo>
                        <a:cubicBezTo>
                          <a:pt x="644" y="409"/>
                          <a:pt x="644" y="409"/>
                          <a:pt x="644" y="409"/>
                        </a:cubicBezTo>
                        <a:cubicBezTo>
                          <a:pt x="641" y="407"/>
                          <a:pt x="641" y="407"/>
                          <a:pt x="641" y="407"/>
                        </a:cubicBezTo>
                        <a:cubicBezTo>
                          <a:pt x="636" y="405"/>
                          <a:pt x="636" y="405"/>
                          <a:pt x="636" y="405"/>
                        </a:cubicBezTo>
                        <a:cubicBezTo>
                          <a:pt x="634" y="401"/>
                          <a:pt x="634" y="401"/>
                          <a:pt x="634" y="401"/>
                        </a:cubicBezTo>
                        <a:cubicBezTo>
                          <a:pt x="634" y="396"/>
                          <a:pt x="634" y="396"/>
                          <a:pt x="634" y="396"/>
                        </a:cubicBezTo>
                        <a:cubicBezTo>
                          <a:pt x="633" y="390"/>
                          <a:pt x="633" y="390"/>
                          <a:pt x="633" y="390"/>
                        </a:cubicBezTo>
                        <a:cubicBezTo>
                          <a:pt x="629" y="383"/>
                          <a:pt x="629" y="383"/>
                          <a:pt x="629" y="383"/>
                        </a:cubicBezTo>
                        <a:cubicBezTo>
                          <a:pt x="627" y="382"/>
                          <a:pt x="627" y="382"/>
                          <a:pt x="627" y="382"/>
                        </a:cubicBezTo>
                        <a:cubicBezTo>
                          <a:pt x="618" y="387"/>
                          <a:pt x="618" y="387"/>
                          <a:pt x="618" y="387"/>
                        </a:cubicBezTo>
                        <a:cubicBezTo>
                          <a:pt x="613" y="382"/>
                          <a:pt x="613" y="382"/>
                          <a:pt x="613" y="382"/>
                        </a:cubicBezTo>
                        <a:cubicBezTo>
                          <a:pt x="608" y="385"/>
                          <a:pt x="608" y="385"/>
                          <a:pt x="608" y="385"/>
                        </a:cubicBezTo>
                        <a:cubicBezTo>
                          <a:pt x="602" y="393"/>
                          <a:pt x="602" y="393"/>
                          <a:pt x="602" y="393"/>
                        </a:cubicBezTo>
                        <a:cubicBezTo>
                          <a:pt x="597" y="397"/>
                          <a:pt x="597" y="397"/>
                          <a:pt x="597" y="397"/>
                        </a:cubicBezTo>
                        <a:cubicBezTo>
                          <a:pt x="592" y="396"/>
                          <a:pt x="592" y="396"/>
                          <a:pt x="592" y="396"/>
                        </a:cubicBezTo>
                        <a:cubicBezTo>
                          <a:pt x="590" y="393"/>
                          <a:pt x="590" y="393"/>
                          <a:pt x="590" y="393"/>
                        </a:cubicBezTo>
                        <a:cubicBezTo>
                          <a:pt x="588" y="389"/>
                          <a:pt x="588" y="389"/>
                          <a:pt x="588" y="389"/>
                        </a:cubicBezTo>
                        <a:cubicBezTo>
                          <a:pt x="586" y="385"/>
                          <a:pt x="586" y="385"/>
                          <a:pt x="586" y="385"/>
                        </a:cubicBezTo>
                        <a:cubicBezTo>
                          <a:pt x="582" y="382"/>
                          <a:pt x="582" y="382"/>
                          <a:pt x="582" y="382"/>
                        </a:cubicBezTo>
                        <a:cubicBezTo>
                          <a:pt x="578" y="381"/>
                          <a:pt x="578" y="381"/>
                          <a:pt x="578" y="381"/>
                        </a:cubicBezTo>
                        <a:cubicBezTo>
                          <a:pt x="569" y="382"/>
                          <a:pt x="569" y="382"/>
                          <a:pt x="569" y="382"/>
                        </a:cubicBezTo>
                        <a:cubicBezTo>
                          <a:pt x="561" y="379"/>
                          <a:pt x="561" y="379"/>
                          <a:pt x="561" y="379"/>
                        </a:cubicBezTo>
                        <a:cubicBezTo>
                          <a:pt x="557" y="371"/>
                          <a:pt x="557" y="371"/>
                          <a:pt x="557" y="371"/>
                        </a:cubicBezTo>
                        <a:cubicBezTo>
                          <a:pt x="554" y="363"/>
                          <a:pt x="554" y="363"/>
                          <a:pt x="554" y="363"/>
                        </a:cubicBezTo>
                        <a:cubicBezTo>
                          <a:pt x="549" y="359"/>
                          <a:pt x="549" y="359"/>
                          <a:pt x="549" y="359"/>
                        </a:cubicBezTo>
                        <a:cubicBezTo>
                          <a:pt x="545" y="358"/>
                          <a:pt x="545" y="358"/>
                          <a:pt x="545" y="358"/>
                        </a:cubicBezTo>
                        <a:cubicBezTo>
                          <a:pt x="541" y="359"/>
                          <a:pt x="541" y="359"/>
                          <a:pt x="541" y="359"/>
                        </a:cubicBezTo>
                        <a:cubicBezTo>
                          <a:pt x="538" y="362"/>
                          <a:pt x="538" y="362"/>
                          <a:pt x="538" y="362"/>
                        </a:cubicBezTo>
                        <a:cubicBezTo>
                          <a:pt x="536" y="364"/>
                          <a:pt x="536" y="364"/>
                          <a:pt x="536" y="364"/>
                        </a:cubicBezTo>
                        <a:cubicBezTo>
                          <a:pt x="534" y="368"/>
                          <a:pt x="534" y="368"/>
                          <a:pt x="534" y="368"/>
                        </a:cubicBezTo>
                        <a:cubicBezTo>
                          <a:pt x="530" y="379"/>
                          <a:pt x="530" y="379"/>
                          <a:pt x="530" y="379"/>
                        </a:cubicBezTo>
                        <a:cubicBezTo>
                          <a:pt x="527" y="382"/>
                          <a:pt x="527" y="382"/>
                          <a:pt x="527" y="382"/>
                        </a:cubicBezTo>
                        <a:cubicBezTo>
                          <a:pt x="525" y="385"/>
                          <a:pt x="525" y="385"/>
                          <a:pt x="525" y="385"/>
                        </a:cubicBezTo>
                        <a:cubicBezTo>
                          <a:pt x="520" y="388"/>
                          <a:pt x="520" y="388"/>
                          <a:pt x="520" y="388"/>
                        </a:cubicBezTo>
                        <a:cubicBezTo>
                          <a:pt x="517" y="391"/>
                          <a:pt x="517" y="391"/>
                          <a:pt x="517" y="391"/>
                        </a:cubicBezTo>
                        <a:cubicBezTo>
                          <a:pt x="517" y="400"/>
                          <a:pt x="517" y="400"/>
                          <a:pt x="517" y="400"/>
                        </a:cubicBezTo>
                        <a:cubicBezTo>
                          <a:pt x="523" y="412"/>
                          <a:pt x="523" y="412"/>
                          <a:pt x="523" y="412"/>
                        </a:cubicBezTo>
                        <a:cubicBezTo>
                          <a:pt x="525" y="418"/>
                          <a:pt x="525" y="418"/>
                          <a:pt x="525" y="418"/>
                        </a:cubicBezTo>
                        <a:cubicBezTo>
                          <a:pt x="526" y="424"/>
                          <a:pt x="526" y="424"/>
                          <a:pt x="526" y="424"/>
                        </a:cubicBezTo>
                        <a:cubicBezTo>
                          <a:pt x="528" y="428"/>
                          <a:pt x="528" y="428"/>
                          <a:pt x="528" y="428"/>
                        </a:cubicBezTo>
                        <a:cubicBezTo>
                          <a:pt x="529" y="429"/>
                          <a:pt x="529" y="429"/>
                          <a:pt x="529" y="429"/>
                        </a:cubicBezTo>
                        <a:cubicBezTo>
                          <a:pt x="534" y="432"/>
                          <a:pt x="534" y="432"/>
                          <a:pt x="534" y="432"/>
                        </a:cubicBezTo>
                        <a:cubicBezTo>
                          <a:pt x="538" y="435"/>
                          <a:pt x="538" y="435"/>
                          <a:pt x="538" y="435"/>
                        </a:cubicBezTo>
                        <a:cubicBezTo>
                          <a:pt x="539" y="439"/>
                          <a:pt x="539" y="439"/>
                          <a:pt x="539" y="439"/>
                        </a:cubicBezTo>
                        <a:cubicBezTo>
                          <a:pt x="541" y="445"/>
                          <a:pt x="541" y="445"/>
                          <a:pt x="541" y="445"/>
                        </a:cubicBezTo>
                        <a:cubicBezTo>
                          <a:pt x="541" y="449"/>
                          <a:pt x="541" y="449"/>
                          <a:pt x="541" y="449"/>
                        </a:cubicBezTo>
                        <a:cubicBezTo>
                          <a:pt x="541" y="453"/>
                          <a:pt x="541" y="453"/>
                          <a:pt x="541" y="453"/>
                        </a:cubicBezTo>
                        <a:cubicBezTo>
                          <a:pt x="540" y="457"/>
                          <a:pt x="540" y="457"/>
                          <a:pt x="540" y="457"/>
                        </a:cubicBezTo>
                        <a:cubicBezTo>
                          <a:pt x="538" y="460"/>
                          <a:pt x="538" y="460"/>
                          <a:pt x="538" y="460"/>
                        </a:cubicBezTo>
                        <a:cubicBezTo>
                          <a:pt x="536" y="463"/>
                          <a:pt x="536" y="463"/>
                          <a:pt x="536" y="463"/>
                        </a:cubicBezTo>
                        <a:cubicBezTo>
                          <a:pt x="536" y="468"/>
                          <a:pt x="536" y="468"/>
                          <a:pt x="536" y="468"/>
                        </a:cubicBezTo>
                        <a:cubicBezTo>
                          <a:pt x="536" y="476"/>
                          <a:pt x="536" y="476"/>
                          <a:pt x="536" y="476"/>
                        </a:cubicBezTo>
                        <a:cubicBezTo>
                          <a:pt x="537" y="480"/>
                          <a:pt x="537" y="480"/>
                          <a:pt x="537" y="480"/>
                        </a:cubicBezTo>
                        <a:cubicBezTo>
                          <a:pt x="539" y="484"/>
                          <a:pt x="539" y="484"/>
                          <a:pt x="539" y="484"/>
                        </a:cubicBezTo>
                        <a:cubicBezTo>
                          <a:pt x="542" y="487"/>
                          <a:pt x="542" y="487"/>
                          <a:pt x="542" y="487"/>
                        </a:cubicBezTo>
                        <a:cubicBezTo>
                          <a:pt x="545" y="490"/>
                          <a:pt x="545" y="490"/>
                          <a:pt x="545" y="490"/>
                        </a:cubicBezTo>
                        <a:cubicBezTo>
                          <a:pt x="549" y="496"/>
                          <a:pt x="549" y="496"/>
                          <a:pt x="549" y="496"/>
                        </a:cubicBezTo>
                        <a:cubicBezTo>
                          <a:pt x="550" y="501"/>
                          <a:pt x="550" y="501"/>
                          <a:pt x="550" y="501"/>
                        </a:cubicBezTo>
                        <a:cubicBezTo>
                          <a:pt x="550" y="504"/>
                          <a:pt x="550" y="504"/>
                          <a:pt x="550" y="504"/>
                        </a:cubicBezTo>
                        <a:cubicBezTo>
                          <a:pt x="548" y="507"/>
                          <a:pt x="548" y="507"/>
                          <a:pt x="548" y="507"/>
                        </a:cubicBezTo>
                        <a:cubicBezTo>
                          <a:pt x="544" y="510"/>
                          <a:pt x="544" y="510"/>
                          <a:pt x="544" y="510"/>
                        </a:cubicBezTo>
                        <a:cubicBezTo>
                          <a:pt x="542" y="512"/>
                          <a:pt x="542" y="512"/>
                          <a:pt x="542" y="512"/>
                        </a:cubicBezTo>
                        <a:cubicBezTo>
                          <a:pt x="541" y="514"/>
                          <a:pt x="541" y="514"/>
                          <a:pt x="541" y="514"/>
                        </a:cubicBezTo>
                        <a:cubicBezTo>
                          <a:pt x="541" y="516"/>
                          <a:pt x="541" y="516"/>
                          <a:pt x="541" y="516"/>
                        </a:cubicBezTo>
                        <a:cubicBezTo>
                          <a:pt x="547" y="524"/>
                          <a:pt x="547" y="524"/>
                          <a:pt x="547" y="524"/>
                        </a:cubicBezTo>
                        <a:cubicBezTo>
                          <a:pt x="547" y="527"/>
                          <a:pt x="547" y="527"/>
                          <a:pt x="547" y="527"/>
                        </a:cubicBezTo>
                        <a:cubicBezTo>
                          <a:pt x="548" y="530"/>
                          <a:pt x="548" y="530"/>
                          <a:pt x="548" y="530"/>
                        </a:cubicBezTo>
                        <a:cubicBezTo>
                          <a:pt x="547" y="534"/>
                          <a:pt x="547" y="534"/>
                          <a:pt x="547" y="534"/>
                        </a:cubicBezTo>
                        <a:cubicBezTo>
                          <a:pt x="547" y="538"/>
                          <a:pt x="547" y="538"/>
                          <a:pt x="547" y="538"/>
                        </a:cubicBezTo>
                        <a:cubicBezTo>
                          <a:pt x="545" y="540"/>
                          <a:pt x="545" y="540"/>
                          <a:pt x="545" y="540"/>
                        </a:cubicBezTo>
                        <a:cubicBezTo>
                          <a:pt x="543" y="542"/>
                          <a:pt x="543" y="542"/>
                          <a:pt x="543" y="542"/>
                        </a:cubicBezTo>
                        <a:cubicBezTo>
                          <a:pt x="539" y="543"/>
                          <a:pt x="539" y="543"/>
                          <a:pt x="539" y="543"/>
                        </a:cubicBezTo>
                        <a:cubicBezTo>
                          <a:pt x="535" y="542"/>
                          <a:pt x="535" y="542"/>
                          <a:pt x="535" y="542"/>
                        </a:cubicBezTo>
                        <a:cubicBezTo>
                          <a:pt x="530" y="539"/>
                          <a:pt x="530" y="539"/>
                          <a:pt x="530" y="539"/>
                        </a:cubicBezTo>
                        <a:cubicBezTo>
                          <a:pt x="521" y="530"/>
                          <a:pt x="521" y="530"/>
                          <a:pt x="521" y="530"/>
                        </a:cubicBezTo>
                        <a:cubicBezTo>
                          <a:pt x="518" y="529"/>
                          <a:pt x="518" y="529"/>
                          <a:pt x="518" y="529"/>
                        </a:cubicBezTo>
                        <a:cubicBezTo>
                          <a:pt x="516" y="528"/>
                          <a:pt x="516" y="528"/>
                          <a:pt x="516" y="528"/>
                        </a:cubicBezTo>
                        <a:cubicBezTo>
                          <a:pt x="514" y="529"/>
                          <a:pt x="514" y="529"/>
                          <a:pt x="514" y="529"/>
                        </a:cubicBezTo>
                        <a:cubicBezTo>
                          <a:pt x="511" y="535"/>
                          <a:pt x="511" y="535"/>
                          <a:pt x="511" y="535"/>
                        </a:cubicBezTo>
                        <a:cubicBezTo>
                          <a:pt x="508" y="538"/>
                          <a:pt x="508" y="538"/>
                          <a:pt x="508" y="538"/>
                        </a:cubicBezTo>
                        <a:cubicBezTo>
                          <a:pt x="506" y="541"/>
                          <a:pt x="506" y="541"/>
                          <a:pt x="506" y="541"/>
                        </a:cubicBezTo>
                        <a:cubicBezTo>
                          <a:pt x="503" y="543"/>
                          <a:pt x="503" y="543"/>
                          <a:pt x="503" y="543"/>
                        </a:cubicBezTo>
                        <a:cubicBezTo>
                          <a:pt x="489" y="547"/>
                          <a:pt x="489" y="547"/>
                          <a:pt x="489" y="547"/>
                        </a:cubicBezTo>
                        <a:cubicBezTo>
                          <a:pt x="486" y="548"/>
                          <a:pt x="486" y="548"/>
                          <a:pt x="486" y="548"/>
                        </a:cubicBezTo>
                        <a:cubicBezTo>
                          <a:pt x="483" y="547"/>
                          <a:pt x="483" y="547"/>
                          <a:pt x="483" y="547"/>
                        </a:cubicBezTo>
                        <a:cubicBezTo>
                          <a:pt x="481" y="545"/>
                          <a:pt x="481" y="545"/>
                          <a:pt x="481" y="545"/>
                        </a:cubicBezTo>
                        <a:cubicBezTo>
                          <a:pt x="479" y="542"/>
                          <a:pt x="479" y="542"/>
                          <a:pt x="479" y="542"/>
                        </a:cubicBezTo>
                        <a:cubicBezTo>
                          <a:pt x="477" y="541"/>
                          <a:pt x="477" y="541"/>
                          <a:pt x="477" y="541"/>
                        </a:cubicBezTo>
                        <a:cubicBezTo>
                          <a:pt x="474" y="539"/>
                          <a:pt x="474" y="539"/>
                          <a:pt x="474" y="539"/>
                        </a:cubicBezTo>
                        <a:cubicBezTo>
                          <a:pt x="455" y="540"/>
                          <a:pt x="455" y="540"/>
                          <a:pt x="455" y="540"/>
                        </a:cubicBezTo>
                        <a:cubicBezTo>
                          <a:pt x="451" y="541"/>
                          <a:pt x="451" y="541"/>
                          <a:pt x="451" y="541"/>
                        </a:cubicBezTo>
                        <a:cubicBezTo>
                          <a:pt x="444" y="545"/>
                          <a:pt x="444" y="545"/>
                          <a:pt x="444" y="545"/>
                        </a:cubicBezTo>
                        <a:cubicBezTo>
                          <a:pt x="439" y="547"/>
                          <a:pt x="439" y="547"/>
                          <a:pt x="439" y="547"/>
                        </a:cubicBezTo>
                        <a:cubicBezTo>
                          <a:pt x="433" y="549"/>
                          <a:pt x="433" y="549"/>
                          <a:pt x="433" y="549"/>
                        </a:cubicBezTo>
                        <a:cubicBezTo>
                          <a:pt x="415" y="549"/>
                          <a:pt x="415" y="549"/>
                          <a:pt x="415" y="549"/>
                        </a:cubicBezTo>
                        <a:cubicBezTo>
                          <a:pt x="412" y="551"/>
                          <a:pt x="412" y="551"/>
                          <a:pt x="412" y="551"/>
                        </a:cubicBezTo>
                        <a:cubicBezTo>
                          <a:pt x="410" y="553"/>
                          <a:pt x="410" y="553"/>
                          <a:pt x="410" y="553"/>
                        </a:cubicBezTo>
                        <a:cubicBezTo>
                          <a:pt x="410" y="557"/>
                          <a:pt x="410" y="557"/>
                          <a:pt x="410" y="557"/>
                        </a:cubicBezTo>
                        <a:cubicBezTo>
                          <a:pt x="411" y="564"/>
                          <a:pt x="411" y="564"/>
                          <a:pt x="411" y="564"/>
                        </a:cubicBezTo>
                        <a:cubicBezTo>
                          <a:pt x="411" y="570"/>
                          <a:pt x="411" y="570"/>
                          <a:pt x="411" y="570"/>
                        </a:cubicBezTo>
                        <a:cubicBezTo>
                          <a:pt x="395" y="579"/>
                          <a:pt x="395" y="579"/>
                          <a:pt x="395" y="579"/>
                        </a:cubicBezTo>
                        <a:cubicBezTo>
                          <a:pt x="384" y="582"/>
                          <a:pt x="384" y="582"/>
                          <a:pt x="384" y="582"/>
                        </a:cubicBezTo>
                        <a:cubicBezTo>
                          <a:pt x="381" y="582"/>
                          <a:pt x="381" y="582"/>
                          <a:pt x="381" y="582"/>
                        </a:cubicBezTo>
                        <a:cubicBezTo>
                          <a:pt x="377" y="581"/>
                          <a:pt x="377" y="581"/>
                          <a:pt x="377" y="581"/>
                        </a:cubicBezTo>
                        <a:cubicBezTo>
                          <a:pt x="373" y="579"/>
                          <a:pt x="373" y="579"/>
                          <a:pt x="373" y="579"/>
                        </a:cubicBezTo>
                        <a:cubicBezTo>
                          <a:pt x="368" y="577"/>
                          <a:pt x="368" y="577"/>
                          <a:pt x="368" y="577"/>
                        </a:cubicBezTo>
                        <a:cubicBezTo>
                          <a:pt x="365" y="574"/>
                          <a:pt x="365" y="574"/>
                          <a:pt x="365" y="574"/>
                        </a:cubicBezTo>
                        <a:cubicBezTo>
                          <a:pt x="362" y="571"/>
                          <a:pt x="362" y="571"/>
                          <a:pt x="362" y="571"/>
                        </a:cubicBezTo>
                        <a:cubicBezTo>
                          <a:pt x="361" y="569"/>
                          <a:pt x="361" y="569"/>
                          <a:pt x="361" y="569"/>
                        </a:cubicBezTo>
                        <a:cubicBezTo>
                          <a:pt x="359" y="567"/>
                          <a:pt x="359" y="567"/>
                          <a:pt x="359" y="567"/>
                        </a:cubicBezTo>
                        <a:cubicBezTo>
                          <a:pt x="353" y="565"/>
                          <a:pt x="353" y="565"/>
                          <a:pt x="353" y="565"/>
                        </a:cubicBezTo>
                        <a:cubicBezTo>
                          <a:pt x="350" y="562"/>
                          <a:pt x="350" y="562"/>
                          <a:pt x="350" y="562"/>
                        </a:cubicBezTo>
                        <a:cubicBezTo>
                          <a:pt x="348" y="559"/>
                          <a:pt x="348" y="559"/>
                          <a:pt x="348" y="559"/>
                        </a:cubicBezTo>
                        <a:cubicBezTo>
                          <a:pt x="347" y="555"/>
                          <a:pt x="347" y="555"/>
                          <a:pt x="347" y="555"/>
                        </a:cubicBezTo>
                        <a:cubicBezTo>
                          <a:pt x="346" y="552"/>
                          <a:pt x="346" y="552"/>
                          <a:pt x="346" y="552"/>
                        </a:cubicBezTo>
                        <a:cubicBezTo>
                          <a:pt x="344" y="551"/>
                          <a:pt x="344" y="551"/>
                          <a:pt x="344" y="551"/>
                        </a:cubicBezTo>
                        <a:cubicBezTo>
                          <a:pt x="342" y="551"/>
                          <a:pt x="342" y="551"/>
                          <a:pt x="342" y="551"/>
                        </a:cubicBezTo>
                        <a:cubicBezTo>
                          <a:pt x="327" y="554"/>
                          <a:pt x="327" y="554"/>
                          <a:pt x="327" y="554"/>
                        </a:cubicBezTo>
                        <a:cubicBezTo>
                          <a:pt x="317" y="550"/>
                          <a:pt x="317" y="550"/>
                          <a:pt x="317" y="550"/>
                        </a:cubicBezTo>
                        <a:cubicBezTo>
                          <a:pt x="315" y="551"/>
                          <a:pt x="315" y="551"/>
                          <a:pt x="315" y="551"/>
                        </a:cubicBezTo>
                        <a:cubicBezTo>
                          <a:pt x="313" y="552"/>
                          <a:pt x="313" y="552"/>
                          <a:pt x="313" y="552"/>
                        </a:cubicBezTo>
                        <a:cubicBezTo>
                          <a:pt x="310" y="563"/>
                          <a:pt x="310" y="563"/>
                          <a:pt x="310" y="563"/>
                        </a:cubicBezTo>
                        <a:cubicBezTo>
                          <a:pt x="310" y="565"/>
                          <a:pt x="310" y="565"/>
                          <a:pt x="310" y="565"/>
                        </a:cubicBezTo>
                        <a:cubicBezTo>
                          <a:pt x="304" y="569"/>
                          <a:pt x="304" y="569"/>
                          <a:pt x="304" y="569"/>
                        </a:cubicBezTo>
                        <a:cubicBezTo>
                          <a:pt x="303" y="571"/>
                          <a:pt x="303" y="571"/>
                          <a:pt x="303" y="571"/>
                        </a:cubicBezTo>
                        <a:cubicBezTo>
                          <a:pt x="301" y="574"/>
                          <a:pt x="301" y="574"/>
                          <a:pt x="301" y="574"/>
                        </a:cubicBezTo>
                        <a:cubicBezTo>
                          <a:pt x="297" y="576"/>
                          <a:pt x="297" y="576"/>
                          <a:pt x="297" y="576"/>
                        </a:cubicBezTo>
                        <a:cubicBezTo>
                          <a:pt x="293" y="578"/>
                          <a:pt x="293" y="578"/>
                          <a:pt x="293" y="578"/>
                        </a:cubicBezTo>
                        <a:cubicBezTo>
                          <a:pt x="277" y="583"/>
                          <a:pt x="277" y="583"/>
                          <a:pt x="277" y="583"/>
                        </a:cubicBezTo>
                        <a:cubicBezTo>
                          <a:pt x="277" y="583"/>
                          <a:pt x="277" y="583"/>
                          <a:pt x="277" y="583"/>
                        </a:cubicBezTo>
                        <a:cubicBezTo>
                          <a:pt x="277" y="584"/>
                          <a:pt x="277" y="584"/>
                          <a:pt x="277" y="584"/>
                        </a:cubicBezTo>
                        <a:cubicBezTo>
                          <a:pt x="279" y="589"/>
                          <a:pt x="279" y="589"/>
                          <a:pt x="279" y="589"/>
                        </a:cubicBezTo>
                        <a:cubicBezTo>
                          <a:pt x="282" y="604"/>
                          <a:pt x="282" y="604"/>
                          <a:pt x="282" y="604"/>
                        </a:cubicBezTo>
                        <a:cubicBezTo>
                          <a:pt x="282" y="606"/>
                          <a:pt x="282" y="606"/>
                          <a:pt x="282" y="606"/>
                        </a:cubicBezTo>
                        <a:cubicBezTo>
                          <a:pt x="281" y="608"/>
                          <a:pt x="281" y="608"/>
                          <a:pt x="281" y="608"/>
                        </a:cubicBezTo>
                        <a:cubicBezTo>
                          <a:pt x="280" y="609"/>
                          <a:pt x="280" y="609"/>
                          <a:pt x="280" y="609"/>
                        </a:cubicBezTo>
                        <a:cubicBezTo>
                          <a:pt x="278" y="611"/>
                          <a:pt x="278" y="611"/>
                          <a:pt x="278" y="611"/>
                        </a:cubicBezTo>
                        <a:cubicBezTo>
                          <a:pt x="276" y="612"/>
                          <a:pt x="276" y="612"/>
                          <a:pt x="276" y="612"/>
                        </a:cubicBezTo>
                        <a:cubicBezTo>
                          <a:pt x="272" y="611"/>
                          <a:pt x="272" y="611"/>
                          <a:pt x="272" y="611"/>
                        </a:cubicBezTo>
                        <a:cubicBezTo>
                          <a:pt x="266" y="609"/>
                          <a:pt x="266" y="609"/>
                          <a:pt x="266" y="609"/>
                        </a:cubicBezTo>
                        <a:cubicBezTo>
                          <a:pt x="261" y="607"/>
                          <a:pt x="261" y="607"/>
                          <a:pt x="261" y="607"/>
                        </a:cubicBezTo>
                        <a:cubicBezTo>
                          <a:pt x="257" y="608"/>
                          <a:pt x="257" y="608"/>
                          <a:pt x="257" y="608"/>
                        </a:cubicBezTo>
                        <a:cubicBezTo>
                          <a:pt x="254" y="609"/>
                          <a:pt x="254" y="609"/>
                          <a:pt x="254" y="609"/>
                        </a:cubicBezTo>
                        <a:cubicBezTo>
                          <a:pt x="252" y="612"/>
                          <a:pt x="252" y="612"/>
                          <a:pt x="252" y="612"/>
                        </a:cubicBezTo>
                        <a:cubicBezTo>
                          <a:pt x="244" y="615"/>
                          <a:pt x="244" y="615"/>
                          <a:pt x="244" y="615"/>
                        </a:cubicBezTo>
                        <a:cubicBezTo>
                          <a:pt x="239" y="617"/>
                          <a:pt x="239" y="617"/>
                          <a:pt x="239" y="617"/>
                        </a:cubicBezTo>
                        <a:cubicBezTo>
                          <a:pt x="238" y="617"/>
                          <a:pt x="238" y="617"/>
                          <a:pt x="238" y="617"/>
                        </a:cubicBezTo>
                        <a:cubicBezTo>
                          <a:pt x="236" y="618"/>
                          <a:pt x="236" y="618"/>
                          <a:pt x="236" y="618"/>
                        </a:cubicBezTo>
                        <a:cubicBezTo>
                          <a:pt x="234" y="623"/>
                          <a:pt x="234" y="623"/>
                          <a:pt x="234" y="623"/>
                        </a:cubicBezTo>
                        <a:cubicBezTo>
                          <a:pt x="231" y="625"/>
                          <a:pt x="231" y="625"/>
                          <a:pt x="231" y="625"/>
                        </a:cubicBezTo>
                        <a:cubicBezTo>
                          <a:pt x="229" y="626"/>
                          <a:pt x="229" y="626"/>
                          <a:pt x="229" y="626"/>
                        </a:cubicBezTo>
                        <a:cubicBezTo>
                          <a:pt x="226" y="626"/>
                          <a:pt x="226" y="626"/>
                          <a:pt x="226" y="626"/>
                        </a:cubicBezTo>
                        <a:cubicBezTo>
                          <a:pt x="222" y="626"/>
                          <a:pt x="222" y="626"/>
                          <a:pt x="222" y="626"/>
                        </a:cubicBezTo>
                        <a:cubicBezTo>
                          <a:pt x="220" y="628"/>
                          <a:pt x="220" y="628"/>
                          <a:pt x="220" y="628"/>
                        </a:cubicBezTo>
                        <a:cubicBezTo>
                          <a:pt x="219" y="629"/>
                          <a:pt x="219" y="629"/>
                          <a:pt x="219" y="629"/>
                        </a:cubicBezTo>
                        <a:cubicBezTo>
                          <a:pt x="216" y="640"/>
                          <a:pt x="216" y="640"/>
                          <a:pt x="216" y="640"/>
                        </a:cubicBezTo>
                        <a:cubicBezTo>
                          <a:pt x="214" y="642"/>
                          <a:pt x="214" y="642"/>
                          <a:pt x="214" y="642"/>
                        </a:cubicBezTo>
                        <a:cubicBezTo>
                          <a:pt x="213" y="644"/>
                          <a:pt x="213" y="644"/>
                          <a:pt x="213" y="644"/>
                        </a:cubicBezTo>
                        <a:cubicBezTo>
                          <a:pt x="210" y="645"/>
                          <a:pt x="210" y="645"/>
                          <a:pt x="210" y="645"/>
                        </a:cubicBezTo>
                        <a:cubicBezTo>
                          <a:pt x="205" y="650"/>
                          <a:pt x="205" y="650"/>
                          <a:pt x="205" y="650"/>
                        </a:cubicBezTo>
                        <a:cubicBezTo>
                          <a:pt x="214" y="659"/>
                          <a:pt x="214" y="659"/>
                          <a:pt x="214" y="659"/>
                        </a:cubicBezTo>
                        <a:cubicBezTo>
                          <a:pt x="213" y="664"/>
                          <a:pt x="213" y="664"/>
                          <a:pt x="213" y="664"/>
                        </a:cubicBezTo>
                        <a:cubicBezTo>
                          <a:pt x="212" y="667"/>
                          <a:pt x="212" y="667"/>
                          <a:pt x="212" y="667"/>
                        </a:cubicBezTo>
                        <a:cubicBezTo>
                          <a:pt x="208" y="667"/>
                          <a:pt x="208" y="667"/>
                          <a:pt x="208" y="667"/>
                        </a:cubicBezTo>
                        <a:cubicBezTo>
                          <a:pt x="202" y="668"/>
                          <a:pt x="202" y="668"/>
                          <a:pt x="202" y="668"/>
                        </a:cubicBezTo>
                        <a:cubicBezTo>
                          <a:pt x="199" y="669"/>
                          <a:pt x="199" y="669"/>
                          <a:pt x="199" y="669"/>
                        </a:cubicBezTo>
                        <a:cubicBezTo>
                          <a:pt x="197" y="670"/>
                          <a:pt x="197" y="670"/>
                          <a:pt x="197" y="670"/>
                        </a:cubicBezTo>
                        <a:cubicBezTo>
                          <a:pt x="194" y="672"/>
                          <a:pt x="194" y="672"/>
                          <a:pt x="194" y="672"/>
                        </a:cubicBezTo>
                        <a:cubicBezTo>
                          <a:pt x="183" y="683"/>
                          <a:pt x="183" y="683"/>
                          <a:pt x="183" y="683"/>
                        </a:cubicBezTo>
                        <a:cubicBezTo>
                          <a:pt x="180" y="684"/>
                          <a:pt x="180" y="684"/>
                          <a:pt x="180" y="684"/>
                        </a:cubicBezTo>
                        <a:cubicBezTo>
                          <a:pt x="177" y="686"/>
                          <a:pt x="177" y="686"/>
                          <a:pt x="177" y="686"/>
                        </a:cubicBezTo>
                        <a:cubicBezTo>
                          <a:pt x="175" y="687"/>
                          <a:pt x="175" y="687"/>
                          <a:pt x="175" y="687"/>
                        </a:cubicBezTo>
                        <a:cubicBezTo>
                          <a:pt x="173" y="687"/>
                          <a:pt x="173" y="687"/>
                          <a:pt x="173" y="687"/>
                        </a:cubicBezTo>
                        <a:cubicBezTo>
                          <a:pt x="172" y="686"/>
                          <a:pt x="172" y="686"/>
                          <a:pt x="172" y="686"/>
                        </a:cubicBezTo>
                        <a:cubicBezTo>
                          <a:pt x="171" y="685"/>
                          <a:pt x="171" y="685"/>
                          <a:pt x="171" y="685"/>
                        </a:cubicBezTo>
                        <a:cubicBezTo>
                          <a:pt x="171" y="684"/>
                          <a:pt x="171" y="684"/>
                          <a:pt x="171" y="684"/>
                        </a:cubicBezTo>
                        <a:cubicBezTo>
                          <a:pt x="171" y="682"/>
                          <a:pt x="171" y="682"/>
                          <a:pt x="171" y="682"/>
                        </a:cubicBezTo>
                        <a:cubicBezTo>
                          <a:pt x="171" y="681"/>
                          <a:pt x="171" y="681"/>
                          <a:pt x="171" y="681"/>
                        </a:cubicBezTo>
                        <a:cubicBezTo>
                          <a:pt x="171" y="679"/>
                          <a:pt x="171" y="679"/>
                          <a:pt x="171" y="679"/>
                        </a:cubicBezTo>
                        <a:cubicBezTo>
                          <a:pt x="170" y="678"/>
                          <a:pt x="170" y="678"/>
                          <a:pt x="170" y="678"/>
                        </a:cubicBezTo>
                        <a:cubicBezTo>
                          <a:pt x="169" y="676"/>
                          <a:pt x="169" y="676"/>
                          <a:pt x="169" y="676"/>
                        </a:cubicBezTo>
                        <a:cubicBezTo>
                          <a:pt x="166" y="671"/>
                          <a:pt x="166" y="671"/>
                          <a:pt x="166" y="671"/>
                        </a:cubicBezTo>
                        <a:cubicBezTo>
                          <a:pt x="165" y="669"/>
                          <a:pt x="165" y="669"/>
                          <a:pt x="165" y="669"/>
                        </a:cubicBezTo>
                        <a:cubicBezTo>
                          <a:pt x="164" y="663"/>
                          <a:pt x="164" y="663"/>
                          <a:pt x="164" y="663"/>
                        </a:cubicBezTo>
                        <a:cubicBezTo>
                          <a:pt x="163" y="660"/>
                          <a:pt x="163" y="660"/>
                          <a:pt x="163" y="660"/>
                        </a:cubicBezTo>
                        <a:cubicBezTo>
                          <a:pt x="162" y="659"/>
                          <a:pt x="162" y="659"/>
                          <a:pt x="162" y="659"/>
                        </a:cubicBezTo>
                        <a:cubicBezTo>
                          <a:pt x="159" y="659"/>
                          <a:pt x="159" y="659"/>
                          <a:pt x="159" y="659"/>
                        </a:cubicBezTo>
                        <a:cubicBezTo>
                          <a:pt x="148" y="657"/>
                          <a:pt x="148" y="657"/>
                          <a:pt x="148" y="657"/>
                        </a:cubicBezTo>
                        <a:cubicBezTo>
                          <a:pt x="144" y="656"/>
                          <a:pt x="144" y="656"/>
                          <a:pt x="144" y="656"/>
                        </a:cubicBezTo>
                        <a:cubicBezTo>
                          <a:pt x="139" y="653"/>
                          <a:pt x="139" y="653"/>
                          <a:pt x="139" y="653"/>
                        </a:cubicBezTo>
                        <a:cubicBezTo>
                          <a:pt x="135" y="652"/>
                          <a:pt x="135" y="652"/>
                          <a:pt x="135" y="652"/>
                        </a:cubicBezTo>
                        <a:cubicBezTo>
                          <a:pt x="133" y="651"/>
                          <a:pt x="133" y="651"/>
                          <a:pt x="133" y="651"/>
                        </a:cubicBezTo>
                        <a:cubicBezTo>
                          <a:pt x="131" y="653"/>
                          <a:pt x="131" y="653"/>
                          <a:pt x="131" y="653"/>
                        </a:cubicBezTo>
                        <a:cubicBezTo>
                          <a:pt x="130" y="654"/>
                          <a:pt x="130" y="654"/>
                          <a:pt x="130" y="654"/>
                        </a:cubicBezTo>
                        <a:cubicBezTo>
                          <a:pt x="127" y="667"/>
                          <a:pt x="127" y="667"/>
                          <a:pt x="127" y="667"/>
                        </a:cubicBezTo>
                        <a:cubicBezTo>
                          <a:pt x="126" y="669"/>
                          <a:pt x="126" y="669"/>
                          <a:pt x="126" y="669"/>
                        </a:cubicBezTo>
                        <a:cubicBezTo>
                          <a:pt x="125" y="671"/>
                          <a:pt x="125" y="671"/>
                          <a:pt x="125" y="671"/>
                        </a:cubicBezTo>
                        <a:cubicBezTo>
                          <a:pt x="123" y="673"/>
                          <a:pt x="123" y="673"/>
                          <a:pt x="123" y="673"/>
                        </a:cubicBezTo>
                        <a:cubicBezTo>
                          <a:pt x="121" y="675"/>
                          <a:pt x="121" y="675"/>
                          <a:pt x="121" y="675"/>
                        </a:cubicBezTo>
                        <a:cubicBezTo>
                          <a:pt x="116" y="677"/>
                          <a:pt x="116" y="677"/>
                          <a:pt x="116" y="677"/>
                        </a:cubicBezTo>
                        <a:cubicBezTo>
                          <a:pt x="114" y="679"/>
                          <a:pt x="114" y="679"/>
                          <a:pt x="114" y="679"/>
                        </a:cubicBezTo>
                        <a:cubicBezTo>
                          <a:pt x="113" y="680"/>
                          <a:pt x="113" y="680"/>
                          <a:pt x="113" y="680"/>
                        </a:cubicBezTo>
                        <a:cubicBezTo>
                          <a:pt x="107" y="687"/>
                          <a:pt x="107" y="687"/>
                          <a:pt x="107" y="687"/>
                        </a:cubicBezTo>
                        <a:cubicBezTo>
                          <a:pt x="105" y="690"/>
                          <a:pt x="105" y="690"/>
                          <a:pt x="105" y="690"/>
                        </a:cubicBezTo>
                        <a:cubicBezTo>
                          <a:pt x="103" y="690"/>
                          <a:pt x="103" y="690"/>
                          <a:pt x="103" y="690"/>
                        </a:cubicBezTo>
                        <a:cubicBezTo>
                          <a:pt x="100" y="689"/>
                          <a:pt x="100" y="689"/>
                          <a:pt x="100" y="689"/>
                        </a:cubicBezTo>
                        <a:cubicBezTo>
                          <a:pt x="99" y="687"/>
                          <a:pt x="99" y="687"/>
                          <a:pt x="99" y="687"/>
                        </a:cubicBezTo>
                        <a:cubicBezTo>
                          <a:pt x="97" y="685"/>
                          <a:pt x="97" y="685"/>
                          <a:pt x="97" y="685"/>
                        </a:cubicBezTo>
                        <a:cubicBezTo>
                          <a:pt x="95" y="684"/>
                          <a:pt x="95" y="684"/>
                          <a:pt x="95" y="684"/>
                        </a:cubicBezTo>
                        <a:cubicBezTo>
                          <a:pt x="94" y="682"/>
                          <a:pt x="94" y="682"/>
                          <a:pt x="94" y="682"/>
                        </a:cubicBezTo>
                        <a:cubicBezTo>
                          <a:pt x="92" y="681"/>
                          <a:pt x="92" y="681"/>
                          <a:pt x="92" y="681"/>
                        </a:cubicBezTo>
                        <a:cubicBezTo>
                          <a:pt x="90" y="682"/>
                          <a:pt x="90" y="682"/>
                          <a:pt x="90" y="682"/>
                        </a:cubicBezTo>
                        <a:cubicBezTo>
                          <a:pt x="89" y="684"/>
                          <a:pt x="89" y="684"/>
                          <a:pt x="89" y="684"/>
                        </a:cubicBezTo>
                        <a:cubicBezTo>
                          <a:pt x="86" y="691"/>
                          <a:pt x="86" y="691"/>
                          <a:pt x="86" y="691"/>
                        </a:cubicBezTo>
                        <a:cubicBezTo>
                          <a:pt x="86" y="693"/>
                          <a:pt x="86" y="693"/>
                          <a:pt x="86" y="693"/>
                        </a:cubicBezTo>
                        <a:cubicBezTo>
                          <a:pt x="83" y="695"/>
                          <a:pt x="83" y="695"/>
                          <a:pt x="83" y="695"/>
                        </a:cubicBezTo>
                        <a:cubicBezTo>
                          <a:pt x="81" y="695"/>
                          <a:pt x="81" y="695"/>
                          <a:pt x="81" y="695"/>
                        </a:cubicBezTo>
                        <a:cubicBezTo>
                          <a:pt x="79" y="695"/>
                          <a:pt x="79" y="695"/>
                          <a:pt x="79" y="695"/>
                        </a:cubicBezTo>
                        <a:cubicBezTo>
                          <a:pt x="77" y="693"/>
                          <a:pt x="77" y="693"/>
                          <a:pt x="77" y="693"/>
                        </a:cubicBezTo>
                        <a:cubicBezTo>
                          <a:pt x="74" y="691"/>
                          <a:pt x="74" y="691"/>
                          <a:pt x="74" y="691"/>
                        </a:cubicBezTo>
                        <a:cubicBezTo>
                          <a:pt x="72" y="690"/>
                          <a:pt x="72" y="690"/>
                          <a:pt x="72" y="690"/>
                        </a:cubicBezTo>
                        <a:cubicBezTo>
                          <a:pt x="69" y="689"/>
                          <a:pt x="69" y="689"/>
                          <a:pt x="69" y="689"/>
                        </a:cubicBezTo>
                        <a:cubicBezTo>
                          <a:pt x="67" y="691"/>
                          <a:pt x="67" y="691"/>
                          <a:pt x="67" y="691"/>
                        </a:cubicBezTo>
                        <a:cubicBezTo>
                          <a:pt x="65" y="698"/>
                          <a:pt x="65" y="698"/>
                          <a:pt x="65" y="698"/>
                        </a:cubicBezTo>
                        <a:cubicBezTo>
                          <a:pt x="61" y="708"/>
                          <a:pt x="61" y="708"/>
                          <a:pt x="61" y="708"/>
                        </a:cubicBezTo>
                        <a:cubicBezTo>
                          <a:pt x="61" y="709"/>
                          <a:pt x="61" y="709"/>
                          <a:pt x="61" y="709"/>
                        </a:cubicBezTo>
                        <a:cubicBezTo>
                          <a:pt x="61" y="710"/>
                          <a:pt x="61" y="710"/>
                          <a:pt x="61" y="710"/>
                        </a:cubicBezTo>
                        <a:cubicBezTo>
                          <a:pt x="61" y="711"/>
                          <a:pt x="61" y="711"/>
                          <a:pt x="61" y="711"/>
                        </a:cubicBezTo>
                        <a:cubicBezTo>
                          <a:pt x="63" y="712"/>
                          <a:pt x="63" y="712"/>
                          <a:pt x="63" y="712"/>
                        </a:cubicBezTo>
                        <a:cubicBezTo>
                          <a:pt x="64" y="712"/>
                          <a:pt x="64" y="712"/>
                          <a:pt x="64" y="712"/>
                        </a:cubicBezTo>
                        <a:cubicBezTo>
                          <a:pt x="65" y="712"/>
                          <a:pt x="65" y="712"/>
                          <a:pt x="65" y="712"/>
                        </a:cubicBezTo>
                        <a:cubicBezTo>
                          <a:pt x="66" y="711"/>
                          <a:pt x="66" y="711"/>
                          <a:pt x="66" y="711"/>
                        </a:cubicBezTo>
                        <a:cubicBezTo>
                          <a:pt x="69" y="708"/>
                          <a:pt x="69" y="708"/>
                          <a:pt x="69" y="708"/>
                        </a:cubicBezTo>
                        <a:cubicBezTo>
                          <a:pt x="72" y="707"/>
                          <a:pt x="72" y="707"/>
                          <a:pt x="72" y="707"/>
                        </a:cubicBezTo>
                        <a:cubicBezTo>
                          <a:pt x="74" y="706"/>
                          <a:pt x="74" y="706"/>
                          <a:pt x="74" y="706"/>
                        </a:cubicBezTo>
                        <a:cubicBezTo>
                          <a:pt x="75" y="706"/>
                          <a:pt x="75" y="706"/>
                          <a:pt x="75" y="706"/>
                        </a:cubicBezTo>
                        <a:cubicBezTo>
                          <a:pt x="76" y="707"/>
                          <a:pt x="76" y="707"/>
                          <a:pt x="76" y="707"/>
                        </a:cubicBezTo>
                        <a:cubicBezTo>
                          <a:pt x="77" y="709"/>
                          <a:pt x="77" y="709"/>
                          <a:pt x="77" y="709"/>
                        </a:cubicBezTo>
                        <a:cubicBezTo>
                          <a:pt x="78" y="713"/>
                          <a:pt x="78" y="713"/>
                          <a:pt x="78" y="713"/>
                        </a:cubicBezTo>
                        <a:cubicBezTo>
                          <a:pt x="78" y="715"/>
                          <a:pt x="78" y="715"/>
                          <a:pt x="78" y="715"/>
                        </a:cubicBezTo>
                        <a:cubicBezTo>
                          <a:pt x="78" y="717"/>
                          <a:pt x="78" y="717"/>
                          <a:pt x="78" y="717"/>
                        </a:cubicBezTo>
                        <a:cubicBezTo>
                          <a:pt x="78" y="718"/>
                          <a:pt x="78" y="718"/>
                          <a:pt x="78" y="718"/>
                        </a:cubicBezTo>
                        <a:cubicBezTo>
                          <a:pt x="79" y="720"/>
                          <a:pt x="79" y="720"/>
                          <a:pt x="79" y="720"/>
                        </a:cubicBezTo>
                        <a:cubicBezTo>
                          <a:pt x="81" y="720"/>
                          <a:pt x="81" y="720"/>
                          <a:pt x="81" y="720"/>
                        </a:cubicBezTo>
                        <a:cubicBezTo>
                          <a:pt x="83" y="720"/>
                          <a:pt x="83" y="720"/>
                          <a:pt x="83" y="720"/>
                        </a:cubicBezTo>
                        <a:cubicBezTo>
                          <a:pt x="85" y="720"/>
                          <a:pt x="85" y="720"/>
                          <a:pt x="85" y="720"/>
                        </a:cubicBezTo>
                        <a:cubicBezTo>
                          <a:pt x="89" y="720"/>
                          <a:pt x="89" y="720"/>
                          <a:pt x="89" y="720"/>
                        </a:cubicBezTo>
                        <a:cubicBezTo>
                          <a:pt x="90" y="720"/>
                          <a:pt x="90" y="720"/>
                          <a:pt x="90" y="720"/>
                        </a:cubicBezTo>
                        <a:cubicBezTo>
                          <a:pt x="92" y="721"/>
                          <a:pt x="92" y="721"/>
                          <a:pt x="92" y="721"/>
                        </a:cubicBezTo>
                        <a:cubicBezTo>
                          <a:pt x="92" y="723"/>
                          <a:pt x="92" y="723"/>
                          <a:pt x="92" y="723"/>
                        </a:cubicBezTo>
                        <a:cubicBezTo>
                          <a:pt x="93" y="726"/>
                          <a:pt x="93" y="726"/>
                          <a:pt x="93" y="726"/>
                        </a:cubicBezTo>
                        <a:cubicBezTo>
                          <a:pt x="93" y="728"/>
                          <a:pt x="93" y="728"/>
                          <a:pt x="93" y="728"/>
                        </a:cubicBezTo>
                        <a:cubicBezTo>
                          <a:pt x="93" y="731"/>
                          <a:pt x="93" y="731"/>
                          <a:pt x="93" y="731"/>
                        </a:cubicBezTo>
                        <a:cubicBezTo>
                          <a:pt x="94" y="733"/>
                          <a:pt x="94" y="733"/>
                          <a:pt x="94" y="733"/>
                        </a:cubicBezTo>
                        <a:cubicBezTo>
                          <a:pt x="95" y="734"/>
                          <a:pt x="95" y="734"/>
                          <a:pt x="95" y="734"/>
                        </a:cubicBezTo>
                        <a:cubicBezTo>
                          <a:pt x="97" y="736"/>
                          <a:pt x="97" y="736"/>
                          <a:pt x="97" y="736"/>
                        </a:cubicBezTo>
                        <a:cubicBezTo>
                          <a:pt x="100" y="737"/>
                          <a:pt x="100" y="737"/>
                          <a:pt x="100" y="737"/>
                        </a:cubicBezTo>
                        <a:cubicBezTo>
                          <a:pt x="104" y="740"/>
                          <a:pt x="104" y="740"/>
                          <a:pt x="104" y="740"/>
                        </a:cubicBezTo>
                        <a:cubicBezTo>
                          <a:pt x="105" y="740"/>
                          <a:pt x="105" y="740"/>
                          <a:pt x="105" y="740"/>
                        </a:cubicBezTo>
                        <a:cubicBezTo>
                          <a:pt x="106" y="742"/>
                          <a:pt x="106" y="742"/>
                          <a:pt x="106" y="742"/>
                        </a:cubicBezTo>
                        <a:cubicBezTo>
                          <a:pt x="105" y="743"/>
                          <a:pt x="105" y="743"/>
                          <a:pt x="105" y="743"/>
                        </a:cubicBezTo>
                        <a:cubicBezTo>
                          <a:pt x="104" y="745"/>
                          <a:pt x="104" y="745"/>
                          <a:pt x="104" y="745"/>
                        </a:cubicBezTo>
                        <a:cubicBezTo>
                          <a:pt x="103" y="746"/>
                          <a:pt x="103" y="746"/>
                          <a:pt x="103" y="746"/>
                        </a:cubicBezTo>
                        <a:cubicBezTo>
                          <a:pt x="100" y="747"/>
                          <a:pt x="100" y="747"/>
                          <a:pt x="100" y="747"/>
                        </a:cubicBezTo>
                        <a:cubicBezTo>
                          <a:pt x="94" y="747"/>
                          <a:pt x="94" y="747"/>
                          <a:pt x="94" y="747"/>
                        </a:cubicBezTo>
                        <a:cubicBezTo>
                          <a:pt x="90" y="748"/>
                          <a:pt x="90" y="748"/>
                          <a:pt x="90" y="748"/>
                        </a:cubicBezTo>
                        <a:cubicBezTo>
                          <a:pt x="89" y="750"/>
                          <a:pt x="89" y="750"/>
                          <a:pt x="89" y="750"/>
                        </a:cubicBezTo>
                        <a:cubicBezTo>
                          <a:pt x="88" y="753"/>
                          <a:pt x="88" y="753"/>
                          <a:pt x="88" y="753"/>
                        </a:cubicBezTo>
                        <a:cubicBezTo>
                          <a:pt x="89" y="759"/>
                          <a:pt x="89" y="759"/>
                          <a:pt x="89" y="759"/>
                        </a:cubicBezTo>
                        <a:cubicBezTo>
                          <a:pt x="89" y="762"/>
                          <a:pt x="89" y="762"/>
                          <a:pt x="89" y="762"/>
                        </a:cubicBezTo>
                        <a:cubicBezTo>
                          <a:pt x="91" y="765"/>
                          <a:pt x="91" y="765"/>
                          <a:pt x="91" y="765"/>
                        </a:cubicBezTo>
                        <a:cubicBezTo>
                          <a:pt x="93" y="769"/>
                          <a:pt x="93" y="769"/>
                          <a:pt x="93" y="769"/>
                        </a:cubicBezTo>
                        <a:cubicBezTo>
                          <a:pt x="94" y="770"/>
                          <a:pt x="94" y="770"/>
                          <a:pt x="94" y="770"/>
                        </a:cubicBezTo>
                        <a:cubicBezTo>
                          <a:pt x="94" y="773"/>
                          <a:pt x="94" y="773"/>
                          <a:pt x="94" y="773"/>
                        </a:cubicBezTo>
                        <a:cubicBezTo>
                          <a:pt x="93" y="779"/>
                          <a:pt x="93" y="779"/>
                          <a:pt x="93" y="779"/>
                        </a:cubicBezTo>
                        <a:cubicBezTo>
                          <a:pt x="94" y="782"/>
                          <a:pt x="94" y="782"/>
                          <a:pt x="94" y="782"/>
                        </a:cubicBezTo>
                        <a:cubicBezTo>
                          <a:pt x="94" y="784"/>
                          <a:pt x="94" y="784"/>
                          <a:pt x="94" y="784"/>
                        </a:cubicBezTo>
                        <a:cubicBezTo>
                          <a:pt x="96" y="785"/>
                          <a:pt x="96" y="785"/>
                          <a:pt x="96" y="785"/>
                        </a:cubicBezTo>
                        <a:cubicBezTo>
                          <a:pt x="97" y="785"/>
                          <a:pt x="97" y="785"/>
                          <a:pt x="97" y="785"/>
                        </a:cubicBezTo>
                        <a:cubicBezTo>
                          <a:pt x="99" y="784"/>
                          <a:pt x="99" y="784"/>
                          <a:pt x="99" y="784"/>
                        </a:cubicBezTo>
                        <a:cubicBezTo>
                          <a:pt x="100" y="784"/>
                          <a:pt x="100" y="784"/>
                          <a:pt x="100" y="784"/>
                        </a:cubicBezTo>
                        <a:cubicBezTo>
                          <a:pt x="103" y="782"/>
                          <a:pt x="103" y="782"/>
                          <a:pt x="103" y="782"/>
                        </a:cubicBezTo>
                        <a:cubicBezTo>
                          <a:pt x="105" y="781"/>
                          <a:pt x="105" y="781"/>
                          <a:pt x="105" y="781"/>
                        </a:cubicBezTo>
                        <a:cubicBezTo>
                          <a:pt x="107" y="781"/>
                          <a:pt x="107" y="781"/>
                          <a:pt x="107" y="781"/>
                        </a:cubicBezTo>
                        <a:cubicBezTo>
                          <a:pt x="109" y="781"/>
                          <a:pt x="109" y="781"/>
                          <a:pt x="109" y="781"/>
                        </a:cubicBezTo>
                        <a:cubicBezTo>
                          <a:pt x="139" y="796"/>
                          <a:pt x="139" y="796"/>
                          <a:pt x="139" y="796"/>
                        </a:cubicBezTo>
                        <a:cubicBezTo>
                          <a:pt x="141" y="797"/>
                          <a:pt x="141" y="797"/>
                          <a:pt x="141" y="797"/>
                        </a:cubicBezTo>
                        <a:cubicBezTo>
                          <a:pt x="144" y="799"/>
                          <a:pt x="144" y="799"/>
                          <a:pt x="144" y="799"/>
                        </a:cubicBezTo>
                        <a:cubicBezTo>
                          <a:pt x="145" y="802"/>
                          <a:pt x="145" y="802"/>
                          <a:pt x="145" y="802"/>
                        </a:cubicBezTo>
                        <a:cubicBezTo>
                          <a:pt x="146" y="805"/>
                          <a:pt x="146" y="805"/>
                          <a:pt x="146" y="805"/>
                        </a:cubicBezTo>
                        <a:cubicBezTo>
                          <a:pt x="147" y="809"/>
                          <a:pt x="147" y="809"/>
                          <a:pt x="147" y="809"/>
                        </a:cubicBezTo>
                        <a:cubicBezTo>
                          <a:pt x="147" y="814"/>
                          <a:pt x="147" y="814"/>
                          <a:pt x="147" y="814"/>
                        </a:cubicBezTo>
                        <a:cubicBezTo>
                          <a:pt x="145" y="829"/>
                          <a:pt x="145" y="829"/>
                          <a:pt x="145" y="829"/>
                        </a:cubicBezTo>
                        <a:cubicBezTo>
                          <a:pt x="145" y="841"/>
                          <a:pt x="145" y="841"/>
                          <a:pt x="145" y="841"/>
                        </a:cubicBezTo>
                        <a:cubicBezTo>
                          <a:pt x="144" y="848"/>
                          <a:pt x="144" y="848"/>
                          <a:pt x="144" y="848"/>
                        </a:cubicBezTo>
                        <a:cubicBezTo>
                          <a:pt x="143" y="851"/>
                          <a:pt x="143" y="851"/>
                          <a:pt x="143" y="851"/>
                        </a:cubicBezTo>
                        <a:cubicBezTo>
                          <a:pt x="141" y="852"/>
                          <a:pt x="141" y="852"/>
                          <a:pt x="141" y="852"/>
                        </a:cubicBezTo>
                        <a:cubicBezTo>
                          <a:pt x="126" y="853"/>
                          <a:pt x="126" y="853"/>
                          <a:pt x="126" y="853"/>
                        </a:cubicBezTo>
                        <a:cubicBezTo>
                          <a:pt x="123" y="854"/>
                          <a:pt x="123" y="854"/>
                          <a:pt x="123" y="854"/>
                        </a:cubicBezTo>
                        <a:cubicBezTo>
                          <a:pt x="120" y="856"/>
                          <a:pt x="120" y="856"/>
                          <a:pt x="120" y="856"/>
                        </a:cubicBezTo>
                        <a:cubicBezTo>
                          <a:pt x="116" y="860"/>
                          <a:pt x="116" y="860"/>
                          <a:pt x="116" y="860"/>
                        </a:cubicBezTo>
                        <a:cubicBezTo>
                          <a:pt x="115" y="862"/>
                          <a:pt x="115" y="862"/>
                          <a:pt x="115" y="862"/>
                        </a:cubicBezTo>
                        <a:cubicBezTo>
                          <a:pt x="116" y="865"/>
                          <a:pt x="116" y="865"/>
                          <a:pt x="116" y="865"/>
                        </a:cubicBezTo>
                        <a:cubicBezTo>
                          <a:pt x="117" y="867"/>
                          <a:pt x="117" y="867"/>
                          <a:pt x="117" y="867"/>
                        </a:cubicBezTo>
                        <a:cubicBezTo>
                          <a:pt x="119" y="868"/>
                          <a:pt x="119" y="868"/>
                          <a:pt x="119" y="868"/>
                        </a:cubicBezTo>
                        <a:cubicBezTo>
                          <a:pt x="128" y="870"/>
                          <a:pt x="128" y="870"/>
                          <a:pt x="128" y="870"/>
                        </a:cubicBezTo>
                        <a:cubicBezTo>
                          <a:pt x="129" y="871"/>
                          <a:pt x="129" y="871"/>
                          <a:pt x="129" y="871"/>
                        </a:cubicBezTo>
                        <a:cubicBezTo>
                          <a:pt x="130" y="871"/>
                          <a:pt x="130" y="871"/>
                          <a:pt x="130" y="871"/>
                        </a:cubicBezTo>
                        <a:cubicBezTo>
                          <a:pt x="131" y="874"/>
                          <a:pt x="131" y="874"/>
                          <a:pt x="131" y="874"/>
                        </a:cubicBezTo>
                        <a:cubicBezTo>
                          <a:pt x="132" y="876"/>
                          <a:pt x="132" y="876"/>
                          <a:pt x="132" y="876"/>
                        </a:cubicBezTo>
                        <a:cubicBezTo>
                          <a:pt x="132" y="882"/>
                          <a:pt x="132" y="882"/>
                          <a:pt x="132" y="882"/>
                        </a:cubicBezTo>
                        <a:cubicBezTo>
                          <a:pt x="130" y="890"/>
                          <a:pt x="130" y="890"/>
                          <a:pt x="130" y="890"/>
                        </a:cubicBezTo>
                        <a:cubicBezTo>
                          <a:pt x="128" y="896"/>
                          <a:pt x="128" y="896"/>
                          <a:pt x="128" y="896"/>
                        </a:cubicBezTo>
                        <a:cubicBezTo>
                          <a:pt x="125" y="901"/>
                          <a:pt x="125" y="901"/>
                          <a:pt x="125" y="901"/>
                        </a:cubicBezTo>
                        <a:cubicBezTo>
                          <a:pt x="121" y="908"/>
                          <a:pt x="121" y="908"/>
                          <a:pt x="121" y="908"/>
                        </a:cubicBezTo>
                        <a:cubicBezTo>
                          <a:pt x="114" y="921"/>
                          <a:pt x="114" y="921"/>
                          <a:pt x="114" y="921"/>
                        </a:cubicBezTo>
                        <a:cubicBezTo>
                          <a:pt x="105" y="935"/>
                          <a:pt x="105" y="935"/>
                          <a:pt x="105" y="935"/>
                        </a:cubicBezTo>
                        <a:cubicBezTo>
                          <a:pt x="104" y="937"/>
                          <a:pt x="104" y="937"/>
                          <a:pt x="104" y="937"/>
                        </a:cubicBezTo>
                        <a:cubicBezTo>
                          <a:pt x="104" y="938"/>
                          <a:pt x="104" y="938"/>
                          <a:pt x="104" y="938"/>
                        </a:cubicBezTo>
                        <a:cubicBezTo>
                          <a:pt x="109" y="943"/>
                          <a:pt x="109" y="943"/>
                          <a:pt x="109" y="943"/>
                        </a:cubicBezTo>
                        <a:cubicBezTo>
                          <a:pt x="111" y="945"/>
                          <a:pt x="111" y="945"/>
                          <a:pt x="111" y="945"/>
                        </a:cubicBezTo>
                        <a:cubicBezTo>
                          <a:pt x="111" y="949"/>
                          <a:pt x="111" y="949"/>
                          <a:pt x="111" y="949"/>
                        </a:cubicBezTo>
                        <a:cubicBezTo>
                          <a:pt x="110" y="952"/>
                          <a:pt x="110" y="952"/>
                          <a:pt x="110" y="952"/>
                        </a:cubicBezTo>
                        <a:cubicBezTo>
                          <a:pt x="103" y="965"/>
                          <a:pt x="103" y="965"/>
                          <a:pt x="103" y="965"/>
                        </a:cubicBezTo>
                        <a:cubicBezTo>
                          <a:pt x="97" y="975"/>
                          <a:pt x="97" y="975"/>
                          <a:pt x="97" y="975"/>
                        </a:cubicBezTo>
                        <a:cubicBezTo>
                          <a:pt x="94" y="979"/>
                          <a:pt x="94" y="979"/>
                          <a:pt x="94" y="979"/>
                        </a:cubicBezTo>
                        <a:cubicBezTo>
                          <a:pt x="88" y="983"/>
                          <a:pt x="88" y="983"/>
                          <a:pt x="88" y="983"/>
                        </a:cubicBezTo>
                        <a:cubicBezTo>
                          <a:pt x="84" y="985"/>
                          <a:pt x="84" y="985"/>
                          <a:pt x="84" y="985"/>
                        </a:cubicBezTo>
                        <a:cubicBezTo>
                          <a:pt x="80" y="987"/>
                          <a:pt x="80" y="987"/>
                          <a:pt x="80" y="987"/>
                        </a:cubicBezTo>
                        <a:cubicBezTo>
                          <a:pt x="71" y="988"/>
                          <a:pt x="71" y="988"/>
                          <a:pt x="71" y="988"/>
                        </a:cubicBezTo>
                        <a:cubicBezTo>
                          <a:pt x="60" y="988"/>
                          <a:pt x="60" y="988"/>
                          <a:pt x="60" y="988"/>
                        </a:cubicBezTo>
                        <a:cubicBezTo>
                          <a:pt x="58" y="988"/>
                          <a:pt x="58" y="988"/>
                          <a:pt x="58" y="988"/>
                        </a:cubicBezTo>
                        <a:cubicBezTo>
                          <a:pt x="57" y="987"/>
                          <a:pt x="57" y="987"/>
                          <a:pt x="57" y="987"/>
                        </a:cubicBezTo>
                        <a:cubicBezTo>
                          <a:pt x="57" y="986"/>
                          <a:pt x="57" y="986"/>
                          <a:pt x="57" y="986"/>
                        </a:cubicBezTo>
                        <a:cubicBezTo>
                          <a:pt x="57" y="985"/>
                          <a:pt x="57" y="985"/>
                          <a:pt x="57" y="985"/>
                        </a:cubicBezTo>
                        <a:cubicBezTo>
                          <a:pt x="57" y="984"/>
                          <a:pt x="57" y="984"/>
                          <a:pt x="57" y="984"/>
                        </a:cubicBezTo>
                        <a:cubicBezTo>
                          <a:pt x="58" y="979"/>
                          <a:pt x="58" y="979"/>
                          <a:pt x="58" y="979"/>
                        </a:cubicBezTo>
                        <a:cubicBezTo>
                          <a:pt x="57" y="977"/>
                          <a:pt x="57" y="977"/>
                          <a:pt x="57" y="977"/>
                        </a:cubicBezTo>
                        <a:cubicBezTo>
                          <a:pt x="56" y="974"/>
                          <a:pt x="56" y="974"/>
                          <a:pt x="56" y="974"/>
                        </a:cubicBezTo>
                        <a:cubicBezTo>
                          <a:pt x="55" y="973"/>
                          <a:pt x="55" y="973"/>
                          <a:pt x="55" y="973"/>
                        </a:cubicBezTo>
                        <a:cubicBezTo>
                          <a:pt x="53" y="972"/>
                          <a:pt x="53" y="972"/>
                          <a:pt x="53" y="972"/>
                        </a:cubicBezTo>
                        <a:cubicBezTo>
                          <a:pt x="50" y="972"/>
                          <a:pt x="50" y="972"/>
                          <a:pt x="50" y="972"/>
                        </a:cubicBezTo>
                        <a:cubicBezTo>
                          <a:pt x="47" y="974"/>
                          <a:pt x="47" y="974"/>
                          <a:pt x="47" y="974"/>
                        </a:cubicBezTo>
                        <a:cubicBezTo>
                          <a:pt x="31" y="987"/>
                          <a:pt x="31" y="987"/>
                          <a:pt x="31" y="987"/>
                        </a:cubicBezTo>
                        <a:cubicBezTo>
                          <a:pt x="26" y="993"/>
                          <a:pt x="26" y="993"/>
                          <a:pt x="26" y="993"/>
                        </a:cubicBezTo>
                        <a:cubicBezTo>
                          <a:pt x="23" y="1002"/>
                          <a:pt x="23" y="1002"/>
                          <a:pt x="23" y="1002"/>
                        </a:cubicBezTo>
                        <a:cubicBezTo>
                          <a:pt x="22" y="1005"/>
                          <a:pt x="22" y="1005"/>
                          <a:pt x="22" y="1005"/>
                        </a:cubicBezTo>
                        <a:cubicBezTo>
                          <a:pt x="20" y="1006"/>
                          <a:pt x="20" y="1006"/>
                          <a:pt x="20" y="1006"/>
                        </a:cubicBezTo>
                        <a:cubicBezTo>
                          <a:pt x="16" y="1007"/>
                          <a:pt x="16" y="1007"/>
                          <a:pt x="16" y="1007"/>
                        </a:cubicBezTo>
                        <a:cubicBezTo>
                          <a:pt x="15" y="1009"/>
                          <a:pt x="15" y="1009"/>
                          <a:pt x="15" y="1009"/>
                        </a:cubicBezTo>
                        <a:cubicBezTo>
                          <a:pt x="15" y="1010"/>
                          <a:pt x="15" y="1010"/>
                          <a:pt x="15" y="1010"/>
                        </a:cubicBezTo>
                        <a:cubicBezTo>
                          <a:pt x="17" y="1014"/>
                          <a:pt x="17" y="1014"/>
                          <a:pt x="17" y="1014"/>
                        </a:cubicBezTo>
                        <a:cubicBezTo>
                          <a:pt x="17" y="1017"/>
                          <a:pt x="17" y="1017"/>
                          <a:pt x="17" y="1017"/>
                        </a:cubicBezTo>
                        <a:cubicBezTo>
                          <a:pt x="19" y="1017"/>
                          <a:pt x="19" y="1017"/>
                          <a:pt x="19" y="1017"/>
                        </a:cubicBezTo>
                        <a:cubicBezTo>
                          <a:pt x="24" y="1016"/>
                          <a:pt x="24" y="1016"/>
                          <a:pt x="24" y="1016"/>
                        </a:cubicBezTo>
                        <a:cubicBezTo>
                          <a:pt x="28" y="1015"/>
                          <a:pt x="28" y="1015"/>
                          <a:pt x="28" y="1015"/>
                        </a:cubicBezTo>
                        <a:cubicBezTo>
                          <a:pt x="30" y="1014"/>
                          <a:pt x="30" y="1014"/>
                          <a:pt x="30" y="1014"/>
                        </a:cubicBezTo>
                        <a:cubicBezTo>
                          <a:pt x="36" y="1011"/>
                          <a:pt x="36" y="1011"/>
                          <a:pt x="36" y="1011"/>
                        </a:cubicBezTo>
                        <a:cubicBezTo>
                          <a:pt x="38" y="1011"/>
                          <a:pt x="38" y="1011"/>
                          <a:pt x="38" y="1011"/>
                        </a:cubicBezTo>
                        <a:cubicBezTo>
                          <a:pt x="40" y="1011"/>
                          <a:pt x="40" y="1011"/>
                          <a:pt x="40" y="1011"/>
                        </a:cubicBezTo>
                        <a:cubicBezTo>
                          <a:pt x="49" y="1013"/>
                          <a:pt x="49" y="1013"/>
                          <a:pt x="49" y="1013"/>
                        </a:cubicBezTo>
                        <a:cubicBezTo>
                          <a:pt x="61" y="1019"/>
                          <a:pt x="61" y="1019"/>
                          <a:pt x="61" y="1019"/>
                        </a:cubicBezTo>
                        <a:cubicBezTo>
                          <a:pt x="64" y="1021"/>
                          <a:pt x="64" y="1021"/>
                          <a:pt x="64" y="1021"/>
                        </a:cubicBezTo>
                        <a:cubicBezTo>
                          <a:pt x="66" y="1024"/>
                          <a:pt x="66" y="1024"/>
                          <a:pt x="66" y="1024"/>
                        </a:cubicBezTo>
                        <a:cubicBezTo>
                          <a:pt x="69" y="1034"/>
                          <a:pt x="69" y="1034"/>
                          <a:pt x="69" y="1034"/>
                        </a:cubicBezTo>
                        <a:cubicBezTo>
                          <a:pt x="72" y="1053"/>
                          <a:pt x="72" y="1053"/>
                          <a:pt x="72" y="1053"/>
                        </a:cubicBezTo>
                        <a:cubicBezTo>
                          <a:pt x="74" y="1058"/>
                          <a:pt x="74" y="1058"/>
                          <a:pt x="74" y="1058"/>
                        </a:cubicBezTo>
                        <a:cubicBezTo>
                          <a:pt x="73" y="1065"/>
                          <a:pt x="73" y="1065"/>
                          <a:pt x="73" y="1065"/>
                        </a:cubicBezTo>
                        <a:cubicBezTo>
                          <a:pt x="68" y="1069"/>
                          <a:pt x="68" y="1069"/>
                          <a:pt x="68" y="1069"/>
                        </a:cubicBezTo>
                        <a:cubicBezTo>
                          <a:pt x="65" y="1075"/>
                          <a:pt x="65" y="1075"/>
                          <a:pt x="65" y="1075"/>
                        </a:cubicBezTo>
                        <a:cubicBezTo>
                          <a:pt x="66" y="1081"/>
                          <a:pt x="66" y="1081"/>
                          <a:pt x="66" y="1081"/>
                        </a:cubicBezTo>
                        <a:cubicBezTo>
                          <a:pt x="71" y="1085"/>
                          <a:pt x="71" y="1085"/>
                          <a:pt x="71" y="1085"/>
                        </a:cubicBezTo>
                        <a:cubicBezTo>
                          <a:pt x="73" y="1087"/>
                          <a:pt x="73" y="1087"/>
                          <a:pt x="73" y="1087"/>
                        </a:cubicBezTo>
                        <a:cubicBezTo>
                          <a:pt x="74" y="1090"/>
                          <a:pt x="74" y="1090"/>
                          <a:pt x="74" y="1090"/>
                        </a:cubicBezTo>
                        <a:cubicBezTo>
                          <a:pt x="75" y="1093"/>
                          <a:pt x="75" y="1093"/>
                          <a:pt x="75" y="1093"/>
                        </a:cubicBezTo>
                        <a:cubicBezTo>
                          <a:pt x="75" y="1095"/>
                          <a:pt x="75" y="1095"/>
                          <a:pt x="75" y="1095"/>
                        </a:cubicBezTo>
                        <a:cubicBezTo>
                          <a:pt x="74" y="1100"/>
                          <a:pt x="74" y="1100"/>
                          <a:pt x="74" y="1100"/>
                        </a:cubicBezTo>
                        <a:cubicBezTo>
                          <a:pt x="74" y="1102"/>
                          <a:pt x="74" y="1102"/>
                          <a:pt x="74" y="1102"/>
                        </a:cubicBezTo>
                        <a:cubicBezTo>
                          <a:pt x="75" y="1105"/>
                          <a:pt x="75" y="1105"/>
                          <a:pt x="75" y="1105"/>
                        </a:cubicBezTo>
                        <a:cubicBezTo>
                          <a:pt x="76" y="1108"/>
                          <a:pt x="76" y="1108"/>
                          <a:pt x="76" y="1108"/>
                        </a:cubicBezTo>
                        <a:cubicBezTo>
                          <a:pt x="88" y="1118"/>
                          <a:pt x="88" y="1118"/>
                          <a:pt x="88" y="1118"/>
                        </a:cubicBezTo>
                        <a:cubicBezTo>
                          <a:pt x="90" y="1121"/>
                          <a:pt x="90" y="1121"/>
                          <a:pt x="90" y="1121"/>
                        </a:cubicBezTo>
                        <a:cubicBezTo>
                          <a:pt x="91" y="1122"/>
                          <a:pt x="91" y="1122"/>
                          <a:pt x="91" y="1122"/>
                        </a:cubicBezTo>
                        <a:cubicBezTo>
                          <a:pt x="92" y="1125"/>
                          <a:pt x="92" y="1125"/>
                          <a:pt x="92" y="1125"/>
                        </a:cubicBezTo>
                        <a:cubicBezTo>
                          <a:pt x="93" y="1139"/>
                          <a:pt x="93" y="1139"/>
                          <a:pt x="93" y="1139"/>
                        </a:cubicBezTo>
                        <a:cubicBezTo>
                          <a:pt x="93" y="1142"/>
                          <a:pt x="93" y="1142"/>
                          <a:pt x="93" y="1142"/>
                        </a:cubicBezTo>
                        <a:cubicBezTo>
                          <a:pt x="91" y="1145"/>
                          <a:pt x="91" y="1145"/>
                          <a:pt x="91" y="1145"/>
                        </a:cubicBezTo>
                        <a:cubicBezTo>
                          <a:pt x="87" y="1147"/>
                          <a:pt x="87" y="1147"/>
                          <a:pt x="87" y="1147"/>
                        </a:cubicBezTo>
                        <a:cubicBezTo>
                          <a:pt x="85" y="1149"/>
                          <a:pt x="85" y="1149"/>
                          <a:pt x="85" y="1149"/>
                        </a:cubicBezTo>
                        <a:cubicBezTo>
                          <a:pt x="71" y="1151"/>
                          <a:pt x="71" y="1151"/>
                          <a:pt x="71" y="1151"/>
                        </a:cubicBezTo>
                        <a:cubicBezTo>
                          <a:pt x="69" y="1151"/>
                          <a:pt x="69" y="1151"/>
                          <a:pt x="69" y="1151"/>
                        </a:cubicBezTo>
                        <a:cubicBezTo>
                          <a:pt x="67" y="1152"/>
                          <a:pt x="67" y="1152"/>
                          <a:pt x="67" y="1152"/>
                        </a:cubicBezTo>
                        <a:cubicBezTo>
                          <a:pt x="67" y="1154"/>
                          <a:pt x="67" y="1154"/>
                          <a:pt x="67" y="1154"/>
                        </a:cubicBezTo>
                        <a:cubicBezTo>
                          <a:pt x="67" y="1158"/>
                          <a:pt x="67" y="1158"/>
                          <a:pt x="67" y="1158"/>
                        </a:cubicBezTo>
                        <a:cubicBezTo>
                          <a:pt x="68" y="1160"/>
                          <a:pt x="68" y="1160"/>
                          <a:pt x="68" y="1160"/>
                        </a:cubicBezTo>
                        <a:cubicBezTo>
                          <a:pt x="70" y="1162"/>
                          <a:pt x="70" y="1162"/>
                          <a:pt x="70" y="1162"/>
                        </a:cubicBezTo>
                        <a:cubicBezTo>
                          <a:pt x="83" y="1168"/>
                          <a:pt x="83" y="1168"/>
                          <a:pt x="83" y="1168"/>
                        </a:cubicBezTo>
                        <a:cubicBezTo>
                          <a:pt x="84" y="1169"/>
                          <a:pt x="84" y="1169"/>
                          <a:pt x="84" y="1169"/>
                        </a:cubicBezTo>
                        <a:cubicBezTo>
                          <a:pt x="86" y="1171"/>
                          <a:pt x="86" y="1171"/>
                          <a:pt x="86" y="1171"/>
                        </a:cubicBezTo>
                        <a:cubicBezTo>
                          <a:pt x="88" y="1173"/>
                          <a:pt x="88" y="1173"/>
                          <a:pt x="88" y="1173"/>
                        </a:cubicBezTo>
                        <a:cubicBezTo>
                          <a:pt x="88" y="1175"/>
                          <a:pt x="88" y="1175"/>
                          <a:pt x="88" y="1175"/>
                        </a:cubicBezTo>
                        <a:cubicBezTo>
                          <a:pt x="88" y="1179"/>
                          <a:pt x="88" y="1179"/>
                          <a:pt x="88" y="1179"/>
                        </a:cubicBezTo>
                        <a:cubicBezTo>
                          <a:pt x="86" y="1182"/>
                          <a:pt x="86" y="1182"/>
                          <a:pt x="86" y="1182"/>
                        </a:cubicBezTo>
                        <a:cubicBezTo>
                          <a:pt x="76" y="1199"/>
                          <a:pt x="76" y="1199"/>
                          <a:pt x="76" y="1199"/>
                        </a:cubicBezTo>
                        <a:cubicBezTo>
                          <a:pt x="76" y="1202"/>
                          <a:pt x="76" y="1202"/>
                          <a:pt x="76" y="1202"/>
                        </a:cubicBezTo>
                        <a:cubicBezTo>
                          <a:pt x="75" y="1207"/>
                          <a:pt x="75" y="1207"/>
                          <a:pt x="75" y="1207"/>
                        </a:cubicBezTo>
                        <a:cubicBezTo>
                          <a:pt x="75" y="1210"/>
                          <a:pt x="75" y="1210"/>
                          <a:pt x="75" y="1210"/>
                        </a:cubicBezTo>
                        <a:cubicBezTo>
                          <a:pt x="75" y="1212"/>
                          <a:pt x="75" y="1212"/>
                          <a:pt x="75" y="1212"/>
                        </a:cubicBezTo>
                        <a:cubicBezTo>
                          <a:pt x="77" y="1224"/>
                          <a:pt x="77" y="1224"/>
                          <a:pt x="77" y="1224"/>
                        </a:cubicBezTo>
                        <a:cubicBezTo>
                          <a:pt x="78" y="1227"/>
                          <a:pt x="78" y="1227"/>
                          <a:pt x="78" y="1227"/>
                        </a:cubicBezTo>
                        <a:cubicBezTo>
                          <a:pt x="77" y="1230"/>
                          <a:pt x="77" y="1230"/>
                          <a:pt x="77" y="1230"/>
                        </a:cubicBezTo>
                        <a:cubicBezTo>
                          <a:pt x="76" y="1234"/>
                          <a:pt x="76" y="1234"/>
                          <a:pt x="76" y="1234"/>
                        </a:cubicBezTo>
                        <a:cubicBezTo>
                          <a:pt x="75" y="1237"/>
                          <a:pt x="75" y="1237"/>
                          <a:pt x="75" y="1237"/>
                        </a:cubicBezTo>
                        <a:cubicBezTo>
                          <a:pt x="73" y="1242"/>
                          <a:pt x="73" y="1242"/>
                          <a:pt x="73" y="1242"/>
                        </a:cubicBezTo>
                        <a:cubicBezTo>
                          <a:pt x="69" y="1250"/>
                          <a:pt x="69" y="1250"/>
                          <a:pt x="69" y="1250"/>
                        </a:cubicBezTo>
                        <a:cubicBezTo>
                          <a:pt x="68" y="1254"/>
                          <a:pt x="68" y="1254"/>
                          <a:pt x="68" y="1254"/>
                        </a:cubicBezTo>
                        <a:cubicBezTo>
                          <a:pt x="67" y="1255"/>
                          <a:pt x="67" y="1255"/>
                          <a:pt x="67" y="1255"/>
                        </a:cubicBezTo>
                        <a:cubicBezTo>
                          <a:pt x="67" y="1258"/>
                          <a:pt x="67" y="1258"/>
                          <a:pt x="67" y="1258"/>
                        </a:cubicBezTo>
                        <a:cubicBezTo>
                          <a:pt x="60" y="1262"/>
                          <a:pt x="60" y="1262"/>
                          <a:pt x="60" y="1262"/>
                        </a:cubicBezTo>
                        <a:cubicBezTo>
                          <a:pt x="54" y="1265"/>
                          <a:pt x="54" y="1265"/>
                          <a:pt x="54" y="1265"/>
                        </a:cubicBezTo>
                        <a:cubicBezTo>
                          <a:pt x="49" y="1267"/>
                          <a:pt x="49" y="1267"/>
                          <a:pt x="49" y="1267"/>
                        </a:cubicBezTo>
                        <a:cubicBezTo>
                          <a:pt x="42" y="1268"/>
                          <a:pt x="42" y="1268"/>
                          <a:pt x="42" y="1268"/>
                        </a:cubicBezTo>
                        <a:cubicBezTo>
                          <a:pt x="33" y="1267"/>
                          <a:pt x="33" y="1267"/>
                          <a:pt x="33" y="1267"/>
                        </a:cubicBezTo>
                        <a:cubicBezTo>
                          <a:pt x="31" y="1268"/>
                          <a:pt x="31" y="1268"/>
                          <a:pt x="31" y="1268"/>
                        </a:cubicBezTo>
                        <a:cubicBezTo>
                          <a:pt x="27" y="1269"/>
                          <a:pt x="27" y="1269"/>
                          <a:pt x="27" y="1269"/>
                        </a:cubicBezTo>
                        <a:cubicBezTo>
                          <a:pt x="27" y="1269"/>
                          <a:pt x="27" y="1269"/>
                          <a:pt x="27" y="1269"/>
                        </a:cubicBezTo>
                        <a:cubicBezTo>
                          <a:pt x="18" y="1275"/>
                          <a:pt x="18" y="1275"/>
                          <a:pt x="18" y="1275"/>
                        </a:cubicBezTo>
                        <a:cubicBezTo>
                          <a:pt x="4" y="1282"/>
                          <a:pt x="4" y="1282"/>
                          <a:pt x="4" y="1282"/>
                        </a:cubicBezTo>
                        <a:cubicBezTo>
                          <a:pt x="0" y="1283"/>
                          <a:pt x="0" y="1283"/>
                          <a:pt x="0" y="1283"/>
                        </a:cubicBezTo>
                        <a:cubicBezTo>
                          <a:pt x="8" y="1293"/>
                          <a:pt x="15" y="1301"/>
                          <a:pt x="15" y="1304"/>
                        </a:cubicBezTo>
                        <a:cubicBezTo>
                          <a:pt x="15" y="1309"/>
                          <a:pt x="5" y="1322"/>
                          <a:pt x="11" y="1329"/>
                        </a:cubicBezTo>
                        <a:cubicBezTo>
                          <a:pt x="16" y="1336"/>
                          <a:pt x="53" y="1342"/>
                          <a:pt x="57" y="1352"/>
                        </a:cubicBezTo>
                        <a:cubicBezTo>
                          <a:pt x="61" y="1361"/>
                          <a:pt x="67" y="1416"/>
                          <a:pt x="72" y="1421"/>
                        </a:cubicBezTo>
                        <a:cubicBezTo>
                          <a:pt x="77" y="1426"/>
                          <a:pt x="93" y="1421"/>
                          <a:pt x="95" y="1425"/>
                        </a:cubicBezTo>
                        <a:cubicBezTo>
                          <a:pt x="96" y="1429"/>
                          <a:pt x="136" y="1556"/>
                          <a:pt x="139" y="1572"/>
                        </a:cubicBezTo>
                        <a:cubicBezTo>
                          <a:pt x="141" y="1588"/>
                          <a:pt x="141" y="1600"/>
                          <a:pt x="145" y="1609"/>
                        </a:cubicBezTo>
                        <a:cubicBezTo>
                          <a:pt x="149" y="1618"/>
                          <a:pt x="176" y="1641"/>
                          <a:pt x="181" y="1658"/>
                        </a:cubicBezTo>
                        <a:cubicBezTo>
                          <a:pt x="187" y="1676"/>
                          <a:pt x="189" y="1722"/>
                          <a:pt x="193" y="1728"/>
                        </a:cubicBezTo>
                        <a:cubicBezTo>
                          <a:pt x="197" y="1733"/>
                          <a:pt x="205" y="1738"/>
                          <a:pt x="205" y="1752"/>
                        </a:cubicBezTo>
                        <a:cubicBezTo>
                          <a:pt x="205" y="1765"/>
                          <a:pt x="220" y="1876"/>
                          <a:pt x="225" y="1888"/>
                        </a:cubicBezTo>
                        <a:cubicBezTo>
                          <a:pt x="231" y="1900"/>
                          <a:pt x="240" y="1958"/>
                          <a:pt x="244" y="1966"/>
                        </a:cubicBezTo>
                        <a:cubicBezTo>
                          <a:pt x="248" y="1974"/>
                          <a:pt x="261" y="1998"/>
                          <a:pt x="263" y="2013"/>
                        </a:cubicBezTo>
                        <a:cubicBezTo>
                          <a:pt x="263" y="2018"/>
                          <a:pt x="265" y="2029"/>
                          <a:pt x="269" y="2044"/>
                        </a:cubicBezTo>
                        <a:cubicBezTo>
                          <a:pt x="268" y="2040"/>
                          <a:pt x="267" y="2037"/>
                          <a:pt x="266" y="2033"/>
                        </a:cubicBez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22" name="Freeform 184">
                    <a:extLst>
                      <a:ext uri="{FF2B5EF4-FFF2-40B4-BE49-F238E27FC236}">
                        <a16:creationId xmlns:a16="http://schemas.microsoft.com/office/drawing/2014/main" id="{DE5B851C-775F-0D94-9089-5B26D33469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4816032" y="2424667"/>
                    <a:ext cx="402045" cy="484106"/>
                  </a:xfrm>
                  <a:custGeom>
                    <a:avLst/>
                    <a:gdLst>
                      <a:gd name="T0" fmla="*/ 2007 w 2141"/>
                      <a:gd name="T1" fmla="*/ 408 h 2578"/>
                      <a:gd name="T2" fmla="*/ 1827 w 2141"/>
                      <a:gd name="T3" fmla="*/ 276 h 2578"/>
                      <a:gd name="T4" fmla="*/ 1689 w 2141"/>
                      <a:gd name="T5" fmla="*/ 78 h 2578"/>
                      <a:gd name="T6" fmla="*/ 1585 w 2141"/>
                      <a:gd name="T7" fmla="*/ 36 h 2578"/>
                      <a:gd name="T8" fmla="*/ 1611 w 2141"/>
                      <a:gd name="T9" fmla="*/ 182 h 2578"/>
                      <a:gd name="T10" fmla="*/ 1661 w 2141"/>
                      <a:gd name="T11" fmla="*/ 296 h 2578"/>
                      <a:gd name="T12" fmla="*/ 1631 w 2141"/>
                      <a:gd name="T13" fmla="*/ 420 h 2578"/>
                      <a:gd name="T14" fmla="*/ 1537 w 2141"/>
                      <a:gd name="T15" fmla="*/ 474 h 2578"/>
                      <a:gd name="T16" fmla="*/ 1455 w 2141"/>
                      <a:gd name="T17" fmla="*/ 552 h 2578"/>
                      <a:gd name="T18" fmla="*/ 1387 w 2141"/>
                      <a:gd name="T19" fmla="*/ 676 h 2578"/>
                      <a:gd name="T20" fmla="*/ 1305 w 2141"/>
                      <a:gd name="T21" fmla="*/ 648 h 2578"/>
                      <a:gd name="T22" fmla="*/ 1201 w 2141"/>
                      <a:gd name="T23" fmla="*/ 634 h 2578"/>
                      <a:gd name="T24" fmla="*/ 1197 w 2141"/>
                      <a:gd name="T25" fmla="*/ 704 h 2578"/>
                      <a:gd name="T26" fmla="*/ 1145 w 2141"/>
                      <a:gd name="T27" fmla="*/ 884 h 2578"/>
                      <a:gd name="T28" fmla="*/ 903 w 2141"/>
                      <a:gd name="T29" fmla="*/ 880 h 2578"/>
                      <a:gd name="T30" fmla="*/ 671 w 2141"/>
                      <a:gd name="T31" fmla="*/ 898 h 2578"/>
                      <a:gd name="T32" fmla="*/ 559 w 2141"/>
                      <a:gd name="T33" fmla="*/ 1066 h 2578"/>
                      <a:gd name="T34" fmla="*/ 485 w 2141"/>
                      <a:gd name="T35" fmla="*/ 1016 h 2578"/>
                      <a:gd name="T36" fmla="*/ 505 w 2141"/>
                      <a:gd name="T37" fmla="*/ 948 h 2578"/>
                      <a:gd name="T38" fmla="*/ 457 w 2141"/>
                      <a:gd name="T39" fmla="*/ 908 h 2578"/>
                      <a:gd name="T40" fmla="*/ 425 w 2141"/>
                      <a:gd name="T41" fmla="*/ 830 h 2578"/>
                      <a:gd name="T42" fmla="*/ 339 w 2141"/>
                      <a:gd name="T43" fmla="*/ 838 h 2578"/>
                      <a:gd name="T44" fmla="*/ 216 w 2141"/>
                      <a:gd name="T45" fmla="*/ 756 h 2578"/>
                      <a:gd name="T46" fmla="*/ 60 w 2141"/>
                      <a:gd name="T47" fmla="*/ 868 h 2578"/>
                      <a:gd name="T48" fmla="*/ 42 w 2141"/>
                      <a:gd name="T49" fmla="*/ 972 h 2578"/>
                      <a:gd name="T50" fmla="*/ 98 w 2141"/>
                      <a:gd name="T51" fmla="*/ 1124 h 2578"/>
                      <a:gd name="T52" fmla="*/ 94 w 2141"/>
                      <a:gd name="T53" fmla="*/ 1276 h 2578"/>
                      <a:gd name="T54" fmla="*/ 232 w 2141"/>
                      <a:gd name="T55" fmla="*/ 1242 h 2578"/>
                      <a:gd name="T56" fmla="*/ 367 w 2141"/>
                      <a:gd name="T57" fmla="*/ 1328 h 2578"/>
                      <a:gd name="T58" fmla="*/ 507 w 2141"/>
                      <a:gd name="T59" fmla="*/ 1340 h 2578"/>
                      <a:gd name="T60" fmla="*/ 605 w 2141"/>
                      <a:gd name="T61" fmla="*/ 1378 h 2578"/>
                      <a:gd name="T62" fmla="*/ 633 w 2141"/>
                      <a:gd name="T63" fmla="*/ 1440 h 2578"/>
                      <a:gd name="T64" fmla="*/ 709 w 2141"/>
                      <a:gd name="T65" fmla="*/ 1600 h 2578"/>
                      <a:gd name="T66" fmla="*/ 849 w 2141"/>
                      <a:gd name="T67" fmla="*/ 1926 h 2578"/>
                      <a:gd name="T68" fmla="*/ 1083 w 2141"/>
                      <a:gd name="T69" fmla="*/ 2140 h 2578"/>
                      <a:gd name="T70" fmla="*/ 1019 w 2141"/>
                      <a:gd name="T71" fmla="*/ 2228 h 2578"/>
                      <a:gd name="T72" fmla="*/ 1045 w 2141"/>
                      <a:gd name="T73" fmla="*/ 2310 h 2578"/>
                      <a:gd name="T74" fmla="*/ 1039 w 2141"/>
                      <a:gd name="T75" fmla="*/ 2418 h 2578"/>
                      <a:gd name="T76" fmla="*/ 1179 w 2141"/>
                      <a:gd name="T77" fmla="*/ 2384 h 2578"/>
                      <a:gd name="T78" fmla="*/ 1239 w 2141"/>
                      <a:gd name="T79" fmla="*/ 2266 h 2578"/>
                      <a:gd name="T80" fmla="*/ 1265 w 2141"/>
                      <a:gd name="T81" fmla="*/ 2196 h 2578"/>
                      <a:gd name="T82" fmla="*/ 1387 w 2141"/>
                      <a:gd name="T83" fmla="*/ 2232 h 2578"/>
                      <a:gd name="T84" fmla="*/ 1391 w 2141"/>
                      <a:gd name="T85" fmla="*/ 2292 h 2578"/>
                      <a:gd name="T86" fmla="*/ 1509 w 2141"/>
                      <a:gd name="T87" fmla="*/ 2310 h 2578"/>
                      <a:gd name="T88" fmla="*/ 1603 w 2141"/>
                      <a:gd name="T89" fmla="*/ 2162 h 2578"/>
                      <a:gd name="T90" fmla="*/ 1695 w 2141"/>
                      <a:gd name="T91" fmla="*/ 2326 h 2578"/>
                      <a:gd name="T92" fmla="*/ 1679 w 2141"/>
                      <a:gd name="T93" fmla="*/ 2538 h 2578"/>
                      <a:gd name="T94" fmla="*/ 1793 w 2141"/>
                      <a:gd name="T95" fmla="*/ 2514 h 2578"/>
                      <a:gd name="T96" fmla="*/ 1883 w 2141"/>
                      <a:gd name="T97" fmla="*/ 2464 h 2578"/>
                      <a:gd name="T98" fmla="*/ 2053 w 2141"/>
                      <a:gd name="T99" fmla="*/ 2410 h 2578"/>
                      <a:gd name="T100" fmla="*/ 2107 w 2141"/>
                      <a:gd name="T101" fmla="*/ 2178 h 2578"/>
                      <a:gd name="T102" fmla="*/ 2079 w 2141"/>
                      <a:gd name="T103" fmla="*/ 2014 h 2578"/>
                      <a:gd name="T104" fmla="*/ 1987 w 2141"/>
                      <a:gd name="T105" fmla="*/ 1938 h 2578"/>
                      <a:gd name="T106" fmla="*/ 1815 w 2141"/>
                      <a:gd name="T107" fmla="*/ 1956 h 2578"/>
                      <a:gd name="T108" fmla="*/ 1637 w 2141"/>
                      <a:gd name="T109" fmla="*/ 1890 h 2578"/>
                      <a:gd name="T110" fmla="*/ 1691 w 2141"/>
                      <a:gd name="T111" fmla="*/ 1702 h 2578"/>
                      <a:gd name="T112" fmla="*/ 1885 w 2141"/>
                      <a:gd name="T113" fmla="*/ 1598 h 2578"/>
                      <a:gd name="T114" fmla="*/ 1839 w 2141"/>
                      <a:gd name="T115" fmla="*/ 1294 h 2578"/>
                      <a:gd name="T116" fmla="*/ 1783 w 2141"/>
                      <a:gd name="T117" fmla="*/ 1146 h 2578"/>
                      <a:gd name="T118" fmla="*/ 1833 w 2141"/>
                      <a:gd name="T119" fmla="*/ 962 h 2578"/>
                      <a:gd name="T120" fmla="*/ 1947 w 2141"/>
                      <a:gd name="T121" fmla="*/ 728 h 25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2141" h="2578">
                        <a:moveTo>
                          <a:pt x="2141" y="460"/>
                        </a:moveTo>
                        <a:lnTo>
                          <a:pt x="2141" y="458"/>
                        </a:lnTo>
                        <a:lnTo>
                          <a:pt x="2139" y="460"/>
                        </a:lnTo>
                        <a:lnTo>
                          <a:pt x="2123" y="450"/>
                        </a:lnTo>
                        <a:lnTo>
                          <a:pt x="2123" y="450"/>
                        </a:lnTo>
                        <a:lnTo>
                          <a:pt x="2121" y="452"/>
                        </a:lnTo>
                        <a:lnTo>
                          <a:pt x="2091" y="434"/>
                        </a:lnTo>
                        <a:lnTo>
                          <a:pt x="2073" y="416"/>
                        </a:lnTo>
                        <a:lnTo>
                          <a:pt x="2063" y="418"/>
                        </a:lnTo>
                        <a:lnTo>
                          <a:pt x="2057" y="418"/>
                        </a:lnTo>
                        <a:lnTo>
                          <a:pt x="2047" y="422"/>
                        </a:lnTo>
                        <a:lnTo>
                          <a:pt x="2039" y="422"/>
                        </a:lnTo>
                        <a:lnTo>
                          <a:pt x="2027" y="422"/>
                        </a:lnTo>
                        <a:lnTo>
                          <a:pt x="2021" y="418"/>
                        </a:lnTo>
                        <a:lnTo>
                          <a:pt x="2021" y="416"/>
                        </a:lnTo>
                        <a:lnTo>
                          <a:pt x="2031" y="402"/>
                        </a:lnTo>
                        <a:lnTo>
                          <a:pt x="2033" y="398"/>
                        </a:lnTo>
                        <a:lnTo>
                          <a:pt x="2033" y="392"/>
                        </a:lnTo>
                        <a:lnTo>
                          <a:pt x="2027" y="392"/>
                        </a:lnTo>
                        <a:lnTo>
                          <a:pt x="2007" y="408"/>
                        </a:lnTo>
                        <a:lnTo>
                          <a:pt x="1997" y="412"/>
                        </a:lnTo>
                        <a:lnTo>
                          <a:pt x="1985" y="412"/>
                        </a:lnTo>
                        <a:lnTo>
                          <a:pt x="1977" y="408"/>
                        </a:lnTo>
                        <a:lnTo>
                          <a:pt x="1975" y="400"/>
                        </a:lnTo>
                        <a:lnTo>
                          <a:pt x="1971" y="396"/>
                        </a:lnTo>
                        <a:lnTo>
                          <a:pt x="1965" y="392"/>
                        </a:lnTo>
                        <a:lnTo>
                          <a:pt x="1933" y="388"/>
                        </a:lnTo>
                        <a:lnTo>
                          <a:pt x="1925" y="384"/>
                        </a:lnTo>
                        <a:lnTo>
                          <a:pt x="1915" y="376"/>
                        </a:lnTo>
                        <a:lnTo>
                          <a:pt x="1889" y="364"/>
                        </a:lnTo>
                        <a:lnTo>
                          <a:pt x="1873" y="374"/>
                        </a:lnTo>
                        <a:lnTo>
                          <a:pt x="1867" y="374"/>
                        </a:lnTo>
                        <a:lnTo>
                          <a:pt x="1865" y="370"/>
                        </a:lnTo>
                        <a:lnTo>
                          <a:pt x="1863" y="364"/>
                        </a:lnTo>
                        <a:lnTo>
                          <a:pt x="1863" y="356"/>
                        </a:lnTo>
                        <a:lnTo>
                          <a:pt x="1827" y="324"/>
                        </a:lnTo>
                        <a:lnTo>
                          <a:pt x="1817" y="310"/>
                        </a:lnTo>
                        <a:lnTo>
                          <a:pt x="1815" y="300"/>
                        </a:lnTo>
                        <a:lnTo>
                          <a:pt x="1821" y="288"/>
                        </a:lnTo>
                        <a:lnTo>
                          <a:pt x="1827" y="276"/>
                        </a:lnTo>
                        <a:lnTo>
                          <a:pt x="1827" y="266"/>
                        </a:lnTo>
                        <a:lnTo>
                          <a:pt x="1827" y="244"/>
                        </a:lnTo>
                        <a:lnTo>
                          <a:pt x="1829" y="222"/>
                        </a:lnTo>
                        <a:lnTo>
                          <a:pt x="1827" y="210"/>
                        </a:lnTo>
                        <a:lnTo>
                          <a:pt x="1823" y="198"/>
                        </a:lnTo>
                        <a:lnTo>
                          <a:pt x="1813" y="182"/>
                        </a:lnTo>
                        <a:lnTo>
                          <a:pt x="1805" y="174"/>
                        </a:lnTo>
                        <a:lnTo>
                          <a:pt x="1785" y="162"/>
                        </a:lnTo>
                        <a:lnTo>
                          <a:pt x="1757" y="144"/>
                        </a:lnTo>
                        <a:lnTo>
                          <a:pt x="1735" y="136"/>
                        </a:lnTo>
                        <a:lnTo>
                          <a:pt x="1729" y="128"/>
                        </a:lnTo>
                        <a:lnTo>
                          <a:pt x="1727" y="124"/>
                        </a:lnTo>
                        <a:lnTo>
                          <a:pt x="1727" y="118"/>
                        </a:lnTo>
                        <a:lnTo>
                          <a:pt x="1725" y="110"/>
                        </a:lnTo>
                        <a:lnTo>
                          <a:pt x="1719" y="104"/>
                        </a:lnTo>
                        <a:lnTo>
                          <a:pt x="1713" y="100"/>
                        </a:lnTo>
                        <a:lnTo>
                          <a:pt x="1703" y="98"/>
                        </a:lnTo>
                        <a:lnTo>
                          <a:pt x="1699" y="94"/>
                        </a:lnTo>
                        <a:lnTo>
                          <a:pt x="1693" y="86"/>
                        </a:lnTo>
                        <a:lnTo>
                          <a:pt x="1689" y="78"/>
                        </a:lnTo>
                        <a:lnTo>
                          <a:pt x="1687" y="62"/>
                        </a:lnTo>
                        <a:lnTo>
                          <a:pt x="1683" y="54"/>
                        </a:lnTo>
                        <a:lnTo>
                          <a:pt x="1677" y="44"/>
                        </a:lnTo>
                        <a:lnTo>
                          <a:pt x="1663" y="30"/>
                        </a:lnTo>
                        <a:lnTo>
                          <a:pt x="1653" y="28"/>
                        </a:lnTo>
                        <a:lnTo>
                          <a:pt x="1645" y="28"/>
                        </a:lnTo>
                        <a:lnTo>
                          <a:pt x="1635" y="32"/>
                        </a:lnTo>
                        <a:lnTo>
                          <a:pt x="1625" y="30"/>
                        </a:lnTo>
                        <a:lnTo>
                          <a:pt x="1617" y="28"/>
                        </a:lnTo>
                        <a:lnTo>
                          <a:pt x="1611" y="18"/>
                        </a:lnTo>
                        <a:lnTo>
                          <a:pt x="1607" y="6"/>
                        </a:lnTo>
                        <a:lnTo>
                          <a:pt x="1603" y="2"/>
                        </a:lnTo>
                        <a:lnTo>
                          <a:pt x="1599" y="0"/>
                        </a:lnTo>
                        <a:lnTo>
                          <a:pt x="1595" y="2"/>
                        </a:lnTo>
                        <a:lnTo>
                          <a:pt x="1591" y="4"/>
                        </a:lnTo>
                        <a:lnTo>
                          <a:pt x="1581" y="12"/>
                        </a:lnTo>
                        <a:lnTo>
                          <a:pt x="1575" y="18"/>
                        </a:lnTo>
                        <a:lnTo>
                          <a:pt x="1575" y="20"/>
                        </a:lnTo>
                        <a:lnTo>
                          <a:pt x="1579" y="28"/>
                        </a:lnTo>
                        <a:lnTo>
                          <a:pt x="1585" y="36"/>
                        </a:lnTo>
                        <a:lnTo>
                          <a:pt x="1593" y="54"/>
                        </a:lnTo>
                        <a:lnTo>
                          <a:pt x="1597" y="60"/>
                        </a:lnTo>
                        <a:lnTo>
                          <a:pt x="1601" y="62"/>
                        </a:lnTo>
                        <a:lnTo>
                          <a:pt x="1611" y="66"/>
                        </a:lnTo>
                        <a:lnTo>
                          <a:pt x="1615" y="68"/>
                        </a:lnTo>
                        <a:lnTo>
                          <a:pt x="1619" y="70"/>
                        </a:lnTo>
                        <a:lnTo>
                          <a:pt x="1619" y="76"/>
                        </a:lnTo>
                        <a:lnTo>
                          <a:pt x="1621" y="82"/>
                        </a:lnTo>
                        <a:lnTo>
                          <a:pt x="1619" y="86"/>
                        </a:lnTo>
                        <a:lnTo>
                          <a:pt x="1617" y="98"/>
                        </a:lnTo>
                        <a:lnTo>
                          <a:pt x="1607" y="112"/>
                        </a:lnTo>
                        <a:lnTo>
                          <a:pt x="1609" y="112"/>
                        </a:lnTo>
                        <a:lnTo>
                          <a:pt x="1605" y="124"/>
                        </a:lnTo>
                        <a:lnTo>
                          <a:pt x="1607" y="130"/>
                        </a:lnTo>
                        <a:lnTo>
                          <a:pt x="1611" y="140"/>
                        </a:lnTo>
                        <a:lnTo>
                          <a:pt x="1615" y="144"/>
                        </a:lnTo>
                        <a:lnTo>
                          <a:pt x="1615" y="150"/>
                        </a:lnTo>
                        <a:lnTo>
                          <a:pt x="1615" y="156"/>
                        </a:lnTo>
                        <a:lnTo>
                          <a:pt x="1613" y="168"/>
                        </a:lnTo>
                        <a:lnTo>
                          <a:pt x="1611" y="182"/>
                        </a:lnTo>
                        <a:lnTo>
                          <a:pt x="1617" y="198"/>
                        </a:lnTo>
                        <a:lnTo>
                          <a:pt x="1615" y="200"/>
                        </a:lnTo>
                        <a:lnTo>
                          <a:pt x="1623" y="202"/>
                        </a:lnTo>
                        <a:lnTo>
                          <a:pt x="1623" y="202"/>
                        </a:lnTo>
                        <a:lnTo>
                          <a:pt x="1629" y="200"/>
                        </a:lnTo>
                        <a:lnTo>
                          <a:pt x="1629" y="200"/>
                        </a:lnTo>
                        <a:lnTo>
                          <a:pt x="1631" y="200"/>
                        </a:lnTo>
                        <a:lnTo>
                          <a:pt x="1633" y="202"/>
                        </a:lnTo>
                        <a:lnTo>
                          <a:pt x="1633" y="204"/>
                        </a:lnTo>
                        <a:lnTo>
                          <a:pt x="1637" y="228"/>
                        </a:lnTo>
                        <a:lnTo>
                          <a:pt x="1641" y="232"/>
                        </a:lnTo>
                        <a:lnTo>
                          <a:pt x="1645" y="234"/>
                        </a:lnTo>
                        <a:lnTo>
                          <a:pt x="1651" y="234"/>
                        </a:lnTo>
                        <a:lnTo>
                          <a:pt x="1655" y="238"/>
                        </a:lnTo>
                        <a:lnTo>
                          <a:pt x="1657" y="242"/>
                        </a:lnTo>
                        <a:lnTo>
                          <a:pt x="1663" y="256"/>
                        </a:lnTo>
                        <a:lnTo>
                          <a:pt x="1663" y="260"/>
                        </a:lnTo>
                        <a:lnTo>
                          <a:pt x="1665" y="266"/>
                        </a:lnTo>
                        <a:lnTo>
                          <a:pt x="1665" y="270"/>
                        </a:lnTo>
                        <a:lnTo>
                          <a:pt x="1661" y="296"/>
                        </a:lnTo>
                        <a:lnTo>
                          <a:pt x="1659" y="308"/>
                        </a:lnTo>
                        <a:lnTo>
                          <a:pt x="1663" y="316"/>
                        </a:lnTo>
                        <a:lnTo>
                          <a:pt x="1669" y="324"/>
                        </a:lnTo>
                        <a:lnTo>
                          <a:pt x="1671" y="328"/>
                        </a:lnTo>
                        <a:lnTo>
                          <a:pt x="1671" y="332"/>
                        </a:lnTo>
                        <a:lnTo>
                          <a:pt x="1669" y="340"/>
                        </a:lnTo>
                        <a:lnTo>
                          <a:pt x="1665" y="346"/>
                        </a:lnTo>
                        <a:lnTo>
                          <a:pt x="1663" y="350"/>
                        </a:lnTo>
                        <a:lnTo>
                          <a:pt x="1663" y="356"/>
                        </a:lnTo>
                        <a:lnTo>
                          <a:pt x="1663" y="380"/>
                        </a:lnTo>
                        <a:lnTo>
                          <a:pt x="1663" y="390"/>
                        </a:lnTo>
                        <a:lnTo>
                          <a:pt x="1669" y="420"/>
                        </a:lnTo>
                        <a:lnTo>
                          <a:pt x="1669" y="428"/>
                        </a:lnTo>
                        <a:lnTo>
                          <a:pt x="1669" y="438"/>
                        </a:lnTo>
                        <a:lnTo>
                          <a:pt x="1665" y="448"/>
                        </a:lnTo>
                        <a:lnTo>
                          <a:pt x="1657" y="456"/>
                        </a:lnTo>
                        <a:lnTo>
                          <a:pt x="1651" y="458"/>
                        </a:lnTo>
                        <a:lnTo>
                          <a:pt x="1643" y="456"/>
                        </a:lnTo>
                        <a:lnTo>
                          <a:pt x="1637" y="442"/>
                        </a:lnTo>
                        <a:lnTo>
                          <a:pt x="1631" y="420"/>
                        </a:lnTo>
                        <a:lnTo>
                          <a:pt x="1627" y="410"/>
                        </a:lnTo>
                        <a:lnTo>
                          <a:pt x="1623" y="406"/>
                        </a:lnTo>
                        <a:lnTo>
                          <a:pt x="1617" y="402"/>
                        </a:lnTo>
                        <a:lnTo>
                          <a:pt x="1595" y="406"/>
                        </a:lnTo>
                        <a:lnTo>
                          <a:pt x="1585" y="406"/>
                        </a:lnTo>
                        <a:lnTo>
                          <a:pt x="1573" y="400"/>
                        </a:lnTo>
                        <a:lnTo>
                          <a:pt x="1563" y="400"/>
                        </a:lnTo>
                        <a:lnTo>
                          <a:pt x="1545" y="408"/>
                        </a:lnTo>
                        <a:lnTo>
                          <a:pt x="1543" y="412"/>
                        </a:lnTo>
                        <a:lnTo>
                          <a:pt x="1541" y="416"/>
                        </a:lnTo>
                        <a:lnTo>
                          <a:pt x="1539" y="440"/>
                        </a:lnTo>
                        <a:lnTo>
                          <a:pt x="1539" y="442"/>
                        </a:lnTo>
                        <a:lnTo>
                          <a:pt x="1539" y="446"/>
                        </a:lnTo>
                        <a:lnTo>
                          <a:pt x="1541" y="448"/>
                        </a:lnTo>
                        <a:lnTo>
                          <a:pt x="1551" y="448"/>
                        </a:lnTo>
                        <a:lnTo>
                          <a:pt x="1553" y="450"/>
                        </a:lnTo>
                        <a:lnTo>
                          <a:pt x="1555" y="454"/>
                        </a:lnTo>
                        <a:lnTo>
                          <a:pt x="1551" y="458"/>
                        </a:lnTo>
                        <a:lnTo>
                          <a:pt x="1547" y="464"/>
                        </a:lnTo>
                        <a:lnTo>
                          <a:pt x="1537" y="474"/>
                        </a:lnTo>
                        <a:lnTo>
                          <a:pt x="1491" y="506"/>
                        </a:lnTo>
                        <a:lnTo>
                          <a:pt x="1483" y="512"/>
                        </a:lnTo>
                        <a:lnTo>
                          <a:pt x="1469" y="522"/>
                        </a:lnTo>
                        <a:lnTo>
                          <a:pt x="1461" y="524"/>
                        </a:lnTo>
                        <a:lnTo>
                          <a:pt x="1433" y="534"/>
                        </a:lnTo>
                        <a:lnTo>
                          <a:pt x="1423" y="540"/>
                        </a:lnTo>
                        <a:lnTo>
                          <a:pt x="1415" y="548"/>
                        </a:lnTo>
                        <a:lnTo>
                          <a:pt x="1411" y="556"/>
                        </a:lnTo>
                        <a:lnTo>
                          <a:pt x="1413" y="564"/>
                        </a:lnTo>
                        <a:lnTo>
                          <a:pt x="1417" y="568"/>
                        </a:lnTo>
                        <a:lnTo>
                          <a:pt x="1419" y="570"/>
                        </a:lnTo>
                        <a:lnTo>
                          <a:pt x="1423" y="570"/>
                        </a:lnTo>
                        <a:lnTo>
                          <a:pt x="1427" y="568"/>
                        </a:lnTo>
                        <a:lnTo>
                          <a:pt x="1431" y="564"/>
                        </a:lnTo>
                        <a:lnTo>
                          <a:pt x="1441" y="548"/>
                        </a:lnTo>
                        <a:lnTo>
                          <a:pt x="1445" y="548"/>
                        </a:lnTo>
                        <a:lnTo>
                          <a:pt x="1449" y="546"/>
                        </a:lnTo>
                        <a:lnTo>
                          <a:pt x="1451" y="548"/>
                        </a:lnTo>
                        <a:lnTo>
                          <a:pt x="1455" y="548"/>
                        </a:lnTo>
                        <a:lnTo>
                          <a:pt x="1455" y="552"/>
                        </a:lnTo>
                        <a:lnTo>
                          <a:pt x="1457" y="556"/>
                        </a:lnTo>
                        <a:lnTo>
                          <a:pt x="1457" y="560"/>
                        </a:lnTo>
                        <a:lnTo>
                          <a:pt x="1459" y="564"/>
                        </a:lnTo>
                        <a:lnTo>
                          <a:pt x="1461" y="566"/>
                        </a:lnTo>
                        <a:lnTo>
                          <a:pt x="1463" y="570"/>
                        </a:lnTo>
                        <a:lnTo>
                          <a:pt x="1467" y="572"/>
                        </a:lnTo>
                        <a:lnTo>
                          <a:pt x="1477" y="576"/>
                        </a:lnTo>
                        <a:lnTo>
                          <a:pt x="1481" y="578"/>
                        </a:lnTo>
                        <a:lnTo>
                          <a:pt x="1483" y="580"/>
                        </a:lnTo>
                        <a:lnTo>
                          <a:pt x="1485" y="582"/>
                        </a:lnTo>
                        <a:lnTo>
                          <a:pt x="1485" y="586"/>
                        </a:lnTo>
                        <a:lnTo>
                          <a:pt x="1485" y="592"/>
                        </a:lnTo>
                        <a:lnTo>
                          <a:pt x="1483" y="598"/>
                        </a:lnTo>
                        <a:lnTo>
                          <a:pt x="1479" y="612"/>
                        </a:lnTo>
                        <a:lnTo>
                          <a:pt x="1477" y="618"/>
                        </a:lnTo>
                        <a:lnTo>
                          <a:pt x="1479" y="626"/>
                        </a:lnTo>
                        <a:lnTo>
                          <a:pt x="1475" y="630"/>
                        </a:lnTo>
                        <a:lnTo>
                          <a:pt x="1451" y="646"/>
                        </a:lnTo>
                        <a:lnTo>
                          <a:pt x="1411" y="678"/>
                        </a:lnTo>
                        <a:lnTo>
                          <a:pt x="1387" y="676"/>
                        </a:lnTo>
                        <a:lnTo>
                          <a:pt x="1379" y="670"/>
                        </a:lnTo>
                        <a:lnTo>
                          <a:pt x="1361" y="666"/>
                        </a:lnTo>
                        <a:lnTo>
                          <a:pt x="1357" y="662"/>
                        </a:lnTo>
                        <a:lnTo>
                          <a:pt x="1353" y="658"/>
                        </a:lnTo>
                        <a:lnTo>
                          <a:pt x="1345" y="646"/>
                        </a:lnTo>
                        <a:lnTo>
                          <a:pt x="1339" y="632"/>
                        </a:lnTo>
                        <a:lnTo>
                          <a:pt x="1333" y="604"/>
                        </a:lnTo>
                        <a:lnTo>
                          <a:pt x="1329" y="598"/>
                        </a:lnTo>
                        <a:lnTo>
                          <a:pt x="1327" y="596"/>
                        </a:lnTo>
                        <a:lnTo>
                          <a:pt x="1321" y="596"/>
                        </a:lnTo>
                        <a:lnTo>
                          <a:pt x="1315" y="596"/>
                        </a:lnTo>
                        <a:lnTo>
                          <a:pt x="1311" y="600"/>
                        </a:lnTo>
                        <a:lnTo>
                          <a:pt x="1309" y="606"/>
                        </a:lnTo>
                        <a:lnTo>
                          <a:pt x="1311" y="612"/>
                        </a:lnTo>
                        <a:lnTo>
                          <a:pt x="1315" y="616"/>
                        </a:lnTo>
                        <a:lnTo>
                          <a:pt x="1315" y="622"/>
                        </a:lnTo>
                        <a:lnTo>
                          <a:pt x="1315" y="624"/>
                        </a:lnTo>
                        <a:lnTo>
                          <a:pt x="1315" y="630"/>
                        </a:lnTo>
                        <a:lnTo>
                          <a:pt x="1307" y="644"/>
                        </a:lnTo>
                        <a:lnTo>
                          <a:pt x="1305" y="648"/>
                        </a:lnTo>
                        <a:lnTo>
                          <a:pt x="1301" y="650"/>
                        </a:lnTo>
                        <a:lnTo>
                          <a:pt x="1297" y="652"/>
                        </a:lnTo>
                        <a:lnTo>
                          <a:pt x="1293" y="650"/>
                        </a:lnTo>
                        <a:lnTo>
                          <a:pt x="1289" y="646"/>
                        </a:lnTo>
                        <a:lnTo>
                          <a:pt x="1281" y="636"/>
                        </a:lnTo>
                        <a:lnTo>
                          <a:pt x="1277" y="630"/>
                        </a:lnTo>
                        <a:lnTo>
                          <a:pt x="1273" y="630"/>
                        </a:lnTo>
                        <a:lnTo>
                          <a:pt x="1271" y="634"/>
                        </a:lnTo>
                        <a:lnTo>
                          <a:pt x="1269" y="640"/>
                        </a:lnTo>
                        <a:lnTo>
                          <a:pt x="1271" y="646"/>
                        </a:lnTo>
                        <a:lnTo>
                          <a:pt x="1271" y="652"/>
                        </a:lnTo>
                        <a:lnTo>
                          <a:pt x="1269" y="654"/>
                        </a:lnTo>
                        <a:lnTo>
                          <a:pt x="1261" y="660"/>
                        </a:lnTo>
                        <a:lnTo>
                          <a:pt x="1255" y="660"/>
                        </a:lnTo>
                        <a:lnTo>
                          <a:pt x="1249" y="658"/>
                        </a:lnTo>
                        <a:lnTo>
                          <a:pt x="1241" y="656"/>
                        </a:lnTo>
                        <a:lnTo>
                          <a:pt x="1231" y="654"/>
                        </a:lnTo>
                        <a:lnTo>
                          <a:pt x="1227" y="654"/>
                        </a:lnTo>
                        <a:lnTo>
                          <a:pt x="1221" y="650"/>
                        </a:lnTo>
                        <a:lnTo>
                          <a:pt x="1201" y="634"/>
                        </a:lnTo>
                        <a:lnTo>
                          <a:pt x="1195" y="632"/>
                        </a:lnTo>
                        <a:lnTo>
                          <a:pt x="1191" y="634"/>
                        </a:lnTo>
                        <a:lnTo>
                          <a:pt x="1185" y="638"/>
                        </a:lnTo>
                        <a:lnTo>
                          <a:pt x="1181" y="644"/>
                        </a:lnTo>
                        <a:lnTo>
                          <a:pt x="1183" y="650"/>
                        </a:lnTo>
                        <a:lnTo>
                          <a:pt x="1185" y="654"/>
                        </a:lnTo>
                        <a:lnTo>
                          <a:pt x="1189" y="658"/>
                        </a:lnTo>
                        <a:lnTo>
                          <a:pt x="1193" y="660"/>
                        </a:lnTo>
                        <a:lnTo>
                          <a:pt x="1211" y="668"/>
                        </a:lnTo>
                        <a:lnTo>
                          <a:pt x="1217" y="670"/>
                        </a:lnTo>
                        <a:lnTo>
                          <a:pt x="1217" y="674"/>
                        </a:lnTo>
                        <a:lnTo>
                          <a:pt x="1213" y="676"/>
                        </a:lnTo>
                        <a:lnTo>
                          <a:pt x="1197" y="678"/>
                        </a:lnTo>
                        <a:lnTo>
                          <a:pt x="1195" y="680"/>
                        </a:lnTo>
                        <a:lnTo>
                          <a:pt x="1191" y="684"/>
                        </a:lnTo>
                        <a:lnTo>
                          <a:pt x="1191" y="688"/>
                        </a:lnTo>
                        <a:lnTo>
                          <a:pt x="1191" y="694"/>
                        </a:lnTo>
                        <a:lnTo>
                          <a:pt x="1193" y="696"/>
                        </a:lnTo>
                        <a:lnTo>
                          <a:pt x="1195" y="700"/>
                        </a:lnTo>
                        <a:lnTo>
                          <a:pt x="1197" y="704"/>
                        </a:lnTo>
                        <a:lnTo>
                          <a:pt x="1197" y="708"/>
                        </a:lnTo>
                        <a:lnTo>
                          <a:pt x="1193" y="710"/>
                        </a:lnTo>
                        <a:lnTo>
                          <a:pt x="1187" y="718"/>
                        </a:lnTo>
                        <a:lnTo>
                          <a:pt x="1183" y="728"/>
                        </a:lnTo>
                        <a:lnTo>
                          <a:pt x="1169" y="766"/>
                        </a:lnTo>
                        <a:lnTo>
                          <a:pt x="1165" y="780"/>
                        </a:lnTo>
                        <a:lnTo>
                          <a:pt x="1165" y="788"/>
                        </a:lnTo>
                        <a:lnTo>
                          <a:pt x="1165" y="794"/>
                        </a:lnTo>
                        <a:lnTo>
                          <a:pt x="1169" y="802"/>
                        </a:lnTo>
                        <a:lnTo>
                          <a:pt x="1171" y="810"/>
                        </a:lnTo>
                        <a:lnTo>
                          <a:pt x="1173" y="818"/>
                        </a:lnTo>
                        <a:lnTo>
                          <a:pt x="1175" y="824"/>
                        </a:lnTo>
                        <a:lnTo>
                          <a:pt x="1181" y="828"/>
                        </a:lnTo>
                        <a:lnTo>
                          <a:pt x="1193" y="836"/>
                        </a:lnTo>
                        <a:lnTo>
                          <a:pt x="1199" y="842"/>
                        </a:lnTo>
                        <a:lnTo>
                          <a:pt x="1197" y="850"/>
                        </a:lnTo>
                        <a:lnTo>
                          <a:pt x="1191" y="858"/>
                        </a:lnTo>
                        <a:lnTo>
                          <a:pt x="1169" y="868"/>
                        </a:lnTo>
                        <a:lnTo>
                          <a:pt x="1153" y="880"/>
                        </a:lnTo>
                        <a:lnTo>
                          <a:pt x="1145" y="884"/>
                        </a:lnTo>
                        <a:lnTo>
                          <a:pt x="1131" y="890"/>
                        </a:lnTo>
                        <a:lnTo>
                          <a:pt x="1101" y="902"/>
                        </a:lnTo>
                        <a:lnTo>
                          <a:pt x="1079" y="934"/>
                        </a:lnTo>
                        <a:lnTo>
                          <a:pt x="1073" y="938"/>
                        </a:lnTo>
                        <a:lnTo>
                          <a:pt x="1065" y="940"/>
                        </a:lnTo>
                        <a:lnTo>
                          <a:pt x="1047" y="940"/>
                        </a:lnTo>
                        <a:lnTo>
                          <a:pt x="1037" y="942"/>
                        </a:lnTo>
                        <a:lnTo>
                          <a:pt x="1023" y="950"/>
                        </a:lnTo>
                        <a:lnTo>
                          <a:pt x="1013" y="952"/>
                        </a:lnTo>
                        <a:lnTo>
                          <a:pt x="1001" y="952"/>
                        </a:lnTo>
                        <a:lnTo>
                          <a:pt x="979" y="946"/>
                        </a:lnTo>
                        <a:lnTo>
                          <a:pt x="965" y="944"/>
                        </a:lnTo>
                        <a:lnTo>
                          <a:pt x="957" y="936"/>
                        </a:lnTo>
                        <a:lnTo>
                          <a:pt x="955" y="934"/>
                        </a:lnTo>
                        <a:lnTo>
                          <a:pt x="945" y="908"/>
                        </a:lnTo>
                        <a:lnTo>
                          <a:pt x="939" y="900"/>
                        </a:lnTo>
                        <a:lnTo>
                          <a:pt x="925" y="886"/>
                        </a:lnTo>
                        <a:lnTo>
                          <a:pt x="919" y="884"/>
                        </a:lnTo>
                        <a:lnTo>
                          <a:pt x="909" y="882"/>
                        </a:lnTo>
                        <a:lnTo>
                          <a:pt x="903" y="880"/>
                        </a:lnTo>
                        <a:lnTo>
                          <a:pt x="895" y="880"/>
                        </a:lnTo>
                        <a:lnTo>
                          <a:pt x="877" y="884"/>
                        </a:lnTo>
                        <a:lnTo>
                          <a:pt x="855" y="896"/>
                        </a:lnTo>
                        <a:lnTo>
                          <a:pt x="849" y="902"/>
                        </a:lnTo>
                        <a:lnTo>
                          <a:pt x="847" y="910"/>
                        </a:lnTo>
                        <a:lnTo>
                          <a:pt x="849" y="916"/>
                        </a:lnTo>
                        <a:lnTo>
                          <a:pt x="847" y="922"/>
                        </a:lnTo>
                        <a:lnTo>
                          <a:pt x="843" y="926"/>
                        </a:lnTo>
                        <a:lnTo>
                          <a:pt x="833" y="928"/>
                        </a:lnTo>
                        <a:lnTo>
                          <a:pt x="811" y="924"/>
                        </a:lnTo>
                        <a:lnTo>
                          <a:pt x="795" y="926"/>
                        </a:lnTo>
                        <a:lnTo>
                          <a:pt x="783" y="930"/>
                        </a:lnTo>
                        <a:lnTo>
                          <a:pt x="769" y="932"/>
                        </a:lnTo>
                        <a:lnTo>
                          <a:pt x="749" y="928"/>
                        </a:lnTo>
                        <a:lnTo>
                          <a:pt x="731" y="918"/>
                        </a:lnTo>
                        <a:lnTo>
                          <a:pt x="725" y="914"/>
                        </a:lnTo>
                        <a:lnTo>
                          <a:pt x="719" y="916"/>
                        </a:lnTo>
                        <a:lnTo>
                          <a:pt x="705" y="914"/>
                        </a:lnTo>
                        <a:lnTo>
                          <a:pt x="681" y="904"/>
                        </a:lnTo>
                        <a:lnTo>
                          <a:pt x="671" y="898"/>
                        </a:lnTo>
                        <a:lnTo>
                          <a:pt x="665" y="896"/>
                        </a:lnTo>
                        <a:lnTo>
                          <a:pt x="659" y="900"/>
                        </a:lnTo>
                        <a:lnTo>
                          <a:pt x="649" y="916"/>
                        </a:lnTo>
                        <a:lnTo>
                          <a:pt x="635" y="934"/>
                        </a:lnTo>
                        <a:lnTo>
                          <a:pt x="617" y="968"/>
                        </a:lnTo>
                        <a:lnTo>
                          <a:pt x="613" y="974"/>
                        </a:lnTo>
                        <a:lnTo>
                          <a:pt x="597" y="988"/>
                        </a:lnTo>
                        <a:lnTo>
                          <a:pt x="591" y="994"/>
                        </a:lnTo>
                        <a:lnTo>
                          <a:pt x="589" y="1000"/>
                        </a:lnTo>
                        <a:lnTo>
                          <a:pt x="591" y="1008"/>
                        </a:lnTo>
                        <a:lnTo>
                          <a:pt x="589" y="1014"/>
                        </a:lnTo>
                        <a:lnTo>
                          <a:pt x="583" y="1016"/>
                        </a:lnTo>
                        <a:lnTo>
                          <a:pt x="581" y="1014"/>
                        </a:lnTo>
                        <a:lnTo>
                          <a:pt x="575" y="1014"/>
                        </a:lnTo>
                        <a:lnTo>
                          <a:pt x="567" y="1018"/>
                        </a:lnTo>
                        <a:lnTo>
                          <a:pt x="557" y="1036"/>
                        </a:lnTo>
                        <a:lnTo>
                          <a:pt x="553" y="1048"/>
                        </a:lnTo>
                        <a:lnTo>
                          <a:pt x="553" y="1056"/>
                        </a:lnTo>
                        <a:lnTo>
                          <a:pt x="555" y="1060"/>
                        </a:lnTo>
                        <a:lnTo>
                          <a:pt x="559" y="1066"/>
                        </a:lnTo>
                        <a:lnTo>
                          <a:pt x="561" y="1074"/>
                        </a:lnTo>
                        <a:lnTo>
                          <a:pt x="559" y="1080"/>
                        </a:lnTo>
                        <a:lnTo>
                          <a:pt x="555" y="1084"/>
                        </a:lnTo>
                        <a:lnTo>
                          <a:pt x="537" y="1088"/>
                        </a:lnTo>
                        <a:lnTo>
                          <a:pt x="525" y="1096"/>
                        </a:lnTo>
                        <a:lnTo>
                          <a:pt x="513" y="1094"/>
                        </a:lnTo>
                        <a:lnTo>
                          <a:pt x="509" y="1076"/>
                        </a:lnTo>
                        <a:lnTo>
                          <a:pt x="507" y="1072"/>
                        </a:lnTo>
                        <a:lnTo>
                          <a:pt x="503" y="1064"/>
                        </a:lnTo>
                        <a:lnTo>
                          <a:pt x="503" y="1060"/>
                        </a:lnTo>
                        <a:lnTo>
                          <a:pt x="503" y="1056"/>
                        </a:lnTo>
                        <a:lnTo>
                          <a:pt x="503" y="1052"/>
                        </a:lnTo>
                        <a:lnTo>
                          <a:pt x="499" y="1048"/>
                        </a:lnTo>
                        <a:lnTo>
                          <a:pt x="495" y="1042"/>
                        </a:lnTo>
                        <a:lnTo>
                          <a:pt x="485" y="1032"/>
                        </a:lnTo>
                        <a:lnTo>
                          <a:pt x="483" y="1028"/>
                        </a:lnTo>
                        <a:lnTo>
                          <a:pt x="483" y="1024"/>
                        </a:lnTo>
                        <a:lnTo>
                          <a:pt x="485" y="1022"/>
                        </a:lnTo>
                        <a:lnTo>
                          <a:pt x="485" y="1018"/>
                        </a:lnTo>
                        <a:lnTo>
                          <a:pt x="485" y="1016"/>
                        </a:lnTo>
                        <a:lnTo>
                          <a:pt x="485" y="1014"/>
                        </a:lnTo>
                        <a:lnTo>
                          <a:pt x="473" y="1000"/>
                        </a:lnTo>
                        <a:lnTo>
                          <a:pt x="471" y="996"/>
                        </a:lnTo>
                        <a:lnTo>
                          <a:pt x="471" y="992"/>
                        </a:lnTo>
                        <a:lnTo>
                          <a:pt x="473" y="992"/>
                        </a:lnTo>
                        <a:lnTo>
                          <a:pt x="475" y="990"/>
                        </a:lnTo>
                        <a:lnTo>
                          <a:pt x="479" y="990"/>
                        </a:lnTo>
                        <a:lnTo>
                          <a:pt x="491" y="984"/>
                        </a:lnTo>
                        <a:lnTo>
                          <a:pt x="493" y="980"/>
                        </a:lnTo>
                        <a:lnTo>
                          <a:pt x="495" y="978"/>
                        </a:lnTo>
                        <a:lnTo>
                          <a:pt x="495" y="976"/>
                        </a:lnTo>
                        <a:lnTo>
                          <a:pt x="495" y="970"/>
                        </a:lnTo>
                        <a:lnTo>
                          <a:pt x="493" y="958"/>
                        </a:lnTo>
                        <a:lnTo>
                          <a:pt x="493" y="950"/>
                        </a:lnTo>
                        <a:lnTo>
                          <a:pt x="495" y="948"/>
                        </a:lnTo>
                        <a:lnTo>
                          <a:pt x="495" y="946"/>
                        </a:lnTo>
                        <a:lnTo>
                          <a:pt x="497" y="946"/>
                        </a:lnTo>
                        <a:lnTo>
                          <a:pt x="499" y="946"/>
                        </a:lnTo>
                        <a:lnTo>
                          <a:pt x="503" y="948"/>
                        </a:lnTo>
                        <a:lnTo>
                          <a:pt x="505" y="948"/>
                        </a:lnTo>
                        <a:lnTo>
                          <a:pt x="507" y="948"/>
                        </a:lnTo>
                        <a:lnTo>
                          <a:pt x="513" y="948"/>
                        </a:lnTo>
                        <a:lnTo>
                          <a:pt x="515" y="946"/>
                        </a:lnTo>
                        <a:lnTo>
                          <a:pt x="517" y="944"/>
                        </a:lnTo>
                        <a:lnTo>
                          <a:pt x="517" y="942"/>
                        </a:lnTo>
                        <a:lnTo>
                          <a:pt x="515" y="938"/>
                        </a:lnTo>
                        <a:lnTo>
                          <a:pt x="511" y="932"/>
                        </a:lnTo>
                        <a:lnTo>
                          <a:pt x="499" y="914"/>
                        </a:lnTo>
                        <a:lnTo>
                          <a:pt x="491" y="904"/>
                        </a:lnTo>
                        <a:lnTo>
                          <a:pt x="491" y="898"/>
                        </a:lnTo>
                        <a:lnTo>
                          <a:pt x="489" y="892"/>
                        </a:lnTo>
                        <a:lnTo>
                          <a:pt x="487" y="882"/>
                        </a:lnTo>
                        <a:lnTo>
                          <a:pt x="485" y="878"/>
                        </a:lnTo>
                        <a:lnTo>
                          <a:pt x="481" y="876"/>
                        </a:lnTo>
                        <a:lnTo>
                          <a:pt x="475" y="876"/>
                        </a:lnTo>
                        <a:lnTo>
                          <a:pt x="465" y="882"/>
                        </a:lnTo>
                        <a:lnTo>
                          <a:pt x="463" y="884"/>
                        </a:lnTo>
                        <a:lnTo>
                          <a:pt x="461" y="888"/>
                        </a:lnTo>
                        <a:lnTo>
                          <a:pt x="459" y="890"/>
                        </a:lnTo>
                        <a:lnTo>
                          <a:pt x="457" y="908"/>
                        </a:lnTo>
                        <a:lnTo>
                          <a:pt x="455" y="910"/>
                        </a:lnTo>
                        <a:lnTo>
                          <a:pt x="453" y="910"/>
                        </a:lnTo>
                        <a:lnTo>
                          <a:pt x="451" y="910"/>
                        </a:lnTo>
                        <a:lnTo>
                          <a:pt x="449" y="906"/>
                        </a:lnTo>
                        <a:lnTo>
                          <a:pt x="445" y="900"/>
                        </a:lnTo>
                        <a:lnTo>
                          <a:pt x="441" y="896"/>
                        </a:lnTo>
                        <a:lnTo>
                          <a:pt x="423" y="886"/>
                        </a:lnTo>
                        <a:lnTo>
                          <a:pt x="421" y="884"/>
                        </a:lnTo>
                        <a:lnTo>
                          <a:pt x="419" y="876"/>
                        </a:lnTo>
                        <a:lnTo>
                          <a:pt x="421" y="864"/>
                        </a:lnTo>
                        <a:lnTo>
                          <a:pt x="421" y="860"/>
                        </a:lnTo>
                        <a:lnTo>
                          <a:pt x="419" y="856"/>
                        </a:lnTo>
                        <a:lnTo>
                          <a:pt x="417" y="852"/>
                        </a:lnTo>
                        <a:lnTo>
                          <a:pt x="415" y="848"/>
                        </a:lnTo>
                        <a:lnTo>
                          <a:pt x="417" y="846"/>
                        </a:lnTo>
                        <a:lnTo>
                          <a:pt x="417" y="844"/>
                        </a:lnTo>
                        <a:lnTo>
                          <a:pt x="419" y="844"/>
                        </a:lnTo>
                        <a:lnTo>
                          <a:pt x="423" y="840"/>
                        </a:lnTo>
                        <a:lnTo>
                          <a:pt x="423" y="836"/>
                        </a:lnTo>
                        <a:lnTo>
                          <a:pt x="425" y="830"/>
                        </a:lnTo>
                        <a:lnTo>
                          <a:pt x="425" y="822"/>
                        </a:lnTo>
                        <a:lnTo>
                          <a:pt x="425" y="816"/>
                        </a:lnTo>
                        <a:lnTo>
                          <a:pt x="425" y="810"/>
                        </a:lnTo>
                        <a:lnTo>
                          <a:pt x="423" y="804"/>
                        </a:lnTo>
                        <a:lnTo>
                          <a:pt x="419" y="802"/>
                        </a:lnTo>
                        <a:lnTo>
                          <a:pt x="411" y="804"/>
                        </a:lnTo>
                        <a:lnTo>
                          <a:pt x="407" y="808"/>
                        </a:lnTo>
                        <a:lnTo>
                          <a:pt x="407" y="814"/>
                        </a:lnTo>
                        <a:lnTo>
                          <a:pt x="407" y="818"/>
                        </a:lnTo>
                        <a:lnTo>
                          <a:pt x="407" y="824"/>
                        </a:lnTo>
                        <a:lnTo>
                          <a:pt x="405" y="828"/>
                        </a:lnTo>
                        <a:lnTo>
                          <a:pt x="401" y="832"/>
                        </a:lnTo>
                        <a:lnTo>
                          <a:pt x="399" y="834"/>
                        </a:lnTo>
                        <a:lnTo>
                          <a:pt x="393" y="836"/>
                        </a:lnTo>
                        <a:lnTo>
                          <a:pt x="385" y="836"/>
                        </a:lnTo>
                        <a:lnTo>
                          <a:pt x="365" y="844"/>
                        </a:lnTo>
                        <a:lnTo>
                          <a:pt x="355" y="846"/>
                        </a:lnTo>
                        <a:lnTo>
                          <a:pt x="349" y="846"/>
                        </a:lnTo>
                        <a:lnTo>
                          <a:pt x="341" y="842"/>
                        </a:lnTo>
                        <a:lnTo>
                          <a:pt x="339" y="838"/>
                        </a:lnTo>
                        <a:lnTo>
                          <a:pt x="333" y="834"/>
                        </a:lnTo>
                        <a:lnTo>
                          <a:pt x="331" y="830"/>
                        </a:lnTo>
                        <a:lnTo>
                          <a:pt x="315" y="818"/>
                        </a:lnTo>
                        <a:lnTo>
                          <a:pt x="311" y="816"/>
                        </a:lnTo>
                        <a:lnTo>
                          <a:pt x="309" y="812"/>
                        </a:lnTo>
                        <a:lnTo>
                          <a:pt x="307" y="808"/>
                        </a:lnTo>
                        <a:lnTo>
                          <a:pt x="305" y="798"/>
                        </a:lnTo>
                        <a:lnTo>
                          <a:pt x="305" y="794"/>
                        </a:lnTo>
                        <a:lnTo>
                          <a:pt x="301" y="792"/>
                        </a:lnTo>
                        <a:lnTo>
                          <a:pt x="295" y="786"/>
                        </a:lnTo>
                        <a:lnTo>
                          <a:pt x="291" y="784"/>
                        </a:lnTo>
                        <a:lnTo>
                          <a:pt x="285" y="780"/>
                        </a:lnTo>
                        <a:lnTo>
                          <a:pt x="248" y="774"/>
                        </a:lnTo>
                        <a:lnTo>
                          <a:pt x="242" y="772"/>
                        </a:lnTo>
                        <a:lnTo>
                          <a:pt x="238" y="770"/>
                        </a:lnTo>
                        <a:lnTo>
                          <a:pt x="236" y="766"/>
                        </a:lnTo>
                        <a:lnTo>
                          <a:pt x="232" y="760"/>
                        </a:lnTo>
                        <a:lnTo>
                          <a:pt x="228" y="756"/>
                        </a:lnTo>
                        <a:lnTo>
                          <a:pt x="224" y="754"/>
                        </a:lnTo>
                        <a:lnTo>
                          <a:pt x="216" y="756"/>
                        </a:lnTo>
                        <a:lnTo>
                          <a:pt x="190" y="764"/>
                        </a:lnTo>
                        <a:lnTo>
                          <a:pt x="176" y="766"/>
                        </a:lnTo>
                        <a:lnTo>
                          <a:pt x="162" y="766"/>
                        </a:lnTo>
                        <a:lnTo>
                          <a:pt x="156" y="768"/>
                        </a:lnTo>
                        <a:lnTo>
                          <a:pt x="150" y="770"/>
                        </a:lnTo>
                        <a:lnTo>
                          <a:pt x="128" y="786"/>
                        </a:lnTo>
                        <a:lnTo>
                          <a:pt x="124" y="790"/>
                        </a:lnTo>
                        <a:lnTo>
                          <a:pt x="120" y="794"/>
                        </a:lnTo>
                        <a:lnTo>
                          <a:pt x="114" y="804"/>
                        </a:lnTo>
                        <a:lnTo>
                          <a:pt x="112" y="810"/>
                        </a:lnTo>
                        <a:lnTo>
                          <a:pt x="108" y="812"/>
                        </a:lnTo>
                        <a:lnTo>
                          <a:pt x="98" y="812"/>
                        </a:lnTo>
                        <a:lnTo>
                          <a:pt x="58" y="796"/>
                        </a:lnTo>
                        <a:lnTo>
                          <a:pt x="40" y="792"/>
                        </a:lnTo>
                        <a:lnTo>
                          <a:pt x="40" y="802"/>
                        </a:lnTo>
                        <a:lnTo>
                          <a:pt x="38" y="844"/>
                        </a:lnTo>
                        <a:lnTo>
                          <a:pt x="44" y="850"/>
                        </a:lnTo>
                        <a:lnTo>
                          <a:pt x="50" y="854"/>
                        </a:lnTo>
                        <a:lnTo>
                          <a:pt x="58" y="862"/>
                        </a:lnTo>
                        <a:lnTo>
                          <a:pt x="60" y="868"/>
                        </a:lnTo>
                        <a:lnTo>
                          <a:pt x="60" y="876"/>
                        </a:lnTo>
                        <a:lnTo>
                          <a:pt x="60" y="882"/>
                        </a:lnTo>
                        <a:lnTo>
                          <a:pt x="56" y="888"/>
                        </a:lnTo>
                        <a:lnTo>
                          <a:pt x="50" y="894"/>
                        </a:lnTo>
                        <a:lnTo>
                          <a:pt x="44" y="898"/>
                        </a:lnTo>
                        <a:lnTo>
                          <a:pt x="22" y="908"/>
                        </a:lnTo>
                        <a:lnTo>
                          <a:pt x="18" y="908"/>
                        </a:lnTo>
                        <a:lnTo>
                          <a:pt x="14" y="910"/>
                        </a:lnTo>
                        <a:lnTo>
                          <a:pt x="10" y="916"/>
                        </a:lnTo>
                        <a:lnTo>
                          <a:pt x="4" y="930"/>
                        </a:lnTo>
                        <a:lnTo>
                          <a:pt x="0" y="942"/>
                        </a:lnTo>
                        <a:lnTo>
                          <a:pt x="0" y="956"/>
                        </a:lnTo>
                        <a:lnTo>
                          <a:pt x="0" y="966"/>
                        </a:lnTo>
                        <a:lnTo>
                          <a:pt x="6" y="972"/>
                        </a:lnTo>
                        <a:lnTo>
                          <a:pt x="12" y="976"/>
                        </a:lnTo>
                        <a:lnTo>
                          <a:pt x="18" y="976"/>
                        </a:lnTo>
                        <a:lnTo>
                          <a:pt x="26" y="978"/>
                        </a:lnTo>
                        <a:lnTo>
                          <a:pt x="32" y="976"/>
                        </a:lnTo>
                        <a:lnTo>
                          <a:pt x="38" y="976"/>
                        </a:lnTo>
                        <a:lnTo>
                          <a:pt x="42" y="972"/>
                        </a:lnTo>
                        <a:lnTo>
                          <a:pt x="50" y="968"/>
                        </a:lnTo>
                        <a:lnTo>
                          <a:pt x="56" y="964"/>
                        </a:lnTo>
                        <a:lnTo>
                          <a:pt x="60" y="962"/>
                        </a:lnTo>
                        <a:lnTo>
                          <a:pt x="68" y="962"/>
                        </a:lnTo>
                        <a:lnTo>
                          <a:pt x="72" y="962"/>
                        </a:lnTo>
                        <a:lnTo>
                          <a:pt x="74" y="962"/>
                        </a:lnTo>
                        <a:lnTo>
                          <a:pt x="78" y="956"/>
                        </a:lnTo>
                        <a:lnTo>
                          <a:pt x="82" y="954"/>
                        </a:lnTo>
                        <a:lnTo>
                          <a:pt x="84" y="952"/>
                        </a:lnTo>
                        <a:lnTo>
                          <a:pt x="90" y="952"/>
                        </a:lnTo>
                        <a:lnTo>
                          <a:pt x="94" y="956"/>
                        </a:lnTo>
                        <a:lnTo>
                          <a:pt x="98" y="962"/>
                        </a:lnTo>
                        <a:lnTo>
                          <a:pt x="98" y="974"/>
                        </a:lnTo>
                        <a:lnTo>
                          <a:pt x="98" y="986"/>
                        </a:lnTo>
                        <a:lnTo>
                          <a:pt x="88" y="1012"/>
                        </a:lnTo>
                        <a:lnTo>
                          <a:pt x="84" y="1024"/>
                        </a:lnTo>
                        <a:lnTo>
                          <a:pt x="78" y="1090"/>
                        </a:lnTo>
                        <a:lnTo>
                          <a:pt x="80" y="1104"/>
                        </a:lnTo>
                        <a:lnTo>
                          <a:pt x="86" y="1112"/>
                        </a:lnTo>
                        <a:lnTo>
                          <a:pt x="98" y="1124"/>
                        </a:lnTo>
                        <a:lnTo>
                          <a:pt x="104" y="1136"/>
                        </a:lnTo>
                        <a:lnTo>
                          <a:pt x="104" y="1144"/>
                        </a:lnTo>
                        <a:lnTo>
                          <a:pt x="102" y="1168"/>
                        </a:lnTo>
                        <a:lnTo>
                          <a:pt x="100" y="1176"/>
                        </a:lnTo>
                        <a:lnTo>
                          <a:pt x="96" y="1182"/>
                        </a:lnTo>
                        <a:lnTo>
                          <a:pt x="92" y="1184"/>
                        </a:lnTo>
                        <a:lnTo>
                          <a:pt x="86" y="1186"/>
                        </a:lnTo>
                        <a:lnTo>
                          <a:pt x="66" y="1184"/>
                        </a:lnTo>
                        <a:lnTo>
                          <a:pt x="60" y="1186"/>
                        </a:lnTo>
                        <a:lnTo>
                          <a:pt x="56" y="1190"/>
                        </a:lnTo>
                        <a:lnTo>
                          <a:pt x="52" y="1198"/>
                        </a:lnTo>
                        <a:lnTo>
                          <a:pt x="52" y="1204"/>
                        </a:lnTo>
                        <a:lnTo>
                          <a:pt x="54" y="1208"/>
                        </a:lnTo>
                        <a:lnTo>
                          <a:pt x="56" y="1212"/>
                        </a:lnTo>
                        <a:lnTo>
                          <a:pt x="66" y="1224"/>
                        </a:lnTo>
                        <a:lnTo>
                          <a:pt x="70" y="1232"/>
                        </a:lnTo>
                        <a:lnTo>
                          <a:pt x="72" y="1240"/>
                        </a:lnTo>
                        <a:lnTo>
                          <a:pt x="82" y="1254"/>
                        </a:lnTo>
                        <a:lnTo>
                          <a:pt x="88" y="1260"/>
                        </a:lnTo>
                        <a:lnTo>
                          <a:pt x="94" y="1276"/>
                        </a:lnTo>
                        <a:lnTo>
                          <a:pt x="98" y="1282"/>
                        </a:lnTo>
                        <a:lnTo>
                          <a:pt x="104" y="1288"/>
                        </a:lnTo>
                        <a:lnTo>
                          <a:pt x="110" y="1288"/>
                        </a:lnTo>
                        <a:lnTo>
                          <a:pt x="116" y="1288"/>
                        </a:lnTo>
                        <a:lnTo>
                          <a:pt x="120" y="1288"/>
                        </a:lnTo>
                        <a:lnTo>
                          <a:pt x="122" y="1282"/>
                        </a:lnTo>
                        <a:lnTo>
                          <a:pt x="124" y="1274"/>
                        </a:lnTo>
                        <a:lnTo>
                          <a:pt x="126" y="1266"/>
                        </a:lnTo>
                        <a:lnTo>
                          <a:pt x="130" y="1264"/>
                        </a:lnTo>
                        <a:lnTo>
                          <a:pt x="134" y="1262"/>
                        </a:lnTo>
                        <a:lnTo>
                          <a:pt x="138" y="1260"/>
                        </a:lnTo>
                        <a:lnTo>
                          <a:pt x="148" y="1260"/>
                        </a:lnTo>
                        <a:lnTo>
                          <a:pt x="166" y="1258"/>
                        </a:lnTo>
                        <a:lnTo>
                          <a:pt x="170" y="1258"/>
                        </a:lnTo>
                        <a:lnTo>
                          <a:pt x="194" y="1262"/>
                        </a:lnTo>
                        <a:lnTo>
                          <a:pt x="204" y="1262"/>
                        </a:lnTo>
                        <a:lnTo>
                          <a:pt x="210" y="1260"/>
                        </a:lnTo>
                        <a:lnTo>
                          <a:pt x="216" y="1258"/>
                        </a:lnTo>
                        <a:lnTo>
                          <a:pt x="224" y="1250"/>
                        </a:lnTo>
                        <a:lnTo>
                          <a:pt x="232" y="1242"/>
                        </a:lnTo>
                        <a:lnTo>
                          <a:pt x="238" y="1238"/>
                        </a:lnTo>
                        <a:lnTo>
                          <a:pt x="246" y="1232"/>
                        </a:lnTo>
                        <a:lnTo>
                          <a:pt x="254" y="1232"/>
                        </a:lnTo>
                        <a:lnTo>
                          <a:pt x="262" y="1232"/>
                        </a:lnTo>
                        <a:lnTo>
                          <a:pt x="272" y="1240"/>
                        </a:lnTo>
                        <a:lnTo>
                          <a:pt x="279" y="1242"/>
                        </a:lnTo>
                        <a:lnTo>
                          <a:pt x="291" y="1246"/>
                        </a:lnTo>
                        <a:lnTo>
                          <a:pt x="301" y="1248"/>
                        </a:lnTo>
                        <a:lnTo>
                          <a:pt x="307" y="1252"/>
                        </a:lnTo>
                        <a:lnTo>
                          <a:pt x="319" y="1262"/>
                        </a:lnTo>
                        <a:lnTo>
                          <a:pt x="323" y="1266"/>
                        </a:lnTo>
                        <a:lnTo>
                          <a:pt x="325" y="1272"/>
                        </a:lnTo>
                        <a:lnTo>
                          <a:pt x="327" y="1278"/>
                        </a:lnTo>
                        <a:lnTo>
                          <a:pt x="333" y="1294"/>
                        </a:lnTo>
                        <a:lnTo>
                          <a:pt x="339" y="1312"/>
                        </a:lnTo>
                        <a:lnTo>
                          <a:pt x="345" y="1320"/>
                        </a:lnTo>
                        <a:lnTo>
                          <a:pt x="351" y="1324"/>
                        </a:lnTo>
                        <a:lnTo>
                          <a:pt x="355" y="1326"/>
                        </a:lnTo>
                        <a:lnTo>
                          <a:pt x="361" y="1328"/>
                        </a:lnTo>
                        <a:lnTo>
                          <a:pt x="367" y="1328"/>
                        </a:lnTo>
                        <a:lnTo>
                          <a:pt x="369" y="1328"/>
                        </a:lnTo>
                        <a:lnTo>
                          <a:pt x="383" y="1320"/>
                        </a:lnTo>
                        <a:lnTo>
                          <a:pt x="391" y="1320"/>
                        </a:lnTo>
                        <a:lnTo>
                          <a:pt x="399" y="1322"/>
                        </a:lnTo>
                        <a:lnTo>
                          <a:pt x="405" y="1328"/>
                        </a:lnTo>
                        <a:lnTo>
                          <a:pt x="409" y="1336"/>
                        </a:lnTo>
                        <a:lnTo>
                          <a:pt x="415" y="1354"/>
                        </a:lnTo>
                        <a:lnTo>
                          <a:pt x="421" y="1358"/>
                        </a:lnTo>
                        <a:lnTo>
                          <a:pt x="425" y="1362"/>
                        </a:lnTo>
                        <a:lnTo>
                          <a:pt x="431" y="1362"/>
                        </a:lnTo>
                        <a:lnTo>
                          <a:pt x="437" y="1362"/>
                        </a:lnTo>
                        <a:lnTo>
                          <a:pt x="443" y="1360"/>
                        </a:lnTo>
                        <a:lnTo>
                          <a:pt x="453" y="1354"/>
                        </a:lnTo>
                        <a:lnTo>
                          <a:pt x="459" y="1350"/>
                        </a:lnTo>
                        <a:lnTo>
                          <a:pt x="473" y="1348"/>
                        </a:lnTo>
                        <a:lnTo>
                          <a:pt x="481" y="1344"/>
                        </a:lnTo>
                        <a:lnTo>
                          <a:pt x="491" y="1334"/>
                        </a:lnTo>
                        <a:lnTo>
                          <a:pt x="495" y="1334"/>
                        </a:lnTo>
                        <a:lnTo>
                          <a:pt x="501" y="1334"/>
                        </a:lnTo>
                        <a:lnTo>
                          <a:pt x="507" y="1340"/>
                        </a:lnTo>
                        <a:lnTo>
                          <a:pt x="517" y="1348"/>
                        </a:lnTo>
                        <a:lnTo>
                          <a:pt x="527" y="1348"/>
                        </a:lnTo>
                        <a:lnTo>
                          <a:pt x="541" y="1346"/>
                        </a:lnTo>
                        <a:lnTo>
                          <a:pt x="551" y="1358"/>
                        </a:lnTo>
                        <a:lnTo>
                          <a:pt x="555" y="1356"/>
                        </a:lnTo>
                        <a:lnTo>
                          <a:pt x="555" y="1352"/>
                        </a:lnTo>
                        <a:lnTo>
                          <a:pt x="557" y="1348"/>
                        </a:lnTo>
                        <a:lnTo>
                          <a:pt x="557" y="1344"/>
                        </a:lnTo>
                        <a:lnTo>
                          <a:pt x="561" y="1342"/>
                        </a:lnTo>
                        <a:lnTo>
                          <a:pt x="585" y="1330"/>
                        </a:lnTo>
                        <a:lnTo>
                          <a:pt x="591" y="1330"/>
                        </a:lnTo>
                        <a:lnTo>
                          <a:pt x="595" y="1330"/>
                        </a:lnTo>
                        <a:lnTo>
                          <a:pt x="597" y="1336"/>
                        </a:lnTo>
                        <a:lnTo>
                          <a:pt x="597" y="1342"/>
                        </a:lnTo>
                        <a:lnTo>
                          <a:pt x="593" y="1358"/>
                        </a:lnTo>
                        <a:lnTo>
                          <a:pt x="591" y="1364"/>
                        </a:lnTo>
                        <a:lnTo>
                          <a:pt x="593" y="1370"/>
                        </a:lnTo>
                        <a:lnTo>
                          <a:pt x="595" y="1374"/>
                        </a:lnTo>
                        <a:lnTo>
                          <a:pt x="603" y="1378"/>
                        </a:lnTo>
                        <a:lnTo>
                          <a:pt x="605" y="1378"/>
                        </a:lnTo>
                        <a:lnTo>
                          <a:pt x="611" y="1376"/>
                        </a:lnTo>
                        <a:lnTo>
                          <a:pt x="615" y="1370"/>
                        </a:lnTo>
                        <a:lnTo>
                          <a:pt x="621" y="1364"/>
                        </a:lnTo>
                        <a:lnTo>
                          <a:pt x="633" y="1360"/>
                        </a:lnTo>
                        <a:lnTo>
                          <a:pt x="637" y="1360"/>
                        </a:lnTo>
                        <a:lnTo>
                          <a:pt x="639" y="1364"/>
                        </a:lnTo>
                        <a:lnTo>
                          <a:pt x="641" y="1378"/>
                        </a:lnTo>
                        <a:lnTo>
                          <a:pt x="649" y="1394"/>
                        </a:lnTo>
                        <a:lnTo>
                          <a:pt x="651" y="1398"/>
                        </a:lnTo>
                        <a:lnTo>
                          <a:pt x="651" y="1404"/>
                        </a:lnTo>
                        <a:lnTo>
                          <a:pt x="651" y="1408"/>
                        </a:lnTo>
                        <a:lnTo>
                          <a:pt x="649" y="1412"/>
                        </a:lnTo>
                        <a:lnTo>
                          <a:pt x="649" y="1414"/>
                        </a:lnTo>
                        <a:lnTo>
                          <a:pt x="645" y="1416"/>
                        </a:lnTo>
                        <a:lnTo>
                          <a:pt x="635" y="1418"/>
                        </a:lnTo>
                        <a:lnTo>
                          <a:pt x="631" y="1420"/>
                        </a:lnTo>
                        <a:lnTo>
                          <a:pt x="629" y="1424"/>
                        </a:lnTo>
                        <a:lnTo>
                          <a:pt x="627" y="1428"/>
                        </a:lnTo>
                        <a:lnTo>
                          <a:pt x="629" y="1434"/>
                        </a:lnTo>
                        <a:lnTo>
                          <a:pt x="633" y="1440"/>
                        </a:lnTo>
                        <a:lnTo>
                          <a:pt x="639" y="1448"/>
                        </a:lnTo>
                        <a:lnTo>
                          <a:pt x="639" y="1454"/>
                        </a:lnTo>
                        <a:lnTo>
                          <a:pt x="641" y="1458"/>
                        </a:lnTo>
                        <a:lnTo>
                          <a:pt x="639" y="1464"/>
                        </a:lnTo>
                        <a:lnTo>
                          <a:pt x="639" y="1470"/>
                        </a:lnTo>
                        <a:lnTo>
                          <a:pt x="639" y="1478"/>
                        </a:lnTo>
                        <a:lnTo>
                          <a:pt x="645" y="1486"/>
                        </a:lnTo>
                        <a:lnTo>
                          <a:pt x="649" y="1494"/>
                        </a:lnTo>
                        <a:lnTo>
                          <a:pt x="661" y="1510"/>
                        </a:lnTo>
                        <a:lnTo>
                          <a:pt x="681" y="1540"/>
                        </a:lnTo>
                        <a:lnTo>
                          <a:pt x="687" y="1546"/>
                        </a:lnTo>
                        <a:lnTo>
                          <a:pt x="715" y="1556"/>
                        </a:lnTo>
                        <a:lnTo>
                          <a:pt x="721" y="1558"/>
                        </a:lnTo>
                        <a:lnTo>
                          <a:pt x="723" y="1560"/>
                        </a:lnTo>
                        <a:lnTo>
                          <a:pt x="725" y="1566"/>
                        </a:lnTo>
                        <a:lnTo>
                          <a:pt x="727" y="1574"/>
                        </a:lnTo>
                        <a:lnTo>
                          <a:pt x="727" y="1584"/>
                        </a:lnTo>
                        <a:lnTo>
                          <a:pt x="725" y="1592"/>
                        </a:lnTo>
                        <a:lnTo>
                          <a:pt x="719" y="1596"/>
                        </a:lnTo>
                        <a:lnTo>
                          <a:pt x="709" y="1600"/>
                        </a:lnTo>
                        <a:lnTo>
                          <a:pt x="705" y="1606"/>
                        </a:lnTo>
                        <a:lnTo>
                          <a:pt x="705" y="1610"/>
                        </a:lnTo>
                        <a:lnTo>
                          <a:pt x="705" y="1614"/>
                        </a:lnTo>
                        <a:lnTo>
                          <a:pt x="709" y="1630"/>
                        </a:lnTo>
                        <a:lnTo>
                          <a:pt x="715" y="1652"/>
                        </a:lnTo>
                        <a:lnTo>
                          <a:pt x="719" y="1666"/>
                        </a:lnTo>
                        <a:lnTo>
                          <a:pt x="731" y="1686"/>
                        </a:lnTo>
                        <a:lnTo>
                          <a:pt x="733" y="1696"/>
                        </a:lnTo>
                        <a:lnTo>
                          <a:pt x="731" y="1708"/>
                        </a:lnTo>
                        <a:lnTo>
                          <a:pt x="733" y="1718"/>
                        </a:lnTo>
                        <a:lnTo>
                          <a:pt x="747" y="1748"/>
                        </a:lnTo>
                        <a:lnTo>
                          <a:pt x="769" y="1812"/>
                        </a:lnTo>
                        <a:lnTo>
                          <a:pt x="777" y="1832"/>
                        </a:lnTo>
                        <a:lnTo>
                          <a:pt x="789" y="1850"/>
                        </a:lnTo>
                        <a:lnTo>
                          <a:pt x="799" y="1858"/>
                        </a:lnTo>
                        <a:lnTo>
                          <a:pt x="815" y="1884"/>
                        </a:lnTo>
                        <a:lnTo>
                          <a:pt x="821" y="1890"/>
                        </a:lnTo>
                        <a:lnTo>
                          <a:pt x="823" y="1892"/>
                        </a:lnTo>
                        <a:lnTo>
                          <a:pt x="831" y="1898"/>
                        </a:lnTo>
                        <a:lnTo>
                          <a:pt x="849" y="1926"/>
                        </a:lnTo>
                        <a:lnTo>
                          <a:pt x="881" y="1952"/>
                        </a:lnTo>
                        <a:lnTo>
                          <a:pt x="895" y="1958"/>
                        </a:lnTo>
                        <a:lnTo>
                          <a:pt x="899" y="1964"/>
                        </a:lnTo>
                        <a:lnTo>
                          <a:pt x="901" y="1970"/>
                        </a:lnTo>
                        <a:lnTo>
                          <a:pt x="899" y="1976"/>
                        </a:lnTo>
                        <a:lnTo>
                          <a:pt x="897" y="1984"/>
                        </a:lnTo>
                        <a:lnTo>
                          <a:pt x="899" y="1992"/>
                        </a:lnTo>
                        <a:lnTo>
                          <a:pt x="905" y="1998"/>
                        </a:lnTo>
                        <a:lnTo>
                          <a:pt x="913" y="1996"/>
                        </a:lnTo>
                        <a:lnTo>
                          <a:pt x="919" y="1992"/>
                        </a:lnTo>
                        <a:lnTo>
                          <a:pt x="923" y="1992"/>
                        </a:lnTo>
                        <a:lnTo>
                          <a:pt x="933" y="1994"/>
                        </a:lnTo>
                        <a:lnTo>
                          <a:pt x="943" y="2004"/>
                        </a:lnTo>
                        <a:lnTo>
                          <a:pt x="959" y="2010"/>
                        </a:lnTo>
                        <a:lnTo>
                          <a:pt x="971" y="2012"/>
                        </a:lnTo>
                        <a:lnTo>
                          <a:pt x="979" y="2016"/>
                        </a:lnTo>
                        <a:lnTo>
                          <a:pt x="995" y="2030"/>
                        </a:lnTo>
                        <a:lnTo>
                          <a:pt x="1027" y="2062"/>
                        </a:lnTo>
                        <a:lnTo>
                          <a:pt x="1075" y="2124"/>
                        </a:lnTo>
                        <a:lnTo>
                          <a:pt x="1083" y="2140"/>
                        </a:lnTo>
                        <a:lnTo>
                          <a:pt x="1089" y="2154"/>
                        </a:lnTo>
                        <a:lnTo>
                          <a:pt x="1093" y="2160"/>
                        </a:lnTo>
                        <a:lnTo>
                          <a:pt x="1101" y="2168"/>
                        </a:lnTo>
                        <a:lnTo>
                          <a:pt x="1105" y="2174"/>
                        </a:lnTo>
                        <a:lnTo>
                          <a:pt x="1113" y="2192"/>
                        </a:lnTo>
                        <a:lnTo>
                          <a:pt x="1113" y="2200"/>
                        </a:lnTo>
                        <a:lnTo>
                          <a:pt x="1107" y="2204"/>
                        </a:lnTo>
                        <a:lnTo>
                          <a:pt x="1101" y="2202"/>
                        </a:lnTo>
                        <a:lnTo>
                          <a:pt x="1093" y="2194"/>
                        </a:lnTo>
                        <a:lnTo>
                          <a:pt x="1083" y="2182"/>
                        </a:lnTo>
                        <a:lnTo>
                          <a:pt x="1079" y="2180"/>
                        </a:lnTo>
                        <a:lnTo>
                          <a:pt x="1075" y="2182"/>
                        </a:lnTo>
                        <a:lnTo>
                          <a:pt x="1069" y="2188"/>
                        </a:lnTo>
                        <a:lnTo>
                          <a:pt x="1063" y="2202"/>
                        </a:lnTo>
                        <a:lnTo>
                          <a:pt x="1057" y="2206"/>
                        </a:lnTo>
                        <a:lnTo>
                          <a:pt x="1053" y="2208"/>
                        </a:lnTo>
                        <a:lnTo>
                          <a:pt x="1037" y="2214"/>
                        </a:lnTo>
                        <a:lnTo>
                          <a:pt x="1031" y="2218"/>
                        </a:lnTo>
                        <a:lnTo>
                          <a:pt x="1023" y="2222"/>
                        </a:lnTo>
                        <a:lnTo>
                          <a:pt x="1019" y="2228"/>
                        </a:lnTo>
                        <a:lnTo>
                          <a:pt x="1015" y="2234"/>
                        </a:lnTo>
                        <a:lnTo>
                          <a:pt x="1017" y="2242"/>
                        </a:lnTo>
                        <a:lnTo>
                          <a:pt x="1021" y="2246"/>
                        </a:lnTo>
                        <a:lnTo>
                          <a:pt x="1037" y="2258"/>
                        </a:lnTo>
                        <a:lnTo>
                          <a:pt x="1041" y="2260"/>
                        </a:lnTo>
                        <a:lnTo>
                          <a:pt x="1047" y="2258"/>
                        </a:lnTo>
                        <a:lnTo>
                          <a:pt x="1049" y="2256"/>
                        </a:lnTo>
                        <a:lnTo>
                          <a:pt x="1055" y="2248"/>
                        </a:lnTo>
                        <a:lnTo>
                          <a:pt x="1057" y="2244"/>
                        </a:lnTo>
                        <a:lnTo>
                          <a:pt x="1061" y="2242"/>
                        </a:lnTo>
                        <a:lnTo>
                          <a:pt x="1067" y="2240"/>
                        </a:lnTo>
                        <a:lnTo>
                          <a:pt x="1071" y="2242"/>
                        </a:lnTo>
                        <a:lnTo>
                          <a:pt x="1077" y="2248"/>
                        </a:lnTo>
                        <a:lnTo>
                          <a:pt x="1077" y="2254"/>
                        </a:lnTo>
                        <a:lnTo>
                          <a:pt x="1075" y="2262"/>
                        </a:lnTo>
                        <a:lnTo>
                          <a:pt x="1063" y="2276"/>
                        </a:lnTo>
                        <a:lnTo>
                          <a:pt x="1051" y="2286"/>
                        </a:lnTo>
                        <a:lnTo>
                          <a:pt x="1049" y="2292"/>
                        </a:lnTo>
                        <a:lnTo>
                          <a:pt x="1047" y="2304"/>
                        </a:lnTo>
                        <a:lnTo>
                          <a:pt x="1045" y="2310"/>
                        </a:lnTo>
                        <a:lnTo>
                          <a:pt x="1041" y="2314"/>
                        </a:lnTo>
                        <a:lnTo>
                          <a:pt x="1037" y="2316"/>
                        </a:lnTo>
                        <a:lnTo>
                          <a:pt x="1035" y="2322"/>
                        </a:lnTo>
                        <a:lnTo>
                          <a:pt x="1033" y="2324"/>
                        </a:lnTo>
                        <a:lnTo>
                          <a:pt x="1039" y="2330"/>
                        </a:lnTo>
                        <a:lnTo>
                          <a:pt x="1043" y="2334"/>
                        </a:lnTo>
                        <a:lnTo>
                          <a:pt x="1047" y="2342"/>
                        </a:lnTo>
                        <a:lnTo>
                          <a:pt x="1047" y="2348"/>
                        </a:lnTo>
                        <a:lnTo>
                          <a:pt x="1041" y="2354"/>
                        </a:lnTo>
                        <a:lnTo>
                          <a:pt x="1037" y="2356"/>
                        </a:lnTo>
                        <a:lnTo>
                          <a:pt x="1035" y="2360"/>
                        </a:lnTo>
                        <a:lnTo>
                          <a:pt x="1027" y="2362"/>
                        </a:lnTo>
                        <a:lnTo>
                          <a:pt x="1013" y="2358"/>
                        </a:lnTo>
                        <a:lnTo>
                          <a:pt x="1009" y="2360"/>
                        </a:lnTo>
                        <a:lnTo>
                          <a:pt x="1005" y="2372"/>
                        </a:lnTo>
                        <a:lnTo>
                          <a:pt x="1009" y="2388"/>
                        </a:lnTo>
                        <a:lnTo>
                          <a:pt x="1031" y="2402"/>
                        </a:lnTo>
                        <a:lnTo>
                          <a:pt x="1035" y="2406"/>
                        </a:lnTo>
                        <a:lnTo>
                          <a:pt x="1037" y="2410"/>
                        </a:lnTo>
                        <a:lnTo>
                          <a:pt x="1039" y="2418"/>
                        </a:lnTo>
                        <a:lnTo>
                          <a:pt x="1039" y="2424"/>
                        </a:lnTo>
                        <a:lnTo>
                          <a:pt x="1041" y="2436"/>
                        </a:lnTo>
                        <a:lnTo>
                          <a:pt x="1047" y="2442"/>
                        </a:lnTo>
                        <a:lnTo>
                          <a:pt x="1057" y="2444"/>
                        </a:lnTo>
                        <a:lnTo>
                          <a:pt x="1119" y="2438"/>
                        </a:lnTo>
                        <a:lnTo>
                          <a:pt x="1139" y="2438"/>
                        </a:lnTo>
                        <a:lnTo>
                          <a:pt x="1155" y="2454"/>
                        </a:lnTo>
                        <a:lnTo>
                          <a:pt x="1179" y="2472"/>
                        </a:lnTo>
                        <a:lnTo>
                          <a:pt x="1199" y="2458"/>
                        </a:lnTo>
                        <a:lnTo>
                          <a:pt x="1203" y="2452"/>
                        </a:lnTo>
                        <a:lnTo>
                          <a:pt x="1205" y="2446"/>
                        </a:lnTo>
                        <a:lnTo>
                          <a:pt x="1201" y="2442"/>
                        </a:lnTo>
                        <a:lnTo>
                          <a:pt x="1199" y="2438"/>
                        </a:lnTo>
                        <a:lnTo>
                          <a:pt x="1197" y="2430"/>
                        </a:lnTo>
                        <a:lnTo>
                          <a:pt x="1195" y="2418"/>
                        </a:lnTo>
                        <a:lnTo>
                          <a:pt x="1193" y="2412"/>
                        </a:lnTo>
                        <a:lnTo>
                          <a:pt x="1193" y="2410"/>
                        </a:lnTo>
                        <a:lnTo>
                          <a:pt x="1183" y="2404"/>
                        </a:lnTo>
                        <a:lnTo>
                          <a:pt x="1179" y="2394"/>
                        </a:lnTo>
                        <a:lnTo>
                          <a:pt x="1179" y="2384"/>
                        </a:lnTo>
                        <a:lnTo>
                          <a:pt x="1181" y="2368"/>
                        </a:lnTo>
                        <a:lnTo>
                          <a:pt x="1179" y="2356"/>
                        </a:lnTo>
                        <a:lnTo>
                          <a:pt x="1169" y="2332"/>
                        </a:lnTo>
                        <a:lnTo>
                          <a:pt x="1165" y="2310"/>
                        </a:lnTo>
                        <a:lnTo>
                          <a:pt x="1165" y="2300"/>
                        </a:lnTo>
                        <a:lnTo>
                          <a:pt x="1167" y="2290"/>
                        </a:lnTo>
                        <a:lnTo>
                          <a:pt x="1167" y="2282"/>
                        </a:lnTo>
                        <a:lnTo>
                          <a:pt x="1171" y="2276"/>
                        </a:lnTo>
                        <a:lnTo>
                          <a:pt x="1173" y="2272"/>
                        </a:lnTo>
                        <a:lnTo>
                          <a:pt x="1177" y="2268"/>
                        </a:lnTo>
                        <a:lnTo>
                          <a:pt x="1181" y="2268"/>
                        </a:lnTo>
                        <a:lnTo>
                          <a:pt x="1183" y="2268"/>
                        </a:lnTo>
                        <a:lnTo>
                          <a:pt x="1199" y="2272"/>
                        </a:lnTo>
                        <a:lnTo>
                          <a:pt x="1205" y="2272"/>
                        </a:lnTo>
                        <a:lnTo>
                          <a:pt x="1211" y="2272"/>
                        </a:lnTo>
                        <a:lnTo>
                          <a:pt x="1215" y="2270"/>
                        </a:lnTo>
                        <a:lnTo>
                          <a:pt x="1221" y="2266"/>
                        </a:lnTo>
                        <a:lnTo>
                          <a:pt x="1227" y="2264"/>
                        </a:lnTo>
                        <a:lnTo>
                          <a:pt x="1231" y="2262"/>
                        </a:lnTo>
                        <a:lnTo>
                          <a:pt x="1239" y="2266"/>
                        </a:lnTo>
                        <a:lnTo>
                          <a:pt x="1265" y="2288"/>
                        </a:lnTo>
                        <a:lnTo>
                          <a:pt x="1275" y="2288"/>
                        </a:lnTo>
                        <a:lnTo>
                          <a:pt x="1285" y="2286"/>
                        </a:lnTo>
                        <a:lnTo>
                          <a:pt x="1293" y="2276"/>
                        </a:lnTo>
                        <a:lnTo>
                          <a:pt x="1293" y="2268"/>
                        </a:lnTo>
                        <a:lnTo>
                          <a:pt x="1293" y="2260"/>
                        </a:lnTo>
                        <a:lnTo>
                          <a:pt x="1287" y="2254"/>
                        </a:lnTo>
                        <a:lnTo>
                          <a:pt x="1281" y="2250"/>
                        </a:lnTo>
                        <a:lnTo>
                          <a:pt x="1271" y="2246"/>
                        </a:lnTo>
                        <a:lnTo>
                          <a:pt x="1267" y="2242"/>
                        </a:lnTo>
                        <a:lnTo>
                          <a:pt x="1265" y="2234"/>
                        </a:lnTo>
                        <a:lnTo>
                          <a:pt x="1269" y="2230"/>
                        </a:lnTo>
                        <a:lnTo>
                          <a:pt x="1273" y="2228"/>
                        </a:lnTo>
                        <a:lnTo>
                          <a:pt x="1285" y="2226"/>
                        </a:lnTo>
                        <a:lnTo>
                          <a:pt x="1287" y="2222"/>
                        </a:lnTo>
                        <a:lnTo>
                          <a:pt x="1289" y="2218"/>
                        </a:lnTo>
                        <a:lnTo>
                          <a:pt x="1287" y="2214"/>
                        </a:lnTo>
                        <a:lnTo>
                          <a:pt x="1283" y="2208"/>
                        </a:lnTo>
                        <a:lnTo>
                          <a:pt x="1271" y="2202"/>
                        </a:lnTo>
                        <a:lnTo>
                          <a:pt x="1265" y="2196"/>
                        </a:lnTo>
                        <a:lnTo>
                          <a:pt x="1261" y="2190"/>
                        </a:lnTo>
                        <a:lnTo>
                          <a:pt x="1259" y="2178"/>
                        </a:lnTo>
                        <a:lnTo>
                          <a:pt x="1265" y="2172"/>
                        </a:lnTo>
                        <a:lnTo>
                          <a:pt x="1267" y="2170"/>
                        </a:lnTo>
                        <a:lnTo>
                          <a:pt x="1275" y="2174"/>
                        </a:lnTo>
                        <a:lnTo>
                          <a:pt x="1285" y="2178"/>
                        </a:lnTo>
                        <a:lnTo>
                          <a:pt x="1287" y="2180"/>
                        </a:lnTo>
                        <a:lnTo>
                          <a:pt x="1291" y="2184"/>
                        </a:lnTo>
                        <a:lnTo>
                          <a:pt x="1295" y="2188"/>
                        </a:lnTo>
                        <a:lnTo>
                          <a:pt x="1297" y="2194"/>
                        </a:lnTo>
                        <a:lnTo>
                          <a:pt x="1297" y="2198"/>
                        </a:lnTo>
                        <a:lnTo>
                          <a:pt x="1301" y="2202"/>
                        </a:lnTo>
                        <a:lnTo>
                          <a:pt x="1305" y="2204"/>
                        </a:lnTo>
                        <a:lnTo>
                          <a:pt x="1309" y="2206"/>
                        </a:lnTo>
                        <a:lnTo>
                          <a:pt x="1341" y="2200"/>
                        </a:lnTo>
                        <a:lnTo>
                          <a:pt x="1351" y="2196"/>
                        </a:lnTo>
                        <a:lnTo>
                          <a:pt x="1361" y="2196"/>
                        </a:lnTo>
                        <a:lnTo>
                          <a:pt x="1367" y="2200"/>
                        </a:lnTo>
                        <a:lnTo>
                          <a:pt x="1385" y="2226"/>
                        </a:lnTo>
                        <a:lnTo>
                          <a:pt x="1387" y="2232"/>
                        </a:lnTo>
                        <a:lnTo>
                          <a:pt x="1387" y="2234"/>
                        </a:lnTo>
                        <a:lnTo>
                          <a:pt x="1385" y="2236"/>
                        </a:lnTo>
                        <a:lnTo>
                          <a:pt x="1379" y="2234"/>
                        </a:lnTo>
                        <a:lnTo>
                          <a:pt x="1373" y="2234"/>
                        </a:lnTo>
                        <a:lnTo>
                          <a:pt x="1367" y="2230"/>
                        </a:lnTo>
                        <a:lnTo>
                          <a:pt x="1363" y="2230"/>
                        </a:lnTo>
                        <a:lnTo>
                          <a:pt x="1359" y="2232"/>
                        </a:lnTo>
                        <a:lnTo>
                          <a:pt x="1357" y="2234"/>
                        </a:lnTo>
                        <a:lnTo>
                          <a:pt x="1359" y="2240"/>
                        </a:lnTo>
                        <a:lnTo>
                          <a:pt x="1363" y="2246"/>
                        </a:lnTo>
                        <a:lnTo>
                          <a:pt x="1379" y="2256"/>
                        </a:lnTo>
                        <a:lnTo>
                          <a:pt x="1381" y="2256"/>
                        </a:lnTo>
                        <a:lnTo>
                          <a:pt x="1383" y="2260"/>
                        </a:lnTo>
                        <a:lnTo>
                          <a:pt x="1383" y="2262"/>
                        </a:lnTo>
                        <a:lnTo>
                          <a:pt x="1379" y="2264"/>
                        </a:lnTo>
                        <a:lnTo>
                          <a:pt x="1367" y="2268"/>
                        </a:lnTo>
                        <a:lnTo>
                          <a:pt x="1363" y="2270"/>
                        </a:lnTo>
                        <a:lnTo>
                          <a:pt x="1363" y="2276"/>
                        </a:lnTo>
                        <a:lnTo>
                          <a:pt x="1365" y="2280"/>
                        </a:lnTo>
                        <a:lnTo>
                          <a:pt x="1391" y="2292"/>
                        </a:lnTo>
                        <a:lnTo>
                          <a:pt x="1397" y="2292"/>
                        </a:lnTo>
                        <a:lnTo>
                          <a:pt x="1407" y="2292"/>
                        </a:lnTo>
                        <a:lnTo>
                          <a:pt x="1411" y="2292"/>
                        </a:lnTo>
                        <a:lnTo>
                          <a:pt x="1413" y="2296"/>
                        </a:lnTo>
                        <a:lnTo>
                          <a:pt x="1417" y="2302"/>
                        </a:lnTo>
                        <a:lnTo>
                          <a:pt x="1423" y="2330"/>
                        </a:lnTo>
                        <a:lnTo>
                          <a:pt x="1425" y="2336"/>
                        </a:lnTo>
                        <a:lnTo>
                          <a:pt x="1429" y="2342"/>
                        </a:lnTo>
                        <a:lnTo>
                          <a:pt x="1435" y="2348"/>
                        </a:lnTo>
                        <a:lnTo>
                          <a:pt x="1439" y="2348"/>
                        </a:lnTo>
                        <a:lnTo>
                          <a:pt x="1445" y="2342"/>
                        </a:lnTo>
                        <a:lnTo>
                          <a:pt x="1455" y="2330"/>
                        </a:lnTo>
                        <a:lnTo>
                          <a:pt x="1459" y="2326"/>
                        </a:lnTo>
                        <a:lnTo>
                          <a:pt x="1461" y="2324"/>
                        </a:lnTo>
                        <a:lnTo>
                          <a:pt x="1471" y="2320"/>
                        </a:lnTo>
                        <a:lnTo>
                          <a:pt x="1477" y="2318"/>
                        </a:lnTo>
                        <a:lnTo>
                          <a:pt x="1493" y="2316"/>
                        </a:lnTo>
                        <a:lnTo>
                          <a:pt x="1501" y="2316"/>
                        </a:lnTo>
                        <a:lnTo>
                          <a:pt x="1507" y="2312"/>
                        </a:lnTo>
                        <a:lnTo>
                          <a:pt x="1509" y="2310"/>
                        </a:lnTo>
                        <a:lnTo>
                          <a:pt x="1507" y="2302"/>
                        </a:lnTo>
                        <a:lnTo>
                          <a:pt x="1499" y="2286"/>
                        </a:lnTo>
                        <a:lnTo>
                          <a:pt x="1499" y="2280"/>
                        </a:lnTo>
                        <a:lnTo>
                          <a:pt x="1497" y="2274"/>
                        </a:lnTo>
                        <a:lnTo>
                          <a:pt x="1497" y="2268"/>
                        </a:lnTo>
                        <a:lnTo>
                          <a:pt x="1499" y="2264"/>
                        </a:lnTo>
                        <a:lnTo>
                          <a:pt x="1499" y="2260"/>
                        </a:lnTo>
                        <a:lnTo>
                          <a:pt x="1503" y="2256"/>
                        </a:lnTo>
                        <a:lnTo>
                          <a:pt x="1509" y="2250"/>
                        </a:lnTo>
                        <a:lnTo>
                          <a:pt x="1519" y="2246"/>
                        </a:lnTo>
                        <a:lnTo>
                          <a:pt x="1525" y="2242"/>
                        </a:lnTo>
                        <a:lnTo>
                          <a:pt x="1531" y="2234"/>
                        </a:lnTo>
                        <a:lnTo>
                          <a:pt x="1537" y="2230"/>
                        </a:lnTo>
                        <a:lnTo>
                          <a:pt x="1543" y="2226"/>
                        </a:lnTo>
                        <a:lnTo>
                          <a:pt x="1557" y="2216"/>
                        </a:lnTo>
                        <a:lnTo>
                          <a:pt x="1561" y="2212"/>
                        </a:lnTo>
                        <a:lnTo>
                          <a:pt x="1575" y="2202"/>
                        </a:lnTo>
                        <a:lnTo>
                          <a:pt x="1593" y="2182"/>
                        </a:lnTo>
                        <a:lnTo>
                          <a:pt x="1597" y="2170"/>
                        </a:lnTo>
                        <a:lnTo>
                          <a:pt x="1603" y="2162"/>
                        </a:lnTo>
                        <a:lnTo>
                          <a:pt x="1607" y="2156"/>
                        </a:lnTo>
                        <a:lnTo>
                          <a:pt x="1623" y="2148"/>
                        </a:lnTo>
                        <a:lnTo>
                          <a:pt x="1627" y="2146"/>
                        </a:lnTo>
                        <a:lnTo>
                          <a:pt x="1635" y="2146"/>
                        </a:lnTo>
                        <a:lnTo>
                          <a:pt x="1639" y="2146"/>
                        </a:lnTo>
                        <a:lnTo>
                          <a:pt x="1643" y="2150"/>
                        </a:lnTo>
                        <a:lnTo>
                          <a:pt x="1649" y="2154"/>
                        </a:lnTo>
                        <a:lnTo>
                          <a:pt x="1651" y="2158"/>
                        </a:lnTo>
                        <a:lnTo>
                          <a:pt x="1657" y="2170"/>
                        </a:lnTo>
                        <a:lnTo>
                          <a:pt x="1663" y="2176"/>
                        </a:lnTo>
                        <a:lnTo>
                          <a:pt x="1689" y="2198"/>
                        </a:lnTo>
                        <a:lnTo>
                          <a:pt x="1697" y="2204"/>
                        </a:lnTo>
                        <a:lnTo>
                          <a:pt x="1701" y="2214"/>
                        </a:lnTo>
                        <a:lnTo>
                          <a:pt x="1701" y="2222"/>
                        </a:lnTo>
                        <a:lnTo>
                          <a:pt x="1701" y="2230"/>
                        </a:lnTo>
                        <a:lnTo>
                          <a:pt x="1689" y="2274"/>
                        </a:lnTo>
                        <a:lnTo>
                          <a:pt x="1687" y="2286"/>
                        </a:lnTo>
                        <a:lnTo>
                          <a:pt x="1687" y="2300"/>
                        </a:lnTo>
                        <a:lnTo>
                          <a:pt x="1689" y="2312"/>
                        </a:lnTo>
                        <a:lnTo>
                          <a:pt x="1695" y="2326"/>
                        </a:lnTo>
                        <a:lnTo>
                          <a:pt x="1699" y="2334"/>
                        </a:lnTo>
                        <a:lnTo>
                          <a:pt x="1699" y="2340"/>
                        </a:lnTo>
                        <a:lnTo>
                          <a:pt x="1699" y="2344"/>
                        </a:lnTo>
                        <a:lnTo>
                          <a:pt x="1697" y="2350"/>
                        </a:lnTo>
                        <a:lnTo>
                          <a:pt x="1695" y="2356"/>
                        </a:lnTo>
                        <a:lnTo>
                          <a:pt x="1697" y="2364"/>
                        </a:lnTo>
                        <a:lnTo>
                          <a:pt x="1701" y="2376"/>
                        </a:lnTo>
                        <a:lnTo>
                          <a:pt x="1703" y="2384"/>
                        </a:lnTo>
                        <a:lnTo>
                          <a:pt x="1703" y="2390"/>
                        </a:lnTo>
                        <a:lnTo>
                          <a:pt x="1701" y="2402"/>
                        </a:lnTo>
                        <a:lnTo>
                          <a:pt x="1703" y="2428"/>
                        </a:lnTo>
                        <a:lnTo>
                          <a:pt x="1701" y="2434"/>
                        </a:lnTo>
                        <a:lnTo>
                          <a:pt x="1701" y="2438"/>
                        </a:lnTo>
                        <a:lnTo>
                          <a:pt x="1699" y="2444"/>
                        </a:lnTo>
                        <a:lnTo>
                          <a:pt x="1687" y="2460"/>
                        </a:lnTo>
                        <a:lnTo>
                          <a:pt x="1683" y="2466"/>
                        </a:lnTo>
                        <a:lnTo>
                          <a:pt x="1673" y="2520"/>
                        </a:lnTo>
                        <a:lnTo>
                          <a:pt x="1673" y="2528"/>
                        </a:lnTo>
                        <a:lnTo>
                          <a:pt x="1677" y="2532"/>
                        </a:lnTo>
                        <a:lnTo>
                          <a:pt x="1679" y="2538"/>
                        </a:lnTo>
                        <a:lnTo>
                          <a:pt x="1683" y="2540"/>
                        </a:lnTo>
                        <a:lnTo>
                          <a:pt x="1685" y="2546"/>
                        </a:lnTo>
                        <a:lnTo>
                          <a:pt x="1687" y="2550"/>
                        </a:lnTo>
                        <a:lnTo>
                          <a:pt x="1685" y="2552"/>
                        </a:lnTo>
                        <a:lnTo>
                          <a:pt x="1673" y="2556"/>
                        </a:lnTo>
                        <a:lnTo>
                          <a:pt x="1669" y="2558"/>
                        </a:lnTo>
                        <a:lnTo>
                          <a:pt x="1667" y="2564"/>
                        </a:lnTo>
                        <a:lnTo>
                          <a:pt x="1667" y="2566"/>
                        </a:lnTo>
                        <a:lnTo>
                          <a:pt x="1671" y="2572"/>
                        </a:lnTo>
                        <a:lnTo>
                          <a:pt x="1673" y="2574"/>
                        </a:lnTo>
                        <a:lnTo>
                          <a:pt x="1681" y="2578"/>
                        </a:lnTo>
                        <a:lnTo>
                          <a:pt x="1701" y="2570"/>
                        </a:lnTo>
                        <a:lnTo>
                          <a:pt x="1723" y="2572"/>
                        </a:lnTo>
                        <a:lnTo>
                          <a:pt x="1729" y="2564"/>
                        </a:lnTo>
                        <a:lnTo>
                          <a:pt x="1739" y="2542"/>
                        </a:lnTo>
                        <a:lnTo>
                          <a:pt x="1745" y="2532"/>
                        </a:lnTo>
                        <a:lnTo>
                          <a:pt x="1755" y="2526"/>
                        </a:lnTo>
                        <a:lnTo>
                          <a:pt x="1791" y="2524"/>
                        </a:lnTo>
                        <a:lnTo>
                          <a:pt x="1795" y="2518"/>
                        </a:lnTo>
                        <a:lnTo>
                          <a:pt x="1793" y="2514"/>
                        </a:lnTo>
                        <a:lnTo>
                          <a:pt x="1789" y="2508"/>
                        </a:lnTo>
                        <a:lnTo>
                          <a:pt x="1767" y="2498"/>
                        </a:lnTo>
                        <a:lnTo>
                          <a:pt x="1765" y="2492"/>
                        </a:lnTo>
                        <a:lnTo>
                          <a:pt x="1763" y="2484"/>
                        </a:lnTo>
                        <a:lnTo>
                          <a:pt x="1771" y="2472"/>
                        </a:lnTo>
                        <a:lnTo>
                          <a:pt x="1777" y="2470"/>
                        </a:lnTo>
                        <a:lnTo>
                          <a:pt x="1787" y="2472"/>
                        </a:lnTo>
                        <a:lnTo>
                          <a:pt x="1809" y="2480"/>
                        </a:lnTo>
                        <a:lnTo>
                          <a:pt x="1821" y="2484"/>
                        </a:lnTo>
                        <a:lnTo>
                          <a:pt x="1833" y="2484"/>
                        </a:lnTo>
                        <a:lnTo>
                          <a:pt x="1839" y="2478"/>
                        </a:lnTo>
                        <a:lnTo>
                          <a:pt x="1851" y="2464"/>
                        </a:lnTo>
                        <a:lnTo>
                          <a:pt x="1855" y="2464"/>
                        </a:lnTo>
                        <a:lnTo>
                          <a:pt x="1859" y="2468"/>
                        </a:lnTo>
                        <a:lnTo>
                          <a:pt x="1861" y="2474"/>
                        </a:lnTo>
                        <a:lnTo>
                          <a:pt x="1863" y="2478"/>
                        </a:lnTo>
                        <a:lnTo>
                          <a:pt x="1871" y="2480"/>
                        </a:lnTo>
                        <a:lnTo>
                          <a:pt x="1875" y="2476"/>
                        </a:lnTo>
                        <a:lnTo>
                          <a:pt x="1879" y="2466"/>
                        </a:lnTo>
                        <a:lnTo>
                          <a:pt x="1883" y="2464"/>
                        </a:lnTo>
                        <a:lnTo>
                          <a:pt x="1887" y="2468"/>
                        </a:lnTo>
                        <a:lnTo>
                          <a:pt x="1891" y="2476"/>
                        </a:lnTo>
                        <a:lnTo>
                          <a:pt x="1895" y="2482"/>
                        </a:lnTo>
                        <a:lnTo>
                          <a:pt x="1899" y="2484"/>
                        </a:lnTo>
                        <a:lnTo>
                          <a:pt x="1901" y="2484"/>
                        </a:lnTo>
                        <a:lnTo>
                          <a:pt x="1911" y="2466"/>
                        </a:lnTo>
                        <a:lnTo>
                          <a:pt x="1929" y="2470"/>
                        </a:lnTo>
                        <a:lnTo>
                          <a:pt x="1947" y="2452"/>
                        </a:lnTo>
                        <a:lnTo>
                          <a:pt x="1951" y="2450"/>
                        </a:lnTo>
                        <a:lnTo>
                          <a:pt x="1957" y="2446"/>
                        </a:lnTo>
                        <a:lnTo>
                          <a:pt x="1961" y="2446"/>
                        </a:lnTo>
                        <a:lnTo>
                          <a:pt x="1967" y="2444"/>
                        </a:lnTo>
                        <a:lnTo>
                          <a:pt x="1973" y="2442"/>
                        </a:lnTo>
                        <a:lnTo>
                          <a:pt x="1979" y="2436"/>
                        </a:lnTo>
                        <a:lnTo>
                          <a:pt x="2005" y="2430"/>
                        </a:lnTo>
                        <a:lnTo>
                          <a:pt x="2011" y="2428"/>
                        </a:lnTo>
                        <a:lnTo>
                          <a:pt x="2029" y="2408"/>
                        </a:lnTo>
                        <a:lnTo>
                          <a:pt x="2037" y="2406"/>
                        </a:lnTo>
                        <a:lnTo>
                          <a:pt x="2045" y="2408"/>
                        </a:lnTo>
                        <a:lnTo>
                          <a:pt x="2053" y="2410"/>
                        </a:lnTo>
                        <a:lnTo>
                          <a:pt x="2061" y="2408"/>
                        </a:lnTo>
                        <a:lnTo>
                          <a:pt x="2067" y="2400"/>
                        </a:lnTo>
                        <a:lnTo>
                          <a:pt x="2073" y="2384"/>
                        </a:lnTo>
                        <a:lnTo>
                          <a:pt x="2077" y="2378"/>
                        </a:lnTo>
                        <a:lnTo>
                          <a:pt x="2087" y="2364"/>
                        </a:lnTo>
                        <a:lnTo>
                          <a:pt x="2101" y="2358"/>
                        </a:lnTo>
                        <a:lnTo>
                          <a:pt x="2099" y="2342"/>
                        </a:lnTo>
                        <a:lnTo>
                          <a:pt x="2091" y="2320"/>
                        </a:lnTo>
                        <a:lnTo>
                          <a:pt x="2085" y="2304"/>
                        </a:lnTo>
                        <a:lnTo>
                          <a:pt x="2079" y="2298"/>
                        </a:lnTo>
                        <a:lnTo>
                          <a:pt x="2067" y="2292"/>
                        </a:lnTo>
                        <a:lnTo>
                          <a:pt x="2059" y="2284"/>
                        </a:lnTo>
                        <a:lnTo>
                          <a:pt x="2065" y="2266"/>
                        </a:lnTo>
                        <a:lnTo>
                          <a:pt x="2061" y="2244"/>
                        </a:lnTo>
                        <a:lnTo>
                          <a:pt x="2061" y="2232"/>
                        </a:lnTo>
                        <a:lnTo>
                          <a:pt x="2085" y="2248"/>
                        </a:lnTo>
                        <a:lnTo>
                          <a:pt x="2079" y="2224"/>
                        </a:lnTo>
                        <a:lnTo>
                          <a:pt x="2079" y="2202"/>
                        </a:lnTo>
                        <a:lnTo>
                          <a:pt x="2085" y="2188"/>
                        </a:lnTo>
                        <a:lnTo>
                          <a:pt x="2107" y="2178"/>
                        </a:lnTo>
                        <a:lnTo>
                          <a:pt x="2101" y="2170"/>
                        </a:lnTo>
                        <a:lnTo>
                          <a:pt x="2083" y="2168"/>
                        </a:lnTo>
                        <a:lnTo>
                          <a:pt x="2079" y="2158"/>
                        </a:lnTo>
                        <a:lnTo>
                          <a:pt x="2083" y="2156"/>
                        </a:lnTo>
                        <a:lnTo>
                          <a:pt x="2089" y="2154"/>
                        </a:lnTo>
                        <a:lnTo>
                          <a:pt x="2097" y="2150"/>
                        </a:lnTo>
                        <a:lnTo>
                          <a:pt x="2099" y="2144"/>
                        </a:lnTo>
                        <a:lnTo>
                          <a:pt x="2099" y="2140"/>
                        </a:lnTo>
                        <a:lnTo>
                          <a:pt x="2101" y="2134"/>
                        </a:lnTo>
                        <a:lnTo>
                          <a:pt x="2103" y="2132"/>
                        </a:lnTo>
                        <a:lnTo>
                          <a:pt x="2107" y="2132"/>
                        </a:lnTo>
                        <a:lnTo>
                          <a:pt x="2101" y="2122"/>
                        </a:lnTo>
                        <a:lnTo>
                          <a:pt x="2085" y="2120"/>
                        </a:lnTo>
                        <a:lnTo>
                          <a:pt x="2075" y="2114"/>
                        </a:lnTo>
                        <a:lnTo>
                          <a:pt x="2073" y="2108"/>
                        </a:lnTo>
                        <a:lnTo>
                          <a:pt x="2073" y="2098"/>
                        </a:lnTo>
                        <a:lnTo>
                          <a:pt x="2073" y="2088"/>
                        </a:lnTo>
                        <a:lnTo>
                          <a:pt x="2057" y="2076"/>
                        </a:lnTo>
                        <a:lnTo>
                          <a:pt x="2063" y="2054"/>
                        </a:lnTo>
                        <a:lnTo>
                          <a:pt x="2079" y="2014"/>
                        </a:lnTo>
                        <a:lnTo>
                          <a:pt x="2063" y="2016"/>
                        </a:lnTo>
                        <a:lnTo>
                          <a:pt x="2059" y="2010"/>
                        </a:lnTo>
                        <a:lnTo>
                          <a:pt x="2061" y="1988"/>
                        </a:lnTo>
                        <a:lnTo>
                          <a:pt x="2057" y="1982"/>
                        </a:lnTo>
                        <a:lnTo>
                          <a:pt x="2051" y="1980"/>
                        </a:lnTo>
                        <a:lnTo>
                          <a:pt x="2039" y="1986"/>
                        </a:lnTo>
                        <a:lnTo>
                          <a:pt x="2031" y="1984"/>
                        </a:lnTo>
                        <a:lnTo>
                          <a:pt x="2029" y="1980"/>
                        </a:lnTo>
                        <a:lnTo>
                          <a:pt x="2029" y="1976"/>
                        </a:lnTo>
                        <a:lnTo>
                          <a:pt x="2023" y="1966"/>
                        </a:lnTo>
                        <a:lnTo>
                          <a:pt x="2023" y="1962"/>
                        </a:lnTo>
                        <a:lnTo>
                          <a:pt x="2023" y="1958"/>
                        </a:lnTo>
                        <a:lnTo>
                          <a:pt x="2017" y="1954"/>
                        </a:lnTo>
                        <a:lnTo>
                          <a:pt x="2013" y="1956"/>
                        </a:lnTo>
                        <a:lnTo>
                          <a:pt x="2001" y="1964"/>
                        </a:lnTo>
                        <a:lnTo>
                          <a:pt x="1995" y="1964"/>
                        </a:lnTo>
                        <a:lnTo>
                          <a:pt x="1995" y="1960"/>
                        </a:lnTo>
                        <a:lnTo>
                          <a:pt x="1997" y="1952"/>
                        </a:lnTo>
                        <a:lnTo>
                          <a:pt x="1995" y="1942"/>
                        </a:lnTo>
                        <a:lnTo>
                          <a:pt x="1987" y="1938"/>
                        </a:lnTo>
                        <a:lnTo>
                          <a:pt x="1979" y="1936"/>
                        </a:lnTo>
                        <a:lnTo>
                          <a:pt x="1973" y="1932"/>
                        </a:lnTo>
                        <a:lnTo>
                          <a:pt x="1967" y="1924"/>
                        </a:lnTo>
                        <a:lnTo>
                          <a:pt x="1961" y="1914"/>
                        </a:lnTo>
                        <a:lnTo>
                          <a:pt x="1923" y="1922"/>
                        </a:lnTo>
                        <a:lnTo>
                          <a:pt x="1913" y="1926"/>
                        </a:lnTo>
                        <a:lnTo>
                          <a:pt x="1903" y="1932"/>
                        </a:lnTo>
                        <a:lnTo>
                          <a:pt x="1893" y="1942"/>
                        </a:lnTo>
                        <a:lnTo>
                          <a:pt x="1889" y="1948"/>
                        </a:lnTo>
                        <a:lnTo>
                          <a:pt x="1891" y="1952"/>
                        </a:lnTo>
                        <a:lnTo>
                          <a:pt x="1897" y="1958"/>
                        </a:lnTo>
                        <a:lnTo>
                          <a:pt x="1901" y="1962"/>
                        </a:lnTo>
                        <a:lnTo>
                          <a:pt x="1901" y="1966"/>
                        </a:lnTo>
                        <a:lnTo>
                          <a:pt x="1901" y="1972"/>
                        </a:lnTo>
                        <a:lnTo>
                          <a:pt x="1899" y="1974"/>
                        </a:lnTo>
                        <a:lnTo>
                          <a:pt x="1891" y="1980"/>
                        </a:lnTo>
                        <a:lnTo>
                          <a:pt x="1869" y="1982"/>
                        </a:lnTo>
                        <a:lnTo>
                          <a:pt x="1841" y="1972"/>
                        </a:lnTo>
                        <a:lnTo>
                          <a:pt x="1831" y="1964"/>
                        </a:lnTo>
                        <a:lnTo>
                          <a:pt x="1815" y="1956"/>
                        </a:lnTo>
                        <a:lnTo>
                          <a:pt x="1805" y="1950"/>
                        </a:lnTo>
                        <a:lnTo>
                          <a:pt x="1799" y="1942"/>
                        </a:lnTo>
                        <a:lnTo>
                          <a:pt x="1797" y="1938"/>
                        </a:lnTo>
                        <a:lnTo>
                          <a:pt x="1791" y="1916"/>
                        </a:lnTo>
                        <a:lnTo>
                          <a:pt x="1787" y="1912"/>
                        </a:lnTo>
                        <a:lnTo>
                          <a:pt x="1785" y="1908"/>
                        </a:lnTo>
                        <a:lnTo>
                          <a:pt x="1737" y="1884"/>
                        </a:lnTo>
                        <a:lnTo>
                          <a:pt x="1733" y="1884"/>
                        </a:lnTo>
                        <a:lnTo>
                          <a:pt x="1729" y="1884"/>
                        </a:lnTo>
                        <a:lnTo>
                          <a:pt x="1727" y="1890"/>
                        </a:lnTo>
                        <a:lnTo>
                          <a:pt x="1725" y="1900"/>
                        </a:lnTo>
                        <a:lnTo>
                          <a:pt x="1721" y="1904"/>
                        </a:lnTo>
                        <a:lnTo>
                          <a:pt x="1709" y="1906"/>
                        </a:lnTo>
                        <a:lnTo>
                          <a:pt x="1671" y="1908"/>
                        </a:lnTo>
                        <a:lnTo>
                          <a:pt x="1647" y="1914"/>
                        </a:lnTo>
                        <a:lnTo>
                          <a:pt x="1647" y="1908"/>
                        </a:lnTo>
                        <a:lnTo>
                          <a:pt x="1645" y="1904"/>
                        </a:lnTo>
                        <a:lnTo>
                          <a:pt x="1643" y="1900"/>
                        </a:lnTo>
                        <a:lnTo>
                          <a:pt x="1641" y="1896"/>
                        </a:lnTo>
                        <a:lnTo>
                          <a:pt x="1637" y="1890"/>
                        </a:lnTo>
                        <a:lnTo>
                          <a:pt x="1627" y="1882"/>
                        </a:lnTo>
                        <a:lnTo>
                          <a:pt x="1621" y="1876"/>
                        </a:lnTo>
                        <a:lnTo>
                          <a:pt x="1621" y="1868"/>
                        </a:lnTo>
                        <a:lnTo>
                          <a:pt x="1623" y="1862"/>
                        </a:lnTo>
                        <a:lnTo>
                          <a:pt x="1637" y="1846"/>
                        </a:lnTo>
                        <a:lnTo>
                          <a:pt x="1643" y="1834"/>
                        </a:lnTo>
                        <a:lnTo>
                          <a:pt x="1647" y="1830"/>
                        </a:lnTo>
                        <a:lnTo>
                          <a:pt x="1655" y="1826"/>
                        </a:lnTo>
                        <a:lnTo>
                          <a:pt x="1667" y="1824"/>
                        </a:lnTo>
                        <a:lnTo>
                          <a:pt x="1673" y="1824"/>
                        </a:lnTo>
                        <a:lnTo>
                          <a:pt x="1677" y="1818"/>
                        </a:lnTo>
                        <a:lnTo>
                          <a:pt x="1679" y="1802"/>
                        </a:lnTo>
                        <a:lnTo>
                          <a:pt x="1681" y="1796"/>
                        </a:lnTo>
                        <a:lnTo>
                          <a:pt x="1693" y="1786"/>
                        </a:lnTo>
                        <a:lnTo>
                          <a:pt x="1699" y="1776"/>
                        </a:lnTo>
                        <a:lnTo>
                          <a:pt x="1697" y="1768"/>
                        </a:lnTo>
                        <a:lnTo>
                          <a:pt x="1693" y="1758"/>
                        </a:lnTo>
                        <a:lnTo>
                          <a:pt x="1693" y="1754"/>
                        </a:lnTo>
                        <a:lnTo>
                          <a:pt x="1693" y="1742"/>
                        </a:lnTo>
                        <a:lnTo>
                          <a:pt x="1691" y="1702"/>
                        </a:lnTo>
                        <a:lnTo>
                          <a:pt x="1691" y="1692"/>
                        </a:lnTo>
                        <a:lnTo>
                          <a:pt x="1693" y="1684"/>
                        </a:lnTo>
                        <a:lnTo>
                          <a:pt x="1697" y="1676"/>
                        </a:lnTo>
                        <a:lnTo>
                          <a:pt x="1703" y="1668"/>
                        </a:lnTo>
                        <a:lnTo>
                          <a:pt x="1721" y="1658"/>
                        </a:lnTo>
                        <a:lnTo>
                          <a:pt x="1737" y="1654"/>
                        </a:lnTo>
                        <a:lnTo>
                          <a:pt x="1759" y="1654"/>
                        </a:lnTo>
                        <a:lnTo>
                          <a:pt x="1773" y="1644"/>
                        </a:lnTo>
                        <a:lnTo>
                          <a:pt x="1777" y="1638"/>
                        </a:lnTo>
                        <a:lnTo>
                          <a:pt x="1783" y="1632"/>
                        </a:lnTo>
                        <a:lnTo>
                          <a:pt x="1789" y="1632"/>
                        </a:lnTo>
                        <a:lnTo>
                          <a:pt x="1821" y="1640"/>
                        </a:lnTo>
                        <a:lnTo>
                          <a:pt x="1829" y="1644"/>
                        </a:lnTo>
                        <a:lnTo>
                          <a:pt x="1839" y="1648"/>
                        </a:lnTo>
                        <a:lnTo>
                          <a:pt x="1843" y="1648"/>
                        </a:lnTo>
                        <a:lnTo>
                          <a:pt x="1875" y="1636"/>
                        </a:lnTo>
                        <a:lnTo>
                          <a:pt x="1883" y="1618"/>
                        </a:lnTo>
                        <a:lnTo>
                          <a:pt x="1889" y="1612"/>
                        </a:lnTo>
                        <a:lnTo>
                          <a:pt x="1889" y="1606"/>
                        </a:lnTo>
                        <a:lnTo>
                          <a:pt x="1885" y="1598"/>
                        </a:lnTo>
                        <a:lnTo>
                          <a:pt x="1881" y="1590"/>
                        </a:lnTo>
                        <a:lnTo>
                          <a:pt x="1875" y="1584"/>
                        </a:lnTo>
                        <a:lnTo>
                          <a:pt x="1857" y="1568"/>
                        </a:lnTo>
                        <a:lnTo>
                          <a:pt x="1859" y="1554"/>
                        </a:lnTo>
                        <a:lnTo>
                          <a:pt x="1867" y="1548"/>
                        </a:lnTo>
                        <a:lnTo>
                          <a:pt x="1871" y="1542"/>
                        </a:lnTo>
                        <a:lnTo>
                          <a:pt x="1853" y="1510"/>
                        </a:lnTo>
                        <a:lnTo>
                          <a:pt x="1839" y="1462"/>
                        </a:lnTo>
                        <a:lnTo>
                          <a:pt x="1835" y="1458"/>
                        </a:lnTo>
                        <a:lnTo>
                          <a:pt x="1833" y="1456"/>
                        </a:lnTo>
                        <a:lnTo>
                          <a:pt x="1829" y="1456"/>
                        </a:lnTo>
                        <a:lnTo>
                          <a:pt x="1827" y="1448"/>
                        </a:lnTo>
                        <a:lnTo>
                          <a:pt x="1829" y="1446"/>
                        </a:lnTo>
                        <a:lnTo>
                          <a:pt x="1831" y="1444"/>
                        </a:lnTo>
                        <a:lnTo>
                          <a:pt x="1833" y="1442"/>
                        </a:lnTo>
                        <a:lnTo>
                          <a:pt x="1833" y="1438"/>
                        </a:lnTo>
                        <a:lnTo>
                          <a:pt x="1827" y="1320"/>
                        </a:lnTo>
                        <a:lnTo>
                          <a:pt x="1827" y="1314"/>
                        </a:lnTo>
                        <a:lnTo>
                          <a:pt x="1835" y="1304"/>
                        </a:lnTo>
                        <a:lnTo>
                          <a:pt x="1839" y="1294"/>
                        </a:lnTo>
                        <a:lnTo>
                          <a:pt x="1837" y="1286"/>
                        </a:lnTo>
                        <a:lnTo>
                          <a:pt x="1831" y="1278"/>
                        </a:lnTo>
                        <a:lnTo>
                          <a:pt x="1827" y="1272"/>
                        </a:lnTo>
                        <a:lnTo>
                          <a:pt x="1827" y="1248"/>
                        </a:lnTo>
                        <a:lnTo>
                          <a:pt x="1827" y="1242"/>
                        </a:lnTo>
                        <a:lnTo>
                          <a:pt x="1833" y="1234"/>
                        </a:lnTo>
                        <a:lnTo>
                          <a:pt x="1837" y="1230"/>
                        </a:lnTo>
                        <a:lnTo>
                          <a:pt x="1839" y="1224"/>
                        </a:lnTo>
                        <a:lnTo>
                          <a:pt x="1839" y="1214"/>
                        </a:lnTo>
                        <a:lnTo>
                          <a:pt x="1827" y="1206"/>
                        </a:lnTo>
                        <a:lnTo>
                          <a:pt x="1807" y="1204"/>
                        </a:lnTo>
                        <a:lnTo>
                          <a:pt x="1789" y="1208"/>
                        </a:lnTo>
                        <a:lnTo>
                          <a:pt x="1781" y="1206"/>
                        </a:lnTo>
                        <a:lnTo>
                          <a:pt x="1787" y="1196"/>
                        </a:lnTo>
                        <a:lnTo>
                          <a:pt x="1811" y="1172"/>
                        </a:lnTo>
                        <a:lnTo>
                          <a:pt x="1819" y="1160"/>
                        </a:lnTo>
                        <a:lnTo>
                          <a:pt x="1809" y="1152"/>
                        </a:lnTo>
                        <a:lnTo>
                          <a:pt x="1789" y="1154"/>
                        </a:lnTo>
                        <a:lnTo>
                          <a:pt x="1781" y="1146"/>
                        </a:lnTo>
                        <a:lnTo>
                          <a:pt x="1783" y="1146"/>
                        </a:lnTo>
                        <a:lnTo>
                          <a:pt x="1785" y="1138"/>
                        </a:lnTo>
                        <a:lnTo>
                          <a:pt x="1785" y="1126"/>
                        </a:lnTo>
                        <a:lnTo>
                          <a:pt x="1783" y="1120"/>
                        </a:lnTo>
                        <a:lnTo>
                          <a:pt x="1777" y="1110"/>
                        </a:lnTo>
                        <a:lnTo>
                          <a:pt x="1777" y="1104"/>
                        </a:lnTo>
                        <a:lnTo>
                          <a:pt x="1781" y="1094"/>
                        </a:lnTo>
                        <a:lnTo>
                          <a:pt x="1791" y="1088"/>
                        </a:lnTo>
                        <a:lnTo>
                          <a:pt x="1799" y="1086"/>
                        </a:lnTo>
                        <a:lnTo>
                          <a:pt x="1805" y="1080"/>
                        </a:lnTo>
                        <a:lnTo>
                          <a:pt x="1801" y="1070"/>
                        </a:lnTo>
                        <a:lnTo>
                          <a:pt x="1797" y="1062"/>
                        </a:lnTo>
                        <a:lnTo>
                          <a:pt x="1795" y="1050"/>
                        </a:lnTo>
                        <a:lnTo>
                          <a:pt x="1799" y="1038"/>
                        </a:lnTo>
                        <a:lnTo>
                          <a:pt x="1797" y="1024"/>
                        </a:lnTo>
                        <a:lnTo>
                          <a:pt x="1815" y="1006"/>
                        </a:lnTo>
                        <a:lnTo>
                          <a:pt x="1809" y="990"/>
                        </a:lnTo>
                        <a:lnTo>
                          <a:pt x="1825" y="982"/>
                        </a:lnTo>
                        <a:lnTo>
                          <a:pt x="1831" y="974"/>
                        </a:lnTo>
                        <a:lnTo>
                          <a:pt x="1833" y="966"/>
                        </a:lnTo>
                        <a:lnTo>
                          <a:pt x="1833" y="962"/>
                        </a:lnTo>
                        <a:lnTo>
                          <a:pt x="1829" y="954"/>
                        </a:lnTo>
                        <a:lnTo>
                          <a:pt x="1827" y="948"/>
                        </a:lnTo>
                        <a:lnTo>
                          <a:pt x="1827" y="942"/>
                        </a:lnTo>
                        <a:lnTo>
                          <a:pt x="1833" y="938"/>
                        </a:lnTo>
                        <a:lnTo>
                          <a:pt x="1839" y="938"/>
                        </a:lnTo>
                        <a:lnTo>
                          <a:pt x="1843" y="938"/>
                        </a:lnTo>
                        <a:lnTo>
                          <a:pt x="1847" y="936"/>
                        </a:lnTo>
                        <a:lnTo>
                          <a:pt x="1861" y="910"/>
                        </a:lnTo>
                        <a:lnTo>
                          <a:pt x="1881" y="814"/>
                        </a:lnTo>
                        <a:lnTo>
                          <a:pt x="1889" y="788"/>
                        </a:lnTo>
                        <a:lnTo>
                          <a:pt x="1895" y="776"/>
                        </a:lnTo>
                        <a:lnTo>
                          <a:pt x="1901" y="770"/>
                        </a:lnTo>
                        <a:lnTo>
                          <a:pt x="1927" y="744"/>
                        </a:lnTo>
                        <a:lnTo>
                          <a:pt x="1929" y="740"/>
                        </a:lnTo>
                        <a:lnTo>
                          <a:pt x="1929" y="736"/>
                        </a:lnTo>
                        <a:lnTo>
                          <a:pt x="1929" y="732"/>
                        </a:lnTo>
                        <a:lnTo>
                          <a:pt x="1933" y="728"/>
                        </a:lnTo>
                        <a:lnTo>
                          <a:pt x="1935" y="726"/>
                        </a:lnTo>
                        <a:lnTo>
                          <a:pt x="1945" y="728"/>
                        </a:lnTo>
                        <a:lnTo>
                          <a:pt x="1947" y="728"/>
                        </a:lnTo>
                        <a:lnTo>
                          <a:pt x="1951" y="726"/>
                        </a:lnTo>
                        <a:lnTo>
                          <a:pt x="1953" y="726"/>
                        </a:lnTo>
                        <a:lnTo>
                          <a:pt x="1955" y="726"/>
                        </a:lnTo>
                        <a:lnTo>
                          <a:pt x="1955" y="714"/>
                        </a:lnTo>
                        <a:lnTo>
                          <a:pt x="1957" y="710"/>
                        </a:lnTo>
                        <a:lnTo>
                          <a:pt x="1959" y="708"/>
                        </a:lnTo>
                        <a:lnTo>
                          <a:pt x="1969" y="702"/>
                        </a:lnTo>
                        <a:lnTo>
                          <a:pt x="1991" y="682"/>
                        </a:lnTo>
                        <a:lnTo>
                          <a:pt x="2015" y="668"/>
                        </a:lnTo>
                        <a:lnTo>
                          <a:pt x="2017" y="646"/>
                        </a:lnTo>
                        <a:lnTo>
                          <a:pt x="2023" y="638"/>
                        </a:lnTo>
                        <a:lnTo>
                          <a:pt x="2043" y="622"/>
                        </a:lnTo>
                        <a:lnTo>
                          <a:pt x="2087" y="576"/>
                        </a:lnTo>
                        <a:lnTo>
                          <a:pt x="2117" y="554"/>
                        </a:lnTo>
                        <a:lnTo>
                          <a:pt x="2129" y="540"/>
                        </a:lnTo>
                        <a:lnTo>
                          <a:pt x="2141" y="504"/>
                        </a:lnTo>
                        <a:lnTo>
                          <a:pt x="2141" y="466"/>
                        </a:lnTo>
                        <a:lnTo>
                          <a:pt x="2141" y="460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23" name="Freeform 185">
                    <a:extLst>
                      <a:ext uri="{FF2B5EF4-FFF2-40B4-BE49-F238E27FC236}">
                        <a16:creationId xmlns:a16="http://schemas.microsoft.com/office/drawing/2014/main" id="{1F002F16-8250-2B42-652D-83AFD3C822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102026" y="2444572"/>
                    <a:ext cx="18778" cy="19154"/>
                  </a:xfrm>
                  <a:custGeom>
                    <a:avLst/>
                    <a:gdLst>
                      <a:gd name="T0" fmla="*/ 2 w 100"/>
                      <a:gd name="T1" fmla="*/ 38 h 102"/>
                      <a:gd name="T2" fmla="*/ 6 w 100"/>
                      <a:gd name="T3" fmla="*/ 44 h 102"/>
                      <a:gd name="T4" fmla="*/ 24 w 100"/>
                      <a:gd name="T5" fmla="*/ 60 h 102"/>
                      <a:gd name="T6" fmla="*/ 44 w 100"/>
                      <a:gd name="T7" fmla="*/ 86 h 102"/>
                      <a:gd name="T8" fmla="*/ 52 w 100"/>
                      <a:gd name="T9" fmla="*/ 90 h 102"/>
                      <a:gd name="T10" fmla="*/ 56 w 100"/>
                      <a:gd name="T11" fmla="*/ 96 h 102"/>
                      <a:gd name="T12" fmla="*/ 60 w 100"/>
                      <a:gd name="T13" fmla="*/ 100 h 102"/>
                      <a:gd name="T14" fmla="*/ 62 w 100"/>
                      <a:gd name="T15" fmla="*/ 102 h 102"/>
                      <a:gd name="T16" fmla="*/ 68 w 100"/>
                      <a:gd name="T17" fmla="*/ 96 h 102"/>
                      <a:gd name="T18" fmla="*/ 72 w 100"/>
                      <a:gd name="T19" fmla="*/ 92 h 102"/>
                      <a:gd name="T20" fmla="*/ 78 w 100"/>
                      <a:gd name="T21" fmla="*/ 92 h 102"/>
                      <a:gd name="T22" fmla="*/ 80 w 100"/>
                      <a:gd name="T23" fmla="*/ 92 h 102"/>
                      <a:gd name="T24" fmla="*/ 92 w 100"/>
                      <a:gd name="T25" fmla="*/ 94 h 102"/>
                      <a:gd name="T26" fmla="*/ 100 w 100"/>
                      <a:gd name="T27" fmla="*/ 96 h 102"/>
                      <a:gd name="T28" fmla="*/ 92 w 100"/>
                      <a:gd name="T29" fmla="*/ 94 h 102"/>
                      <a:gd name="T30" fmla="*/ 94 w 100"/>
                      <a:gd name="T31" fmla="*/ 92 h 102"/>
                      <a:gd name="T32" fmla="*/ 88 w 100"/>
                      <a:gd name="T33" fmla="*/ 76 h 102"/>
                      <a:gd name="T34" fmla="*/ 90 w 100"/>
                      <a:gd name="T35" fmla="*/ 62 h 102"/>
                      <a:gd name="T36" fmla="*/ 92 w 100"/>
                      <a:gd name="T37" fmla="*/ 50 h 102"/>
                      <a:gd name="T38" fmla="*/ 92 w 100"/>
                      <a:gd name="T39" fmla="*/ 44 h 102"/>
                      <a:gd name="T40" fmla="*/ 92 w 100"/>
                      <a:gd name="T41" fmla="*/ 38 h 102"/>
                      <a:gd name="T42" fmla="*/ 88 w 100"/>
                      <a:gd name="T43" fmla="*/ 34 h 102"/>
                      <a:gd name="T44" fmla="*/ 84 w 100"/>
                      <a:gd name="T45" fmla="*/ 24 h 102"/>
                      <a:gd name="T46" fmla="*/ 82 w 100"/>
                      <a:gd name="T47" fmla="*/ 18 h 102"/>
                      <a:gd name="T48" fmla="*/ 86 w 100"/>
                      <a:gd name="T49" fmla="*/ 6 h 102"/>
                      <a:gd name="T50" fmla="*/ 84 w 100"/>
                      <a:gd name="T51" fmla="*/ 6 h 102"/>
                      <a:gd name="T52" fmla="*/ 84 w 100"/>
                      <a:gd name="T53" fmla="*/ 6 h 102"/>
                      <a:gd name="T54" fmla="*/ 56 w 100"/>
                      <a:gd name="T55" fmla="*/ 0 h 102"/>
                      <a:gd name="T56" fmla="*/ 44 w 100"/>
                      <a:gd name="T57" fmla="*/ 0 h 102"/>
                      <a:gd name="T58" fmla="*/ 32 w 100"/>
                      <a:gd name="T59" fmla="*/ 2 h 102"/>
                      <a:gd name="T60" fmla="*/ 6 w 100"/>
                      <a:gd name="T61" fmla="*/ 12 h 102"/>
                      <a:gd name="T62" fmla="*/ 0 w 100"/>
                      <a:gd name="T63" fmla="*/ 18 h 102"/>
                      <a:gd name="T64" fmla="*/ 0 w 100"/>
                      <a:gd name="T65" fmla="*/ 20 h 102"/>
                      <a:gd name="T66" fmla="*/ 0 w 100"/>
                      <a:gd name="T67" fmla="*/ 28 h 102"/>
                      <a:gd name="T68" fmla="*/ 0 w 100"/>
                      <a:gd name="T69" fmla="*/ 34 h 102"/>
                      <a:gd name="T70" fmla="*/ 2 w 100"/>
                      <a:gd name="T71" fmla="*/ 38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00" h="102">
                        <a:moveTo>
                          <a:pt x="2" y="38"/>
                        </a:moveTo>
                        <a:lnTo>
                          <a:pt x="6" y="44"/>
                        </a:lnTo>
                        <a:lnTo>
                          <a:pt x="24" y="60"/>
                        </a:lnTo>
                        <a:lnTo>
                          <a:pt x="44" y="86"/>
                        </a:lnTo>
                        <a:lnTo>
                          <a:pt x="52" y="90"/>
                        </a:lnTo>
                        <a:lnTo>
                          <a:pt x="56" y="96"/>
                        </a:lnTo>
                        <a:lnTo>
                          <a:pt x="60" y="100"/>
                        </a:lnTo>
                        <a:lnTo>
                          <a:pt x="62" y="102"/>
                        </a:lnTo>
                        <a:lnTo>
                          <a:pt x="68" y="96"/>
                        </a:lnTo>
                        <a:lnTo>
                          <a:pt x="72" y="92"/>
                        </a:lnTo>
                        <a:lnTo>
                          <a:pt x="78" y="92"/>
                        </a:lnTo>
                        <a:lnTo>
                          <a:pt x="80" y="92"/>
                        </a:lnTo>
                        <a:lnTo>
                          <a:pt x="92" y="94"/>
                        </a:lnTo>
                        <a:lnTo>
                          <a:pt x="100" y="96"/>
                        </a:lnTo>
                        <a:lnTo>
                          <a:pt x="92" y="94"/>
                        </a:lnTo>
                        <a:lnTo>
                          <a:pt x="94" y="92"/>
                        </a:lnTo>
                        <a:lnTo>
                          <a:pt x="88" y="76"/>
                        </a:lnTo>
                        <a:lnTo>
                          <a:pt x="90" y="62"/>
                        </a:lnTo>
                        <a:lnTo>
                          <a:pt x="92" y="50"/>
                        </a:lnTo>
                        <a:lnTo>
                          <a:pt x="92" y="44"/>
                        </a:lnTo>
                        <a:lnTo>
                          <a:pt x="92" y="38"/>
                        </a:lnTo>
                        <a:lnTo>
                          <a:pt x="88" y="34"/>
                        </a:lnTo>
                        <a:lnTo>
                          <a:pt x="84" y="24"/>
                        </a:lnTo>
                        <a:lnTo>
                          <a:pt x="82" y="18"/>
                        </a:lnTo>
                        <a:lnTo>
                          <a:pt x="86" y="6"/>
                        </a:lnTo>
                        <a:lnTo>
                          <a:pt x="84" y="6"/>
                        </a:lnTo>
                        <a:lnTo>
                          <a:pt x="84" y="6"/>
                        </a:lnTo>
                        <a:lnTo>
                          <a:pt x="56" y="0"/>
                        </a:lnTo>
                        <a:lnTo>
                          <a:pt x="44" y="0"/>
                        </a:lnTo>
                        <a:lnTo>
                          <a:pt x="32" y="2"/>
                        </a:lnTo>
                        <a:lnTo>
                          <a:pt x="6" y="12"/>
                        </a:lnTo>
                        <a:lnTo>
                          <a:pt x="0" y="18"/>
                        </a:lnTo>
                        <a:lnTo>
                          <a:pt x="0" y="20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2" y="38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rgbClr val="C0C0C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24" name="Freeform 186">
                    <a:extLst>
                      <a:ext uri="{FF2B5EF4-FFF2-40B4-BE49-F238E27FC236}">
                        <a16:creationId xmlns:a16="http://schemas.microsoft.com/office/drawing/2014/main" id="{FD37CBC6-DEB3-2DD0-F8D3-E8F7C031FD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4736412" y="2182801"/>
                    <a:ext cx="393407" cy="447676"/>
                  </a:xfrm>
                  <a:custGeom>
                    <a:avLst/>
                    <a:gdLst>
                      <a:gd name="T0" fmla="*/ 4 w 2095"/>
                      <a:gd name="T1" fmla="*/ 2032 h 2384"/>
                      <a:gd name="T2" fmla="*/ 538 w 2095"/>
                      <a:gd name="T3" fmla="*/ 2092 h 2384"/>
                      <a:gd name="T4" fmla="*/ 648 w 2095"/>
                      <a:gd name="T5" fmla="*/ 2042 h 2384"/>
                      <a:gd name="T6" fmla="*/ 725 w 2095"/>
                      <a:gd name="T7" fmla="*/ 2080 h 2384"/>
                      <a:gd name="T8" fmla="*/ 765 w 2095"/>
                      <a:gd name="T9" fmla="*/ 2130 h 2384"/>
                      <a:gd name="T10" fmla="*/ 831 w 2095"/>
                      <a:gd name="T11" fmla="*/ 2106 h 2384"/>
                      <a:gd name="T12" fmla="*/ 847 w 2095"/>
                      <a:gd name="T13" fmla="*/ 2124 h 2384"/>
                      <a:gd name="T14" fmla="*/ 843 w 2095"/>
                      <a:gd name="T15" fmla="*/ 2164 h 2384"/>
                      <a:gd name="T16" fmla="*/ 883 w 2095"/>
                      <a:gd name="T17" fmla="*/ 2178 h 2384"/>
                      <a:gd name="T18" fmla="*/ 915 w 2095"/>
                      <a:gd name="T19" fmla="*/ 2192 h 2384"/>
                      <a:gd name="T20" fmla="*/ 927 w 2095"/>
                      <a:gd name="T21" fmla="*/ 2236 h 2384"/>
                      <a:gd name="T22" fmla="*/ 917 w 2095"/>
                      <a:gd name="T23" fmla="*/ 2268 h 2384"/>
                      <a:gd name="T24" fmla="*/ 909 w 2095"/>
                      <a:gd name="T25" fmla="*/ 2306 h 2384"/>
                      <a:gd name="T26" fmla="*/ 927 w 2095"/>
                      <a:gd name="T27" fmla="*/ 2352 h 2384"/>
                      <a:gd name="T28" fmla="*/ 979 w 2095"/>
                      <a:gd name="T29" fmla="*/ 2348 h 2384"/>
                      <a:gd name="T30" fmla="*/ 1013 w 2095"/>
                      <a:gd name="T31" fmla="*/ 2288 h 2384"/>
                      <a:gd name="T32" fmla="*/ 1105 w 2095"/>
                      <a:gd name="T33" fmla="*/ 2192 h 2384"/>
                      <a:gd name="T34" fmla="*/ 1257 w 2095"/>
                      <a:gd name="T35" fmla="*/ 2216 h 2384"/>
                      <a:gd name="T36" fmla="*/ 1333 w 2095"/>
                      <a:gd name="T37" fmla="*/ 2170 h 2384"/>
                      <a:gd name="T38" fmla="*/ 1437 w 2095"/>
                      <a:gd name="T39" fmla="*/ 2240 h 2384"/>
                      <a:gd name="T40" fmla="*/ 1577 w 2095"/>
                      <a:gd name="T41" fmla="*/ 2168 h 2384"/>
                      <a:gd name="T42" fmla="*/ 1593 w 2095"/>
                      <a:gd name="T43" fmla="*/ 2090 h 2384"/>
                      <a:gd name="T44" fmla="*/ 1619 w 2095"/>
                      <a:gd name="T45" fmla="*/ 1988 h 2384"/>
                      <a:gd name="T46" fmla="*/ 1635 w 2095"/>
                      <a:gd name="T47" fmla="*/ 1956 h 2384"/>
                      <a:gd name="T48" fmla="*/ 1645 w 2095"/>
                      <a:gd name="T49" fmla="*/ 1938 h 2384"/>
                      <a:gd name="T50" fmla="*/ 1693 w 2095"/>
                      <a:gd name="T51" fmla="*/ 1928 h 2384"/>
                      <a:gd name="T52" fmla="*/ 1731 w 2095"/>
                      <a:gd name="T53" fmla="*/ 1932 h 2384"/>
                      <a:gd name="T54" fmla="*/ 1751 w 2095"/>
                      <a:gd name="T55" fmla="*/ 1884 h 2384"/>
                      <a:gd name="T56" fmla="*/ 1835 w 2095"/>
                      <a:gd name="T57" fmla="*/ 1966 h 2384"/>
                      <a:gd name="T58" fmla="*/ 1907 w 2095"/>
                      <a:gd name="T59" fmla="*/ 1868 h 2384"/>
                      <a:gd name="T60" fmla="*/ 1879 w 2095"/>
                      <a:gd name="T61" fmla="*/ 1836 h 2384"/>
                      <a:gd name="T62" fmla="*/ 1837 w 2095"/>
                      <a:gd name="T63" fmla="*/ 1852 h 2384"/>
                      <a:gd name="T64" fmla="*/ 1971 w 2095"/>
                      <a:gd name="T65" fmla="*/ 1752 h 2384"/>
                      <a:gd name="T66" fmla="*/ 1967 w 2095"/>
                      <a:gd name="T67" fmla="*/ 1700 h 2384"/>
                      <a:gd name="T68" fmla="*/ 2061 w 2095"/>
                      <a:gd name="T69" fmla="*/ 1730 h 2384"/>
                      <a:gd name="T70" fmla="*/ 2087 w 2095"/>
                      <a:gd name="T71" fmla="*/ 1644 h 2384"/>
                      <a:gd name="T72" fmla="*/ 2089 w 2095"/>
                      <a:gd name="T73" fmla="*/ 1558 h 2384"/>
                      <a:gd name="T74" fmla="*/ 2057 w 2095"/>
                      <a:gd name="T75" fmla="*/ 1492 h 2384"/>
                      <a:gd name="T76" fmla="*/ 2019 w 2095"/>
                      <a:gd name="T77" fmla="*/ 1486 h 2384"/>
                      <a:gd name="T78" fmla="*/ 1947 w 2095"/>
                      <a:gd name="T79" fmla="*/ 1428 h 2384"/>
                      <a:gd name="T80" fmla="*/ 2043 w 2095"/>
                      <a:gd name="T81" fmla="*/ 1374 h 2384"/>
                      <a:gd name="T82" fmla="*/ 2003 w 2095"/>
                      <a:gd name="T83" fmla="*/ 1316 h 2384"/>
                      <a:gd name="T84" fmla="*/ 1887 w 2095"/>
                      <a:gd name="T85" fmla="*/ 1186 h 2384"/>
                      <a:gd name="T86" fmla="*/ 1887 w 2095"/>
                      <a:gd name="T87" fmla="*/ 1078 h 2384"/>
                      <a:gd name="T88" fmla="*/ 1865 w 2095"/>
                      <a:gd name="T89" fmla="*/ 1014 h 2384"/>
                      <a:gd name="T90" fmla="*/ 1837 w 2095"/>
                      <a:gd name="T91" fmla="*/ 1018 h 2384"/>
                      <a:gd name="T92" fmla="*/ 1803 w 2095"/>
                      <a:gd name="T93" fmla="*/ 998 h 2384"/>
                      <a:gd name="T94" fmla="*/ 1729 w 2095"/>
                      <a:gd name="T95" fmla="*/ 894 h 2384"/>
                      <a:gd name="T96" fmla="*/ 1689 w 2095"/>
                      <a:gd name="T97" fmla="*/ 952 h 2384"/>
                      <a:gd name="T98" fmla="*/ 1633 w 2095"/>
                      <a:gd name="T99" fmla="*/ 978 h 2384"/>
                      <a:gd name="T100" fmla="*/ 1425 w 2095"/>
                      <a:gd name="T101" fmla="*/ 578 h 2384"/>
                      <a:gd name="T102" fmla="*/ 1453 w 2095"/>
                      <a:gd name="T103" fmla="*/ 544 h 2384"/>
                      <a:gd name="T104" fmla="*/ 1249 w 2095"/>
                      <a:gd name="T105" fmla="*/ 372 h 2384"/>
                      <a:gd name="T106" fmla="*/ 1247 w 2095"/>
                      <a:gd name="T107" fmla="*/ 262 h 2384"/>
                      <a:gd name="T108" fmla="*/ 1213 w 2095"/>
                      <a:gd name="T109" fmla="*/ 226 h 2384"/>
                      <a:gd name="T110" fmla="*/ 1413 w 2095"/>
                      <a:gd name="T111" fmla="*/ 84 h 2384"/>
                      <a:gd name="T112" fmla="*/ 1355 w 2095"/>
                      <a:gd name="T113" fmla="*/ 26 h 2384"/>
                      <a:gd name="T114" fmla="*/ 1215 w 2095"/>
                      <a:gd name="T115" fmla="*/ 108 h 2384"/>
                      <a:gd name="T116" fmla="*/ 1099 w 2095"/>
                      <a:gd name="T117" fmla="*/ 142 h 2384"/>
                      <a:gd name="T118" fmla="*/ 991 w 2095"/>
                      <a:gd name="T119" fmla="*/ 178 h 2384"/>
                      <a:gd name="T120" fmla="*/ 474 w 2095"/>
                      <a:gd name="T121" fmla="*/ 540 h 2384"/>
                      <a:gd name="T122" fmla="*/ 466 w 2095"/>
                      <a:gd name="T123" fmla="*/ 1164 h 2384"/>
                      <a:gd name="T124" fmla="*/ 276 w 2095"/>
                      <a:gd name="T125" fmla="*/ 1440 h 2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2095" h="2384">
                        <a:moveTo>
                          <a:pt x="0" y="1734"/>
                        </a:moveTo>
                        <a:lnTo>
                          <a:pt x="66" y="1874"/>
                        </a:lnTo>
                        <a:lnTo>
                          <a:pt x="64" y="1876"/>
                        </a:lnTo>
                        <a:lnTo>
                          <a:pt x="68" y="1890"/>
                        </a:lnTo>
                        <a:lnTo>
                          <a:pt x="68" y="1902"/>
                        </a:lnTo>
                        <a:lnTo>
                          <a:pt x="64" y="1918"/>
                        </a:lnTo>
                        <a:lnTo>
                          <a:pt x="62" y="1922"/>
                        </a:lnTo>
                        <a:lnTo>
                          <a:pt x="14" y="2004"/>
                        </a:lnTo>
                        <a:lnTo>
                          <a:pt x="6" y="2026"/>
                        </a:lnTo>
                        <a:lnTo>
                          <a:pt x="4" y="2032"/>
                        </a:lnTo>
                        <a:lnTo>
                          <a:pt x="6" y="2044"/>
                        </a:lnTo>
                        <a:lnTo>
                          <a:pt x="26" y="2050"/>
                        </a:lnTo>
                        <a:lnTo>
                          <a:pt x="284" y="2062"/>
                        </a:lnTo>
                        <a:lnTo>
                          <a:pt x="350" y="2062"/>
                        </a:lnTo>
                        <a:lnTo>
                          <a:pt x="440" y="2074"/>
                        </a:lnTo>
                        <a:lnTo>
                          <a:pt x="482" y="2084"/>
                        </a:lnTo>
                        <a:lnTo>
                          <a:pt x="522" y="2100"/>
                        </a:lnTo>
                        <a:lnTo>
                          <a:pt x="532" y="2100"/>
                        </a:lnTo>
                        <a:lnTo>
                          <a:pt x="536" y="2098"/>
                        </a:lnTo>
                        <a:lnTo>
                          <a:pt x="538" y="2092"/>
                        </a:lnTo>
                        <a:lnTo>
                          <a:pt x="544" y="2082"/>
                        </a:lnTo>
                        <a:lnTo>
                          <a:pt x="548" y="2078"/>
                        </a:lnTo>
                        <a:lnTo>
                          <a:pt x="552" y="2074"/>
                        </a:lnTo>
                        <a:lnTo>
                          <a:pt x="574" y="2058"/>
                        </a:lnTo>
                        <a:lnTo>
                          <a:pt x="580" y="2056"/>
                        </a:lnTo>
                        <a:lnTo>
                          <a:pt x="586" y="2054"/>
                        </a:lnTo>
                        <a:lnTo>
                          <a:pt x="600" y="2054"/>
                        </a:lnTo>
                        <a:lnTo>
                          <a:pt x="614" y="2052"/>
                        </a:lnTo>
                        <a:lnTo>
                          <a:pt x="640" y="2044"/>
                        </a:lnTo>
                        <a:lnTo>
                          <a:pt x="648" y="2042"/>
                        </a:lnTo>
                        <a:lnTo>
                          <a:pt x="652" y="2044"/>
                        </a:lnTo>
                        <a:lnTo>
                          <a:pt x="656" y="2048"/>
                        </a:lnTo>
                        <a:lnTo>
                          <a:pt x="660" y="2054"/>
                        </a:lnTo>
                        <a:lnTo>
                          <a:pt x="662" y="2058"/>
                        </a:lnTo>
                        <a:lnTo>
                          <a:pt x="666" y="2060"/>
                        </a:lnTo>
                        <a:lnTo>
                          <a:pt x="672" y="2062"/>
                        </a:lnTo>
                        <a:lnTo>
                          <a:pt x="709" y="2068"/>
                        </a:lnTo>
                        <a:lnTo>
                          <a:pt x="715" y="2072"/>
                        </a:lnTo>
                        <a:lnTo>
                          <a:pt x="719" y="2074"/>
                        </a:lnTo>
                        <a:lnTo>
                          <a:pt x="725" y="2080"/>
                        </a:lnTo>
                        <a:lnTo>
                          <a:pt x="729" y="2082"/>
                        </a:lnTo>
                        <a:lnTo>
                          <a:pt x="729" y="2086"/>
                        </a:lnTo>
                        <a:lnTo>
                          <a:pt x="731" y="2096"/>
                        </a:lnTo>
                        <a:lnTo>
                          <a:pt x="733" y="2100"/>
                        </a:lnTo>
                        <a:lnTo>
                          <a:pt x="735" y="2104"/>
                        </a:lnTo>
                        <a:lnTo>
                          <a:pt x="739" y="2106"/>
                        </a:lnTo>
                        <a:lnTo>
                          <a:pt x="755" y="2118"/>
                        </a:lnTo>
                        <a:lnTo>
                          <a:pt x="757" y="2122"/>
                        </a:lnTo>
                        <a:lnTo>
                          <a:pt x="763" y="2126"/>
                        </a:lnTo>
                        <a:lnTo>
                          <a:pt x="765" y="2130"/>
                        </a:lnTo>
                        <a:lnTo>
                          <a:pt x="773" y="2134"/>
                        </a:lnTo>
                        <a:lnTo>
                          <a:pt x="779" y="2134"/>
                        </a:lnTo>
                        <a:lnTo>
                          <a:pt x="789" y="2132"/>
                        </a:lnTo>
                        <a:lnTo>
                          <a:pt x="809" y="2124"/>
                        </a:lnTo>
                        <a:lnTo>
                          <a:pt x="817" y="2124"/>
                        </a:lnTo>
                        <a:lnTo>
                          <a:pt x="823" y="2122"/>
                        </a:lnTo>
                        <a:lnTo>
                          <a:pt x="825" y="2120"/>
                        </a:lnTo>
                        <a:lnTo>
                          <a:pt x="829" y="2116"/>
                        </a:lnTo>
                        <a:lnTo>
                          <a:pt x="831" y="2112"/>
                        </a:lnTo>
                        <a:lnTo>
                          <a:pt x="831" y="2106"/>
                        </a:lnTo>
                        <a:lnTo>
                          <a:pt x="831" y="2102"/>
                        </a:lnTo>
                        <a:lnTo>
                          <a:pt x="831" y="2096"/>
                        </a:lnTo>
                        <a:lnTo>
                          <a:pt x="835" y="2092"/>
                        </a:lnTo>
                        <a:lnTo>
                          <a:pt x="843" y="2090"/>
                        </a:lnTo>
                        <a:lnTo>
                          <a:pt x="847" y="2092"/>
                        </a:lnTo>
                        <a:lnTo>
                          <a:pt x="849" y="2098"/>
                        </a:lnTo>
                        <a:lnTo>
                          <a:pt x="849" y="2104"/>
                        </a:lnTo>
                        <a:lnTo>
                          <a:pt x="849" y="2110"/>
                        </a:lnTo>
                        <a:lnTo>
                          <a:pt x="849" y="2118"/>
                        </a:lnTo>
                        <a:lnTo>
                          <a:pt x="847" y="2124"/>
                        </a:lnTo>
                        <a:lnTo>
                          <a:pt x="847" y="2128"/>
                        </a:lnTo>
                        <a:lnTo>
                          <a:pt x="843" y="2132"/>
                        </a:lnTo>
                        <a:lnTo>
                          <a:pt x="841" y="2132"/>
                        </a:lnTo>
                        <a:lnTo>
                          <a:pt x="841" y="2134"/>
                        </a:lnTo>
                        <a:lnTo>
                          <a:pt x="839" y="2136"/>
                        </a:lnTo>
                        <a:lnTo>
                          <a:pt x="841" y="2140"/>
                        </a:lnTo>
                        <a:lnTo>
                          <a:pt x="843" y="2144"/>
                        </a:lnTo>
                        <a:lnTo>
                          <a:pt x="845" y="2148"/>
                        </a:lnTo>
                        <a:lnTo>
                          <a:pt x="845" y="2152"/>
                        </a:lnTo>
                        <a:lnTo>
                          <a:pt x="843" y="2164"/>
                        </a:lnTo>
                        <a:lnTo>
                          <a:pt x="845" y="2172"/>
                        </a:lnTo>
                        <a:lnTo>
                          <a:pt x="847" y="2174"/>
                        </a:lnTo>
                        <a:lnTo>
                          <a:pt x="865" y="2184"/>
                        </a:lnTo>
                        <a:lnTo>
                          <a:pt x="869" y="2188"/>
                        </a:lnTo>
                        <a:lnTo>
                          <a:pt x="873" y="2194"/>
                        </a:lnTo>
                        <a:lnTo>
                          <a:pt x="875" y="2198"/>
                        </a:lnTo>
                        <a:lnTo>
                          <a:pt x="877" y="2198"/>
                        </a:lnTo>
                        <a:lnTo>
                          <a:pt x="879" y="2198"/>
                        </a:lnTo>
                        <a:lnTo>
                          <a:pt x="881" y="2196"/>
                        </a:lnTo>
                        <a:lnTo>
                          <a:pt x="883" y="2178"/>
                        </a:lnTo>
                        <a:lnTo>
                          <a:pt x="885" y="2176"/>
                        </a:lnTo>
                        <a:lnTo>
                          <a:pt x="887" y="2172"/>
                        </a:lnTo>
                        <a:lnTo>
                          <a:pt x="889" y="2170"/>
                        </a:lnTo>
                        <a:lnTo>
                          <a:pt x="899" y="2164"/>
                        </a:lnTo>
                        <a:lnTo>
                          <a:pt x="905" y="2164"/>
                        </a:lnTo>
                        <a:lnTo>
                          <a:pt x="909" y="2166"/>
                        </a:lnTo>
                        <a:lnTo>
                          <a:pt x="911" y="2170"/>
                        </a:lnTo>
                        <a:lnTo>
                          <a:pt x="913" y="2180"/>
                        </a:lnTo>
                        <a:lnTo>
                          <a:pt x="915" y="2186"/>
                        </a:lnTo>
                        <a:lnTo>
                          <a:pt x="915" y="2192"/>
                        </a:lnTo>
                        <a:lnTo>
                          <a:pt x="923" y="2202"/>
                        </a:lnTo>
                        <a:lnTo>
                          <a:pt x="935" y="2220"/>
                        </a:lnTo>
                        <a:lnTo>
                          <a:pt x="939" y="2226"/>
                        </a:lnTo>
                        <a:lnTo>
                          <a:pt x="941" y="2230"/>
                        </a:lnTo>
                        <a:lnTo>
                          <a:pt x="941" y="2232"/>
                        </a:lnTo>
                        <a:lnTo>
                          <a:pt x="939" y="2234"/>
                        </a:lnTo>
                        <a:lnTo>
                          <a:pt x="937" y="2236"/>
                        </a:lnTo>
                        <a:lnTo>
                          <a:pt x="931" y="2236"/>
                        </a:lnTo>
                        <a:lnTo>
                          <a:pt x="929" y="2236"/>
                        </a:lnTo>
                        <a:lnTo>
                          <a:pt x="927" y="2236"/>
                        </a:lnTo>
                        <a:lnTo>
                          <a:pt x="923" y="2234"/>
                        </a:lnTo>
                        <a:lnTo>
                          <a:pt x="921" y="2234"/>
                        </a:lnTo>
                        <a:lnTo>
                          <a:pt x="919" y="2234"/>
                        </a:lnTo>
                        <a:lnTo>
                          <a:pt x="919" y="2236"/>
                        </a:lnTo>
                        <a:lnTo>
                          <a:pt x="917" y="2238"/>
                        </a:lnTo>
                        <a:lnTo>
                          <a:pt x="917" y="2246"/>
                        </a:lnTo>
                        <a:lnTo>
                          <a:pt x="919" y="2258"/>
                        </a:lnTo>
                        <a:lnTo>
                          <a:pt x="919" y="2264"/>
                        </a:lnTo>
                        <a:lnTo>
                          <a:pt x="919" y="2266"/>
                        </a:lnTo>
                        <a:lnTo>
                          <a:pt x="917" y="2268"/>
                        </a:lnTo>
                        <a:lnTo>
                          <a:pt x="915" y="2272"/>
                        </a:lnTo>
                        <a:lnTo>
                          <a:pt x="903" y="2278"/>
                        </a:lnTo>
                        <a:lnTo>
                          <a:pt x="899" y="2278"/>
                        </a:lnTo>
                        <a:lnTo>
                          <a:pt x="897" y="2280"/>
                        </a:lnTo>
                        <a:lnTo>
                          <a:pt x="895" y="2280"/>
                        </a:lnTo>
                        <a:lnTo>
                          <a:pt x="895" y="2284"/>
                        </a:lnTo>
                        <a:lnTo>
                          <a:pt x="897" y="2288"/>
                        </a:lnTo>
                        <a:lnTo>
                          <a:pt x="909" y="2302"/>
                        </a:lnTo>
                        <a:lnTo>
                          <a:pt x="909" y="2304"/>
                        </a:lnTo>
                        <a:lnTo>
                          <a:pt x="909" y="2306"/>
                        </a:lnTo>
                        <a:lnTo>
                          <a:pt x="909" y="2310"/>
                        </a:lnTo>
                        <a:lnTo>
                          <a:pt x="907" y="2312"/>
                        </a:lnTo>
                        <a:lnTo>
                          <a:pt x="907" y="2316"/>
                        </a:lnTo>
                        <a:lnTo>
                          <a:pt x="909" y="2320"/>
                        </a:lnTo>
                        <a:lnTo>
                          <a:pt x="919" y="2330"/>
                        </a:lnTo>
                        <a:lnTo>
                          <a:pt x="923" y="2336"/>
                        </a:lnTo>
                        <a:lnTo>
                          <a:pt x="927" y="2340"/>
                        </a:lnTo>
                        <a:lnTo>
                          <a:pt x="927" y="2344"/>
                        </a:lnTo>
                        <a:lnTo>
                          <a:pt x="927" y="2348"/>
                        </a:lnTo>
                        <a:lnTo>
                          <a:pt x="927" y="2352"/>
                        </a:lnTo>
                        <a:lnTo>
                          <a:pt x="931" y="2360"/>
                        </a:lnTo>
                        <a:lnTo>
                          <a:pt x="933" y="2364"/>
                        </a:lnTo>
                        <a:lnTo>
                          <a:pt x="937" y="2382"/>
                        </a:lnTo>
                        <a:lnTo>
                          <a:pt x="949" y="2384"/>
                        </a:lnTo>
                        <a:lnTo>
                          <a:pt x="961" y="2376"/>
                        </a:lnTo>
                        <a:lnTo>
                          <a:pt x="979" y="2372"/>
                        </a:lnTo>
                        <a:lnTo>
                          <a:pt x="983" y="2368"/>
                        </a:lnTo>
                        <a:lnTo>
                          <a:pt x="985" y="2362"/>
                        </a:lnTo>
                        <a:lnTo>
                          <a:pt x="983" y="2354"/>
                        </a:lnTo>
                        <a:lnTo>
                          <a:pt x="979" y="2348"/>
                        </a:lnTo>
                        <a:lnTo>
                          <a:pt x="977" y="2344"/>
                        </a:lnTo>
                        <a:lnTo>
                          <a:pt x="977" y="2336"/>
                        </a:lnTo>
                        <a:lnTo>
                          <a:pt x="981" y="2324"/>
                        </a:lnTo>
                        <a:lnTo>
                          <a:pt x="991" y="2306"/>
                        </a:lnTo>
                        <a:lnTo>
                          <a:pt x="999" y="2302"/>
                        </a:lnTo>
                        <a:lnTo>
                          <a:pt x="1005" y="2302"/>
                        </a:lnTo>
                        <a:lnTo>
                          <a:pt x="1007" y="2304"/>
                        </a:lnTo>
                        <a:lnTo>
                          <a:pt x="1013" y="2302"/>
                        </a:lnTo>
                        <a:lnTo>
                          <a:pt x="1015" y="2296"/>
                        </a:lnTo>
                        <a:lnTo>
                          <a:pt x="1013" y="2288"/>
                        </a:lnTo>
                        <a:lnTo>
                          <a:pt x="1015" y="2282"/>
                        </a:lnTo>
                        <a:lnTo>
                          <a:pt x="1021" y="2276"/>
                        </a:lnTo>
                        <a:lnTo>
                          <a:pt x="1037" y="2262"/>
                        </a:lnTo>
                        <a:lnTo>
                          <a:pt x="1041" y="2256"/>
                        </a:lnTo>
                        <a:lnTo>
                          <a:pt x="1059" y="2222"/>
                        </a:lnTo>
                        <a:lnTo>
                          <a:pt x="1073" y="2204"/>
                        </a:lnTo>
                        <a:lnTo>
                          <a:pt x="1083" y="2188"/>
                        </a:lnTo>
                        <a:lnTo>
                          <a:pt x="1089" y="2184"/>
                        </a:lnTo>
                        <a:lnTo>
                          <a:pt x="1095" y="2186"/>
                        </a:lnTo>
                        <a:lnTo>
                          <a:pt x="1105" y="2192"/>
                        </a:lnTo>
                        <a:lnTo>
                          <a:pt x="1129" y="2202"/>
                        </a:lnTo>
                        <a:lnTo>
                          <a:pt x="1143" y="2204"/>
                        </a:lnTo>
                        <a:lnTo>
                          <a:pt x="1149" y="2202"/>
                        </a:lnTo>
                        <a:lnTo>
                          <a:pt x="1155" y="2206"/>
                        </a:lnTo>
                        <a:lnTo>
                          <a:pt x="1173" y="2216"/>
                        </a:lnTo>
                        <a:lnTo>
                          <a:pt x="1193" y="2220"/>
                        </a:lnTo>
                        <a:lnTo>
                          <a:pt x="1207" y="2218"/>
                        </a:lnTo>
                        <a:lnTo>
                          <a:pt x="1219" y="2214"/>
                        </a:lnTo>
                        <a:lnTo>
                          <a:pt x="1235" y="2212"/>
                        </a:lnTo>
                        <a:lnTo>
                          <a:pt x="1257" y="2216"/>
                        </a:lnTo>
                        <a:lnTo>
                          <a:pt x="1267" y="2214"/>
                        </a:lnTo>
                        <a:lnTo>
                          <a:pt x="1271" y="2210"/>
                        </a:lnTo>
                        <a:lnTo>
                          <a:pt x="1273" y="2204"/>
                        </a:lnTo>
                        <a:lnTo>
                          <a:pt x="1271" y="2198"/>
                        </a:lnTo>
                        <a:lnTo>
                          <a:pt x="1273" y="2190"/>
                        </a:lnTo>
                        <a:lnTo>
                          <a:pt x="1279" y="2184"/>
                        </a:lnTo>
                        <a:lnTo>
                          <a:pt x="1301" y="2172"/>
                        </a:lnTo>
                        <a:lnTo>
                          <a:pt x="1319" y="2168"/>
                        </a:lnTo>
                        <a:lnTo>
                          <a:pt x="1327" y="2168"/>
                        </a:lnTo>
                        <a:lnTo>
                          <a:pt x="1333" y="2170"/>
                        </a:lnTo>
                        <a:lnTo>
                          <a:pt x="1343" y="2172"/>
                        </a:lnTo>
                        <a:lnTo>
                          <a:pt x="1349" y="2174"/>
                        </a:lnTo>
                        <a:lnTo>
                          <a:pt x="1363" y="2188"/>
                        </a:lnTo>
                        <a:lnTo>
                          <a:pt x="1369" y="2196"/>
                        </a:lnTo>
                        <a:lnTo>
                          <a:pt x="1379" y="2222"/>
                        </a:lnTo>
                        <a:lnTo>
                          <a:pt x="1381" y="2224"/>
                        </a:lnTo>
                        <a:lnTo>
                          <a:pt x="1389" y="2232"/>
                        </a:lnTo>
                        <a:lnTo>
                          <a:pt x="1403" y="2234"/>
                        </a:lnTo>
                        <a:lnTo>
                          <a:pt x="1425" y="2240"/>
                        </a:lnTo>
                        <a:lnTo>
                          <a:pt x="1437" y="2240"/>
                        </a:lnTo>
                        <a:lnTo>
                          <a:pt x="1447" y="2238"/>
                        </a:lnTo>
                        <a:lnTo>
                          <a:pt x="1461" y="2230"/>
                        </a:lnTo>
                        <a:lnTo>
                          <a:pt x="1471" y="2228"/>
                        </a:lnTo>
                        <a:lnTo>
                          <a:pt x="1489" y="2228"/>
                        </a:lnTo>
                        <a:lnTo>
                          <a:pt x="1497" y="2226"/>
                        </a:lnTo>
                        <a:lnTo>
                          <a:pt x="1503" y="2222"/>
                        </a:lnTo>
                        <a:lnTo>
                          <a:pt x="1525" y="2190"/>
                        </a:lnTo>
                        <a:lnTo>
                          <a:pt x="1555" y="2178"/>
                        </a:lnTo>
                        <a:lnTo>
                          <a:pt x="1569" y="2172"/>
                        </a:lnTo>
                        <a:lnTo>
                          <a:pt x="1577" y="2168"/>
                        </a:lnTo>
                        <a:lnTo>
                          <a:pt x="1593" y="2156"/>
                        </a:lnTo>
                        <a:lnTo>
                          <a:pt x="1615" y="2146"/>
                        </a:lnTo>
                        <a:lnTo>
                          <a:pt x="1621" y="2138"/>
                        </a:lnTo>
                        <a:lnTo>
                          <a:pt x="1623" y="2130"/>
                        </a:lnTo>
                        <a:lnTo>
                          <a:pt x="1617" y="2124"/>
                        </a:lnTo>
                        <a:lnTo>
                          <a:pt x="1605" y="2116"/>
                        </a:lnTo>
                        <a:lnTo>
                          <a:pt x="1599" y="2112"/>
                        </a:lnTo>
                        <a:lnTo>
                          <a:pt x="1597" y="2106"/>
                        </a:lnTo>
                        <a:lnTo>
                          <a:pt x="1595" y="2098"/>
                        </a:lnTo>
                        <a:lnTo>
                          <a:pt x="1593" y="2090"/>
                        </a:lnTo>
                        <a:lnTo>
                          <a:pt x="1589" y="2082"/>
                        </a:lnTo>
                        <a:lnTo>
                          <a:pt x="1589" y="2076"/>
                        </a:lnTo>
                        <a:lnTo>
                          <a:pt x="1589" y="2068"/>
                        </a:lnTo>
                        <a:lnTo>
                          <a:pt x="1593" y="2054"/>
                        </a:lnTo>
                        <a:lnTo>
                          <a:pt x="1607" y="2016"/>
                        </a:lnTo>
                        <a:lnTo>
                          <a:pt x="1611" y="2006"/>
                        </a:lnTo>
                        <a:lnTo>
                          <a:pt x="1617" y="1998"/>
                        </a:lnTo>
                        <a:lnTo>
                          <a:pt x="1621" y="1996"/>
                        </a:lnTo>
                        <a:lnTo>
                          <a:pt x="1621" y="1992"/>
                        </a:lnTo>
                        <a:lnTo>
                          <a:pt x="1619" y="1988"/>
                        </a:lnTo>
                        <a:lnTo>
                          <a:pt x="1617" y="1984"/>
                        </a:lnTo>
                        <a:lnTo>
                          <a:pt x="1615" y="1982"/>
                        </a:lnTo>
                        <a:lnTo>
                          <a:pt x="1615" y="1976"/>
                        </a:lnTo>
                        <a:lnTo>
                          <a:pt x="1615" y="1972"/>
                        </a:lnTo>
                        <a:lnTo>
                          <a:pt x="1619" y="1968"/>
                        </a:lnTo>
                        <a:lnTo>
                          <a:pt x="1621" y="1966"/>
                        </a:lnTo>
                        <a:lnTo>
                          <a:pt x="1637" y="1964"/>
                        </a:lnTo>
                        <a:lnTo>
                          <a:pt x="1641" y="1962"/>
                        </a:lnTo>
                        <a:lnTo>
                          <a:pt x="1641" y="1958"/>
                        </a:lnTo>
                        <a:lnTo>
                          <a:pt x="1635" y="1956"/>
                        </a:lnTo>
                        <a:lnTo>
                          <a:pt x="1617" y="1948"/>
                        </a:lnTo>
                        <a:lnTo>
                          <a:pt x="1613" y="1946"/>
                        </a:lnTo>
                        <a:lnTo>
                          <a:pt x="1609" y="1942"/>
                        </a:lnTo>
                        <a:lnTo>
                          <a:pt x="1607" y="1938"/>
                        </a:lnTo>
                        <a:lnTo>
                          <a:pt x="1605" y="1932"/>
                        </a:lnTo>
                        <a:lnTo>
                          <a:pt x="1609" y="1926"/>
                        </a:lnTo>
                        <a:lnTo>
                          <a:pt x="1615" y="1922"/>
                        </a:lnTo>
                        <a:lnTo>
                          <a:pt x="1619" y="1920"/>
                        </a:lnTo>
                        <a:lnTo>
                          <a:pt x="1625" y="1922"/>
                        </a:lnTo>
                        <a:lnTo>
                          <a:pt x="1645" y="1938"/>
                        </a:lnTo>
                        <a:lnTo>
                          <a:pt x="1651" y="1942"/>
                        </a:lnTo>
                        <a:lnTo>
                          <a:pt x="1655" y="1942"/>
                        </a:lnTo>
                        <a:lnTo>
                          <a:pt x="1665" y="1944"/>
                        </a:lnTo>
                        <a:lnTo>
                          <a:pt x="1673" y="1946"/>
                        </a:lnTo>
                        <a:lnTo>
                          <a:pt x="1679" y="1948"/>
                        </a:lnTo>
                        <a:lnTo>
                          <a:pt x="1685" y="1948"/>
                        </a:lnTo>
                        <a:lnTo>
                          <a:pt x="1693" y="1942"/>
                        </a:lnTo>
                        <a:lnTo>
                          <a:pt x="1695" y="1940"/>
                        </a:lnTo>
                        <a:lnTo>
                          <a:pt x="1695" y="1934"/>
                        </a:lnTo>
                        <a:lnTo>
                          <a:pt x="1693" y="1928"/>
                        </a:lnTo>
                        <a:lnTo>
                          <a:pt x="1695" y="1922"/>
                        </a:lnTo>
                        <a:lnTo>
                          <a:pt x="1697" y="1918"/>
                        </a:lnTo>
                        <a:lnTo>
                          <a:pt x="1701" y="1918"/>
                        </a:lnTo>
                        <a:lnTo>
                          <a:pt x="1705" y="1924"/>
                        </a:lnTo>
                        <a:lnTo>
                          <a:pt x="1713" y="1934"/>
                        </a:lnTo>
                        <a:lnTo>
                          <a:pt x="1717" y="1938"/>
                        </a:lnTo>
                        <a:lnTo>
                          <a:pt x="1721" y="1940"/>
                        </a:lnTo>
                        <a:lnTo>
                          <a:pt x="1725" y="1938"/>
                        </a:lnTo>
                        <a:lnTo>
                          <a:pt x="1729" y="1936"/>
                        </a:lnTo>
                        <a:lnTo>
                          <a:pt x="1731" y="1932"/>
                        </a:lnTo>
                        <a:lnTo>
                          <a:pt x="1739" y="1918"/>
                        </a:lnTo>
                        <a:lnTo>
                          <a:pt x="1739" y="1912"/>
                        </a:lnTo>
                        <a:lnTo>
                          <a:pt x="1739" y="1910"/>
                        </a:lnTo>
                        <a:lnTo>
                          <a:pt x="1739" y="1904"/>
                        </a:lnTo>
                        <a:lnTo>
                          <a:pt x="1735" y="1900"/>
                        </a:lnTo>
                        <a:lnTo>
                          <a:pt x="1733" y="1894"/>
                        </a:lnTo>
                        <a:lnTo>
                          <a:pt x="1735" y="1888"/>
                        </a:lnTo>
                        <a:lnTo>
                          <a:pt x="1739" y="1884"/>
                        </a:lnTo>
                        <a:lnTo>
                          <a:pt x="1745" y="1884"/>
                        </a:lnTo>
                        <a:lnTo>
                          <a:pt x="1751" y="1884"/>
                        </a:lnTo>
                        <a:lnTo>
                          <a:pt x="1753" y="1886"/>
                        </a:lnTo>
                        <a:lnTo>
                          <a:pt x="1757" y="1892"/>
                        </a:lnTo>
                        <a:lnTo>
                          <a:pt x="1763" y="1920"/>
                        </a:lnTo>
                        <a:lnTo>
                          <a:pt x="1769" y="1934"/>
                        </a:lnTo>
                        <a:lnTo>
                          <a:pt x="1777" y="1946"/>
                        </a:lnTo>
                        <a:lnTo>
                          <a:pt x="1781" y="1950"/>
                        </a:lnTo>
                        <a:lnTo>
                          <a:pt x="1785" y="1954"/>
                        </a:lnTo>
                        <a:lnTo>
                          <a:pt x="1803" y="1958"/>
                        </a:lnTo>
                        <a:lnTo>
                          <a:pt x="1811" y="1964"/>
                        </a:lnTo>
                        <a:lnTo>
                          <a:pt x="1835" y="1966"/>
                        </a:lnTo>
                        <a:lnTo>
                          <a:pt x="1875" y="1934"/>
                        </a:lnTo>
                        <a:lnTo>
                          <a:pt x="1899" y="1918"/>
                        </a:lnTo>
                        <a:lnTo>
                          <a:pt x="1903" y="1914"/>
                        </a:lnTo>
                        <a:lnTo>
                          <a:pt x="1901" y="1906"/>
                        </a:lnTo>
                        <a:lnTo>
                          <a:pt x="1903" y="1900"/>
                        </a:lnTo>
                        <a:lnTo>
                          <a:pt x="1907" y="1886"/>
                        </a:lnTo>
                        <a:lnTo>
                          <a:pt x="1909" y="1880"/>
                        </a:lnTo>
                        <a:lnTo>
                          <a:pt x="1909" y="1874"/>
                        </a:lnTo>
                        <a:lnTo>
                          <a:pt x="1909" y="1870"/>
                        </a:lnTo>
                        <a:lnTo>
                          <a:pt x="1907" y="1868"/>
                        </a:lnTo>
                        <a:lnTo>
                          <a:pt x="1905" y="1866"/>
                        </a:lnTo>
                        <a:lnTo>
                          <a:pt x="1901" y="1864"/>
                        </a:lnTo>
                        <a:lnTo>
                          <a:pt x="1891" y="1860"/>
                        </a:lnTo>
                        <a:lnTo>
                          <a:pt x="1887" y="1858"/>
                        </a:lnTo>
                        <a:lnTo>
                          <a:pt x="1885" y="1854"/>
                        </a:lnTo>
                        <a:lnTo>
                          <a:pt x="1883" y="1852"/>
                        </a:lnTo>
                        <a:lnTo>
                          <a:pt x="1881" y="1848"/>
                        </a:lnTo>
                        <a:lnTo>
                          <a:pt x="1881" y="1844"/>
                        </a:lnTo>
                        <a:lnTo>
                          <a:pt x="1879" y="1840"/>
                        </a:lnTo>
                        <a:lnTo>
                          <a:pt x="1879" y="1836"/>
                        </a:lnTo>
                        <a:lnTo>
                          <a:pt x="1875" y="1836"/>
                        </a:lnTo>
                        <a:lnTo>
                          <a:pt x="1873" y="1834"/>
                        </a:lnTo>
                        <a:lnTo>
                          <a:pt x="1869" y="1836"/>
                        </a:lnTo>
                        <a:lnTo>
                          <a:pt x="1865" y="1836"/>
                        </a:lnTo>
                        <a:lnTo>
                          <a:pt x="1855" y="1852"/>
                        </a:lnTo>
                        <a:lnTo>
                          <a:pt x="1851" y="1856"/>
                        </a:lnTo>
                        <a:lnTo>
                          <a:pt x="1847" y="1858"/>
                        </a:lnTo>
                        <a:lnTo>
                          <a:pt x="1843" y="1858"/>
                        </a:lnTo>
                        <a:lnTo>
                          <a:pt x="1841" y="1856"/>
                        </a:lnTo>
                        <a:lnTo>
                          <a:pt x="1837" y="1852"/>
                        </a:lnTo>
                        <a:lnTo>
                          <a:pt x="1835" y="1844"/>
                        </a:lnTo>
                        <a:lnTo>
                          <a:pt x="1839" y="1836"/>
                        </a:lnTo>
                        <a:lnTo>
                          <a:pt x="1847" y="1828"/>
                        </a:lnTo>
                        <a:lnTo>
                          <a:pt x="1857" y="1822"/>
                        </a:lnTo>
                        <a:lnTo>
                          <a:pt x="1885" y="1812"/>
                        </a:lnTo>
                        <a:lnTo>
                          <a:pt x="1893" y="1810"/>
                        </a:lnTo>
                        <a:lnTo>
                          <a:pt x="1907" y="1800"/>
                        </a:lnTo>
                        <a:lnTo>
                          <a:pt x="1915" y="1794"/>
                        </a:lnTo>
                        <a:lnTo>
                          <a:pt x="1961" y="1762"/>
                        </a:lnTo>
                        <a:lnTo>
                          <a:pt x="1971" y="1752"/>
                        </a:lnTo>
                        <a:lnTo>
                          <a:pt x="1975" y="1746"/>
                        </a:lnTo>
                        <a:lnTo>
                          <a:pt x="1979" y="1742"/>
                        </a:lnTo>
                        <a:lnTo>
                          <a:pt x="1977" y="1738"/>
                        </a:lnTo>
                        <a:lnTo>
                          <a:pt x="1975" y="1736"/>
                        </a:lnTo>
                        <a:lnTo>
                          <a:pt x="1965" y="1736"/>
                        </a:lnTo>
                        <a:lnTo>
                          <a:pt x="1963" y="1734"/>
                        </a:lnTo>
                        <a:lnTo>
                          <a:pt x="1963" y="1730"/>
                        </a:lnTo>
                        <a:lnTo>
                          <a:pt x="1963" y="1728"/>
                        </a:lnTo>
                        <a:lnTo>
                          <a:pt x="1965" y="1704"/>
                        </a:lnTo>
                        <a:lnTo>
                          <a:pt x="1967" y="1700"/>
                        </a:lnTo>
                        <a:lnTo>
                          <a:pt x="1969" y="1696"/>
                        </a:lnTo>
                        <a:lnTo>
                          <a:pt x="1987" y="1688"/>
                        </a:lnTo>
                        <a:lnTo>
                          <a:pt x="1997" y="1688"/>
                        </a:lnTo>
                        <a:lnTo>
                          <a:pt x="2009" y="1694"/>
                        </a:lnTo>
                        <a:lnTo>
                          <a:pt x="2019" y="1694"/>
                        </a:lnTo>
                        <a:lnTo>
                          <a:pt x="2041" y="1690"/>
                        </a:lnTo>
                        <a:lnTo>
                          <a:pt x="2047" y="1694"/>
                        </a:lnTo>
                        <a:lnTo>
                          <a:pt x="2051" y="1698"/>
                        </a:lnTo>
                        <a:lnTo>
                          <a:pt x="2055" y="1708"/>
                        </a:lnTo>
                        <a:lnTo>
                          <a:pt x="2061" y="1730"/>
                        </a:lnTo>
                        <a:lnTo>
                          <a:pt x="2067" y="1744"/>
                        </a:lnTo>
                        <a:lnTo>
                          <a:pt x="2075" y="1746"/>
                        </a:lnTo>
                        <a:lnTo>
                          <a:pt x="2081" y="1744"/>
                        </a:lnTo>
                        <a:lnTo>
                          <a:pt x="2089" y="1736"/>
                        </a:lnTo>
                        <a:lnTo>
                          <a:pt x="2093" y="1726"/>
                        </a:lnTo>
                        <a:lnTo>
                          <a:pt x="2093" y="1716"/>
                        </a:lnTo>
                        <a:lnTo>
                          <a:pt x="2093" y="1708"/>
                        </a:lnTo>
                        <a:lnTo>
                          <a:pt x="2087" y="1678"/>
                        </a:lnTo>
                        <a:lnTo>
                          <a:pt x="2087" y="1668"/>
                        </a:lnTo>
                        <a:lnTo>
                          <a:pt x="2087" y="1644"/>
                        </a:lnTo>
                        <a:lnTo>
                          <a:pt x="2087" y="1638"/>
                        </a:lnTo>
                        <a:lnTo>
                          <a:pt x="2089" y="1634"/>
                        </a:lnTo>
                        <a:lnTo>
                          <a:pt x="2093" y="1628"/>
                        </a:lnTo>
                        <a:lnTo>
                          <a:pt x="2095" y="1620"/>
                        </a:lnTo>
                        <a:lnTo>
                          <a:pt x="2095" y="1616"/>
                        </a:lnTo>
                        <a:lnTo>
                          <a:pt x="2093" y="1612"/>
                        </a:lnTo>
                        <a:lnTo>
                          <a:pt x="2087" y="1604"/>
                        </a:lnTo>
                        <a:lnTo>
                          <a:pt x="2083" y="1596"/>
                        </a:lnTo>
                        <a:lnTo>
                          <a:pt x="2085" y="1584"/>
                        </a:lnTo>
                        <a:lnTo>
                          <a:pt x="2089" y="1558"/>
                        </a:lnTo>
                        <a:lnTo>
                          <a:pt x="2089" y="1554"/>
                        </a:lnTo>
                        <a:lnTo>
                          <a:pt x="2087" y="1548"/>
                        </a:lnTo>
                        <a:lnTo>
                          <a:pt x="2087" y="1544"/>
                        </a:lnTo>
                        <a:lnTo>
                          <a:pt x="2081" y="1530"/>
                        </a:lnTo>
                        <a:lnTo>
                          <a:pt x="2079" y="1526"/>
                        </a:lnTo>
                        <a:lnTo>
                          <a:pt x="2075" y="1522"/>
                        </a:lnTo>
                        <a:lnTo>
                          <a:pt x="2069" y="1522"/>
                        </a:lnTo>
                        <a:lnTo>
                          <a:pt x="2065" y="1520"/>
                        </a:lnTo>
                        <a:lnTo>
                          <a:pt x="2061" y="1516"/>
                        </a:lnTo>
                        <a:lnTo>
                          <a:pt x="2057" y="1492"/>
                        </a:lnTo>
                        <a:lnTo>
                          <a:pt x="2057" y="1490"/>
                        </a:lnTo>
                        <a:lnTo>
                          <a:pt x="2055" y="1488"/>
                        </a:lnTo>
                        <a:lnTo>
                          <a:pt x="2053" y="1488"/>
                        </a:lnTo>
                        <a:lnTo>
                          <a:pt x="2053" y="1488"/>
                        </a:lnTo>
                        <a:lnTo>
                          <a:pt x="2047" y="1490"/>
                        </a:lnTo>
                        <a:lnTo>
                          <a:pt x="2047" y="1490"/>
                        </a:lnTo>
                        <a:lnTo>
                          <a:pt x="2039" y="1488"/>
                        </a:lnTo>
                        <a:lnTo>
                          <a:pt x="2027" y="1486"/>
                        </a:lnTo>
                        <a:lnTo>
                          <a:pt x="2025" y="1486"/>
                        </a:lnTo>
                        <a:lnTo>
                          <a:pt x="2019" y="1486"/>
                        </a:lnTo>
                        <a:lnTo>
                          <a:pt x="2015" y="1490"/>
                        </a:lnTo>
                        <a:lnTo>
                          <a:pt x="2009" y="1496"/>
                        </a:lnTo>
                        <a:lnTo>
                          <a:pt x="2007" y="1494"/>
                        </a:lnTo>
                        <a:lnTo>
                          <a:pt x="2003" y="1490"/>
                        </a:lnTo>
                        <a:lnTo>
                          <a:pt x="1999" y="1484"/>
                        </a:lnTo>
                        <a:lnTo>
                          <a:pt x="1991" y="1480"/>
                        </a:lnTo>
                        <a:lnTo>
                          <a:pt x="1971" y="1454"/>
                        </a:lnTo>
                        <a:lnTo>
                          <a:pt x="1953" y="1438"/>
                        </a:lnTo>
                        <a:lnTo>
                          <a:pt x="1949" y="1432"/>
                        </a:lnTo>
                        <a:lnTo>
                          <a:pt x="1947" y="1428"/>
                        </a:lnTo>
                        <a:lnTo>
                          <a:pt x="1947" y="1422"/>
                        </a:lnTo>
                        <a:lnTo>
                          <a:pt x="1947" y="1414"/>
                        </a:lnTo>
                        <a:lnTo>
                          <a:pt x="1947" y="1412"/>
                        </a:lnTo>
                        <a:lnTo>
                          <a:pt x="1953" y="1406"/>
                        </a:lnTo>
                        <a:lnTo>
                          <a:pt x="1979" y="1396"/>
                        </a:lnTo>
                        <a:lnTo>
                          <a:pt x="1991" y="1394"/>
                        </a:lnTo>
                        <a:lnTo>
                          <a:pt x="2003" y="1394"/>
                        </a:lnTo>
                        <a:lnTo>
                          <a:pt x="2031" y="1400"/>
                        </a:lnTo>
                        <a:lnTo>
                          <a:pt x="2041" y="1386"/>
                        </a:lnTo>
                        <a:lnTo>
                          <a:pt x="2043" y="1374"/>
                        </a:lnTo>
                        <a:lnTo>
                          <a:pt x="2045" y="1370"/>
                        </a:lnTo>
                        <a:lnTo>
                          <a:pt x="2043" y="1364"/>
                        </a:lnTo>
                        <a:lnTo>
                          <a:pt x="2043" y="1358"/>
                        </a:lnTo>
                        <a:lnTo>
                          <a:pt x="2039" y="1356"/>
                        </a:lnTo>
                        <a:lnTo>
                          <a:pt x="2035" y="1354"/>
                        </a:lnTo>
                        <a:lnTo>
                          <a:pt x="2025" y="1350"/>
                        </a:lnTo>
                        <a:lnTo>
                          <a:pt x="2021" y="1348"/>
                        </a:lnTo>
                        <a:lnTo>
                          <a:pt x="2017" y="1342"/>
                        </a:lnTo>
                        <a:lnTo>
                          <a:pt x="2009" y="1324"/>
                        </a:lnTo>
                        <a:lnTo>
                          <a:pt x="2003" y="1316"/>
                        </a:lnTo>
                        <a:lnTo>
                          <a:pt x="1999" y="1308"/>
                        </a:lnTo>
                        <a:lnTo>
                          <a:pt x="1995" y="1312"/>
                        </a:lnTo>
                        <a:lnTo>
                          <a:pt x="1963" y="1284"/>
                        </a:lnTo>
                        <a:lnTo>
                          <a:pt x="1949" y="1268"/>
                        </a:lnTo>
                        <a:lnTo>
                          <a:pt x="1911" y="1236"/>
                        </a:lnTo>
                        <a:lnTo>
                          <a:pt x="1899" y="1222"/>
                        </a:lnTo>
                        <a:lnTo>
                          <a:pt x="1891" y="1212"/>
                        </a:lnTo>
                        <a:lnTo>
                          <a:pt x="1889" y="1202"/>
                        </a:lnTo>
                        <a:lnTo>
                          <a:pt x="1887" y="1194"/>
                        </a:lnTo>
                        <a:lnTo>
                          <a:pt x="1887" y="1186"/>
                        </a:lnTo>
                        <a:lnTo>
                          <a:pt x="1887" y="1178"/>
                        </a:lnTo>
                        <a:lnTo>
                          <a:pt x="1887" y="1170"/>
                        </a:lnTo>
                        <a:lnTo>
                          <a:pt x="1889" y="1164"/>
                        </a:lnTo>
                        <a:lnTo>
                          <a:pt x="1897" y="1148"/>
                        </a:lnTo>
                        <a:lnTo>
                          <a:pt x="1897" y="1142"/>
                        </a:lnTo>
                        <a:lnTo>
                          <a:pt x="1883" y="1132"/>
                        </a:lnTo>
                        <a:lnTo>
                          <a:pt x="1881" y="1126"/>
                        </a:lnTo>
                        <a:lnTo>
                          <a:pt x="1883" y="1090"/>
                        </a:lnTo>
                        <a:lnTo>
                          <a:pt x="1883" y="1084"/>
                        </a:lnTo>
                        <a:lnTo>
                          <a:pt x="1887" y="1078"/>
                        </a:lnTo>
                        <a:lnTo>
                          <a:pt x="1897" y="1066"/>
                        </a:lnTo>
                        <a:lnTo>
                          <a:pt x="1901" y="1056"/>
                        </a:lnTo>
                        <a:lnTo>
                          <a:pt x="1897" y="1052"/>
                        </a:lnTo>
                        <a:lnTo>
                          <a:pt x="1891" y="1050"/>
                        </a:lnTo>
                        <a:lnTo>
                          <a:pt x="1875" y="1052"/>
                        </a:lnTo>
                        <a:lnTo>
                          <a:pt x="1871" y="1052"/>
                        </a:lnTo>
                        <a:lnTo>
                          <a:pt x="1869" y="1048"/>
                        </a:lnTo>
                        <a:lnTo>
                          <a:pt x="1873" y="1032"/>
                        </a:lnTo>
                        <a:lnTo>
                          <a:pt x="1871" y="1024"/>
                        </a:lnTo>
                        <a:lnTo>
                          <a:pt x="1865" y="1014"/>
                        </a:lnTo>
                        <a:lnTo>
                          <a:pt x="1863" y="1010"/>
                        </a:lnTo>
                        <a:lnTo>
                          <a:pt x="1861" y="1006"/>
                        </a:lnTo>
                        <a:lnTo>
                          <a:pt x="1857" y="1008"/>
                        </a:lnTo>
                        <a:lnTo>
                          <a:pt x="1855" y="1010"/>
                        </a:lnTo>
                        <a:lnTo>
                          <a:pt x="1851" y="1020"/>
                        </a:lnTo>
                        <a:lnTo>
                          <a:pt x="1849" y="1024"/>
                        </a:lnTo>
                        <a:lnTo>
                          <a:pt x="1845" y="1026"/>
                        </a:lnTo>
                        <a:lnTo>
                          <a:pt x="1843" y="1028"/>
                        </a:lnTo>
                        <a:lnTo>
                          <a:pt x="1839" y="1024"/>
                        </a:lnTo>
                        <a:lnTo>
                          <a:pt x="1837" y="1018"/>
                        </a:lnTo>
                        <a:lnTo>
                          <a:pt x="1835" y="1008"/>
                        </a:lnTo>
                        <a:lnTo>
                          <a:pt x="1831" y="1004"/>
                        </a:lnTo>
                        <a:lnTo>
                          <a:pt x="1829" y="1000"/>
                        </a:lnTo>
                        <a:lnTo>
                          <a:pt x="1819" y="998"/>
                        </a:lnTo>
                        <a:lnTo>
                          <a:pt x="1817" y="998"/>
                        </a:lnTo>
                        <a:lnTo>
                          <a:pt x="1815" y="1000"/>
                        </a:lnTo>
                        <a:lnTo>
                          <a:pt x="1815" y="1002"/>
                        </a:lnTo>
                        <a:lnTo>
                          <a:pt x="1811" y="1006"/>
                        </a:lnTo>
                        <a:lnTo>
                          <a:pt x="1809" y="1004"/>
                        </a:lnTo>
                        <a:lnTo>
                          <a:pt x="1803" y="998"/>
                        </a:lnTo>
                        <a:lnTo>
                          <a:pt x="1799" y="988"/>
                        </a:lnTo>
                        <a:lnTo>
                          <a:pt x="1793" y="986"/>
                        </a:lnTo>
                        <a:lnTo>
                          <a:pt x="1789" y="986"/>
                        </a:lnTo>
                        <a:lnTo>
                          <a:pt x="1787" y="988"/>
                        </a:lnTo>
                        <a:lnTo>
                          <a:pt x="1783" y="994"/>
                        </a:lnTo>
                        <a:lnTo>
                          <a:pt x="1779" y="994"/>
                        </a:lnTo>
                        <a:lnTo>
                          <a:pt x="1773" y="992"/>
                        </a:lnTo>
                        <a:lnTo>
                          <a:pt x="1769" y="978"/>
                        </a:lnTo>
                        <a:lnTo>
                          <a:pt x="1755" y="946"/>
                        </a:lnTo>
                        <a:lnTo>
                          <a:pt x="1729" y="894"/>
                        </a:lnTo>
                        <a:lnTo>
                          <a:pt x="1719" y="886"/>
                        </a:lnTo>
                        <a:lnTo>
                          <a:pt x="1717" y="888"/>
                        </a:lnTo>
                        <a:lnTo>
                          <a:pt x="1715" y="892"/>
                        </a:lnTo>
                        <a:lnTo>
                          <a:pt x="1713" y="894"/>
                        </a:lnTo>
                        <a:lnTo>
                          <a:pt x="1709" y="896"/>
                        </a:lnTo>
                        <a:lnTo>
                          <a:pt x="1695" y="900"/>
                        </a:lnTo>
                        <a:lnTo>
                          <a:pt x="1691" y="908"/>
                        </a:lnTo>
                        <a:lnTo>
                          <a:pt x="1695" y="940"/>
                        </a:lnTo>
                        <a:lnTo>
                          <a:pt x="1693" y="948"/>
                        </a:lnTo>
                        <a:lnTo>
                          <a:pt x="1689" y="952"/>
                        </a:lnTo>
                        <a:lnTo>
                          <a:pt x="1681" y="950"/>
                        </a:lnTo>
                        <a:lnTo>
                          <a:pt x="1675" y="952"/>
                        </a:lnTo>
                        <a:lnTo>
                          <a:pt x="1673" y="960"/>
                        </a:lnTo>
                        <a:lnTo>
                          <a:pt x="1671" y="970"/>
                        </a:lnTo>
                        <a:lnTo>
                          <a:pt x="1667" y="978"/>
                        </a:lnTo>
                        <a:lnTo>
                          <a:pt x="1663" y="982"/>
                        </a:lnTo>
                        <a:lnTo>
                          <a:pt x="1659" y="984"/>
                        </a:lnTo>
                        <a:lnTo>
                          <a:pt x="1653" y="982"/>
                        </a:lnTo>
                        <a:lnTo>
                          <a:pt x="1641" y="978"/>
                        </a:lnTo>
                        <a:lnTo>
                          <a:pt x="1633" y="978"/>
                        </a:lnTo>
                        <a:lnTo>
                          <a:pt x="1627" y="978"/>
                        </a:lnTo>
                        <a:lnTo>
                          <a:pt x="1613" y="986"/>
                        </a:lnTo>
                        <a:lnTo>
                          <a:pt x="1599" y="976"/>
                        </a:lnTo>
                        <a:lnTo>
                          <a:pt x="1583" y="960"/>
                        </a:lnTo>
                        <a:lnTo>
                          <a:pt x="1577" y="948"/>
                        </a:lnTo>
                        <a:lnTo>
                          <a:pt x="1573" y="934"/>
                        </a:lnTo>
                        <a:lnTo>
                          <a:pt x="1563" y="886"/>
                        </a:lnTo>
                        <a:lnTo>
                          <a:pt x="1525" y="776"/>
                        </a:lnTo>
                        <a:lnTo>
                          <a:pt x="1439" y="606"/>
                        </a:lnTo>
                        <a:lnTo>
                          <a:pt x="1425" y="578"/>
                        </a:lnTo>
                        <a:lnTo>
                          <a:pt x="1425" y="572"/>
                        </a:lnTo>
                        <a:lnTo>
                          <a:pt x="1425" y="564"/>
                        </a:lnTo>
                        <a:lnTo>
                          <a:pt x="1429" y="560"/>
                        </a:lnTo>
                        <a:lnTo>
                          <a:pt x="1433" y="558"/>
                        </a:lnTo>
                        <a:lnTo>
                          <a:pt x="1439" y="558"/>
                        </a:lnTo>
                        <a:lnTo>
                          <a:pt x="1447" y="560"/>
                        </a:lnTo>
                        <a:lnTo>
                          <a:pt x="1451" y="560"/>
                        </a:lnTo>
                        <a:lnTo>
                          <a:pt x="1455" y="556"/>
                        </a:lnTo>
                        <a:lnTo>
                          <a:pt x="1455" y="550"/>
                        </a:lnTo>
                        <a:lnTo>
                          <a:pt x="1453" y="544"/>
                        </a:lnTo>
                        <a:lnTo>
                          <a:pt x="1429" y="496"/>
                        </a:lnTo>
                        <a:lnTo>
                          <a:pt x="1403" y="460"/>
                        </a:lnTo>
                        <a:lnTo>
                          <a:pt x="1395" y="444"/>
                        </a:lnTo>
                        <a:lnTo>
                          <a:pt x="1383" y="434"/>
                        </a:lnTo>
                        <a:lnTo>
                          <a:pt x="1343" y="416"/>
                        </a:lnTo>
                        <a:lnTo>
                          <a:pt x="1311" y="396"/>
                        </a:lnTo>
                        <a:lnTo>
                          <a:pt x="1279" y="380"/>
                        </a:lnTo>
                        <a:lnTo>
                          <a:pt x="1275" y="376"/>
                        </a:lnTo>
                        <a:lnTo>
                          <a:pt x="1265" y="378"/>
                        </a:lnTo>
                        <a:lnTo>
                          <a:pt x="1249" y="372"/>
                        </a:lnTo>
                        <a:lnTo>
                          <a:pt x="1209" y="366"/>
                        </a:lnTo>
                        <a:lnTo>
                          <a:pt x="1201" y="362"/>
                        </a:lnTo>
                        <a:lnTo>
                          <a:pt x="1193" y="360"/>
                        </a:lnTo>
                        <a:lnTo>
                          <a:pt x="1193" y="352"/>
                        </a:lnTo>
                        <a:lnTo>
                          <a:pt x="1195" y="346"/>
                        </a:lnTo>
                        <a:lnTo>
                          <a:pt x="1233" y="302"/>
                        </a:lnTo>
                        <a:lnTo>
                          <a:pt x="1239" y="290"/>
                        </a:lnTo>
                        <a:lnTo>
                          <a:pt x="1245" y="278"/>
                        </a:lnTo>
                        <a:lnTo>
                          <a:pt x="1249" y="268"/>
                        </a:lnTo>
                        <a:lnTo>
                          <a:pt x="1247" y="262"/>
                        </a:lnTo>
                        <a:lnTo>
                          <a:pt x="1245" y="258"/>
                        </a:lnTo>
                        <a:lnTo>
                          <a:pt x="1239" y="260"/>
                        </a:lnTo>
                        <a:lnTo>
                          <a:pt x="1235" y="262"/>
                        </a:lnTo>
                        <a:lnTo>
                          <a:pt x="1233" y="264"/>
                        </a:lnTo>
                        <a:lnTo>
                          <a:pt x="1229" y="266"/>
                        </a:lnTo>
                        <a:lnTo>
                          <a:pt x="1223" y="266"/>
                        </a:lnTo>
                        <a:lnTo>
                          <a:pt x="1217" y="260"/>
                        </a:lnTo>
                        <a:lnTo>
                          <a:pt x="1213" y="250"/>
                        </a:lnTo>
                        <a:lnTo>
                          <a:pt x="1211" y="238"/>
                        </a:lnTo>
                        <a:lnTo>
                          <a:pt x="1213" y="226"/>
                        </a:lnTo>
                        <a:lnTo>
                          <a:pt x="1217" y="216"/>
                        </a:lnTo>
                        <a:lnTo>
                          <a:pt x="1219" y="214"/>
                        </a:lnTo>
                        <a:lnTo>
                          <a:pt x="1223" y="210"/>
                        </a:lnTo>
                        <a:lnTo>
                          <a:pt x="1269" y="200"/>
                        </a:lnTo>
                        <a:lnTo>
                          <a:pt x="1283" y="194"/>
                        </a:lnTo>
                        <a:lnTo>
                          <a:pt x="1293" y="186"/>
                        </a:lnTo>
                        <a:lnTo>
                          <a:pt x="1303" y="176"/>
                        </a:lnTo>
                        <a:lnTo>
                          <a:pt x="1327" y="148"/>
                        </a:lnTo>
                        <a:lnTo>
                          <a:pt x="1381" y="104"/>
                        </a:lnTo>
                        <a:lnTo>
                          <a:pt x="1413" y="84"/>
                        </a:lnTo>
                        <a:lnTo>
                          <a:pt x="1419" y="80"/>
                        </a:lnTo>
                        <a:lnTo>
                          <a:pt x="1419" y="74"/>
                        </a:lnTo>
                        <a:lnTo>
                          <a:pt x="1417" y="68"/>
                        </a:lnTo>
                        <a:lnTo>
                          <a:pt x="1389" y="14"/>
                        </a:lnTo>
                        <a:lnTo>
                          <a:pt x="1387" y="10"/>
                        </a:lnTo>
                        <a:lnTo>
                          <a:pt x="1381" y="0"/>
                        </a:lnTo>
                        <a:lnTo>
                          <a:pt x="1375" y="8"/>
                        </a:lnTo>
                        <a:lnTo>
                          <a:pt x="1369" y="16"/>
                        </a:lnTo>
                        <a:lnTo>
                          <a:pt x="1363" y="22"/>
                        </a:lnTo>
                        <a:lnTo>
                          <a:pt x="1355" y="26"/>
                        </a:lnTo>
                        <a:lnTo>
                          <a:pt x="1341" y="38"/>
                        </a:lnTo>
                        <a:lnTo>
                          <a:pt x="1303" y="50"/>
                        </a:lnTo>
                        <a:lnTo>
                          <a:pt x="1299" y="58"/>
                        </a:lnTo>
                        <a:lnTo>
                          <a:pt x="1297" y="74"/>
                        </a:lnTo>
                        <a:lnTo>
                          <a:pt x="1295" y="78"/>
                        </a:lnTo>
                        <a:lnTo>
                          <a:pt x="1291" y="84"/>
                        </a:lnTo>
                        <a:lnTo>
                          <a:pt x="1279" y="94"/>
                        </a:lnTo>
                        <a:lnTo>
                          <a:pt x="1273" y="98"/>
                        </a:lnTo>
                        <a:lnTo>
                          <a:pt x="1263" y="104"/>
                        </a:lnTo>
                        <a:lnTo>
                          <a:pt x="1215" y="108"/>
                        </a:lnTo>
                        <a:lnTo>
                          <a:pt x="1189" y="126"/>
                        </a:lnTo>
                        <a:lnTo>
                          <a:pt x="1163" y="148"/>
                        </a:lnTo>
                        <a:lnTo>
                          <a:pt x="1139" y="186"/>
                        </a:lnTo>
                        <a:lnTo>
                          <a:pt x="1125" y="180"/>
                        </a:lnTo>
                        <a:lnTo>
                          <a:pt x="1119" y="176"/>
                        </a:lnTo>
                        <a:lnTo>
                          <a:pt x="1115" y="172"/>
                        </a:lnTo>
                        <a:lnTo>
                          <a:pt x="1105" y="166"/>
                        </a:lnTo>
                        <a:lnTo>
                          <a:pt x="1099" y="162"/>
                        </a:lnTo>
                        <a:lnTo>
                          <a:pt x="1099" y="156"/>
                        </a:lnTo>
                        <a:lnTo>
                          <a:pt x="1099" y="142"/>
                        </a:lnTo>
                        <a:lnTo>
                          <a:pt x="1099" y="136"/>
                        </a:lnTo>
                        <a:lnTo>
                          <a:pt x="1095" y="136"/>
                        </a:lnTo>
                        <a:lnTo>
                          <a:pt x="1085" y="142"/>
                        </a:lnTo>
                        <a:lnTo>
                          <a:pt x="1079" y="148"/>
                        </a:lnTo>
                        <a:lnTo>
                          <a:pt x="1063" y="156"/>
                        </a:lnTo>
                        <a:lnTo>
                          <a:pt x="1063" y="156"/>
                        </a:lnTo>
                        <a:lnTo>
                          <a:pt x="1019" y="154"/>
                        </a:lnTo>
                        <a:lnTo>
                          <a:pt x="1001" y="160"/>
                        </a:lnTo>
                        <a:lnTo>
                          <a:pt x="989" y="164"/>
                        </a:lnTo>
                        <a:lnTo>
                          <a:pt x="991" y="178"/>
                        </a:lnTo>
                        <a:lnTo>
                          <a:pt x="1035" y="190"/>
                        </a:lnTo>
                        <a:lnTo>
                          <a:pt x="1033" y="234"/>
                        </a:lnTo>
                        <a:lnTo>
                          <a:pt x="1001" y="248"/>
                        </a:lnTo>
                        <a:lnTo>
                          <a:pt x="969" y="320"/>
                        </a:lnTo>
                        <a:lnTo>
                          <a:pt x="811" y="386"/>
                        </a:lnTo>
                        <a:lnTo>
                          <a:pt x="690" y="368"/>
                        </a:lnTo>
                        <a:lnTo>
                          <a:pt x="642" y="450"/>
                        </a:lnTo>
                        <a:lnTo>
                          <a:pt x="608" y="454"/>
                        </a:lnTo>
                        <a:lnTo>
                          <a:pt x="518" y="496"/>
                        </a:lnTo>
                        <a:lnTo>
                          <a:pt x="474" y="540"/>
                        </a:lnTo>
                        <a:lnTo>
                          <a:pt x="470" y="614"/>
                        </a:lnTo>
                        <a:lnTo>
                          <a:pt x="420" y="642"/>
                        </a:lnTo>
                        <a:lnTo>
                          <a:pt x="510" y="784"/>
                        </a:lnTo>
                        <a:lnTo>
                          <a:pt x="484" y="808"/>
                        </a:lnTo>
                        <a:lnTo>
                          <a:pt x="522" y="828"/>
                        </a:lnTo>
                        <a:lnTo>
                          <a:pt x="536" y="882"/>
                        </a:lnTo>
                        <a:lnTo>
                          <a:pt x="500" y="880"/>
                        </a:lnTo>
                        <a:lnTo>
                          <a:pt x="454" y="956"/>
                        </a:lnTo>
                        <a:lnTo>
                          <a:pt x="432" y="1118"/>
                        </a:lnTo>
                        <a:lnTo>
                          <a:pt x="466" y="1164"/>
                        </a:lnTo>
                        <a:lnTo>
                          <a:pt x="504" y="1154"/>
                        </a:lnTo>
                        <a:lnTo>
                          <a:pt x="494" y="1120"/>
                        </a:lnTo>
                        <a:lnTo>
                          <a:pt x="562" y="1138"/>
                        </a:lnTo>
                        <a:lnTo>
                          <a:pt x="560" y="1180"/>
                        </a:lnTo>
                        <a:lnTo>
                          <a:pt x="468" y="1182"/>
                        </a:lnTo>
                        <a:lnTo>
                          <a:pt x="454" y="1234"/>
                        </a:lnTo>
                        <a:lnTo>
                          <a:pt x="304" y="1346"/>
                        </a:lnTo>
                        <a:lnTo>
                          <a:pt x="298" y="1406"/>
                        </a:lnTo>
                        <a:lnTo>
                          <a:pt x="260" y="1408"/>
                        </a:lnTo>
                        <a:lnTo>
                          <a:pt x="276" y="1440"/>
                        </a:lnTo>
                        <a:lnTo>
                          <a:pt x="156" y="1528"/>
                        </a:lnTo>
                        <a:lnTo>
                          <a:pt x="136" y="1618"/>
                        </a:lnTo>
                        <a:lnTo>
                          <a:pt x="88" y="1600"/>
                        </a:lnTo>
                        <a:lnTo>
                          <a:pt x="66" y="1660"/>
                        </a:lnTo>
                        <a:lnTo>
                          <a:pt x="36" y="1636"/>
                        </a:lnTo>
                        <a:lnTo>
                          <a:pt x="34" y="1678"/>
                        </a:lnTo>
                        <a:lnTo>
                          <a:pt x="54" y="1678"/>
                        </a:lnTo>
                        <a:lnTo>
                          <a:pt x="52" y="1694"/>
                        </a:lnTo>
                        <a:lnTo>
                          <a:pt x="0" y="1734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25" name="Freeform 187">
                    <a:extLst>
                      <a:ext uri="{FF2B5EF4-FFF2-40B4-BE49-F238E27FC236}">
                        <a16:creationId xmlns:a16="http://schemas.microsoft.com/office/drawing/2014/main" id="{011524FE-C8E3-DAFF-CEFB-18F33FB7F9C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gray">
                  <a:xfrm>
                    <a:off x="4508818" y="5091571"/>
                    <a:ext cx="196046" cy="469084"/>
                  </a:xfrm>
                  <a:custGeom>
                    <a:avLst/>
                    <a:gdLst>
                      <a:gd name="T0" fmla="*/ 1034 w 1044"/>
                      <a:gd name="T1" fmla="*/ 628 h 2498"/>
                      <a:gd name="T2" fmla="*/ 1038 w 1044"/>
                      <a:gd name="T3" fmla="*/ 632 h 2498"/>
                      <a:gd name="T4" fmla="*/ 1034 w 1044"/>
                      <a:gd name="T5" fmla="*/ 628 h 2498"/>
                      <a:gd name="T6" fmla="*/ 576 w 1044"/>
                      <a:gd name="T7" fmla="*/ 140 h 2498"/>
                      <a:gd name="T8" fmla="*/ 580 w 1044"/>
                      <a:gd name="T9" fmla="*/ 148 h 2498"/>
                      <a:gd name="T10" fmla="*/ 574 w 1044"/>
                      <a:gd name="T11" fmla="*/ 156 h 2498"/>
                      <a:gd name="T12" fmla="*/ 574 w 1044"/>
                      <a:gd name="T13" fmla="*/ 144 h 2498"/>
                      <a:gd name="T14" fmla="*/ 4 w 1044"/>
                      <a:gd name="T15" fmla="*/ 612 h 2498"/>
                      <a:gd name="T16" fmla="*/ 20 w 1044"/>
                      <a:gd name="T17" fmla="*/ 592 h 2498"/>
                      <a:gd name="T18" fmla="*/ 10 w 1044"/>
                      <a:gd name="T19" fmla="*/ 622 h 2498"/>
                      <a:gd name="T20" fmla="*/ 0 w 1044"/>
                      <a:gd name="T21" fmla="*/ 628 h 2498"/>
                      <a:gd name="T22" fmla="*/ 1016 w 1044"/>
                      <a:gd name="T23" fmla="*/ 1160 h 2498"/>
                      <a:gd name="T24" fmla="*/ 1018 w 1044"/>
                      <a:gd name="T25" fmla="*/ 1168 h 2498"/>
                      <a:gd name="T26" fmla="*/ 1014 w 1044"/>
                      <a:gd name="T27" fmla="*/ 1178 h 2498"/>
                      <a:gd name="T28" fmla="*/ 1008 w 1044"/>
                      <a:gd name="T29" fmla="*/ 1188 h 2498"/>
                      <a:gd name="T30" fmla="*/ 1008 w 1044"/>
                      <a:gd name="T31" fmla="*/ 1172 h 2498"/>
                      <a:gd name="T32" fmla="*/ 1016 w 1044"/>
                      <a:gd name="T33" fmla="*/ 1160 h 2498"/>
                      <a:gd name="T34" fmla="*/ 256 w 1044"/>
                      <a:gd name="T35" fmla="*/ 666 h 2498"/>
                      <a:gd name="T36" fmla="*/ 260 w 1044"/>
                      <a:gd name="T37" fmla="*/ 664 h 2498"/>
                      <a:gd name="T38" fmla="*/ 254 w 1044"/>
                      <a:gd name="T39" fmla="*/ 666 h 2498"/>
                      <a:gd name="T40" fmla="*/ 256 w 1044"/>
                      <a:gd name="T41" fmla="*/ 666 h 2498"/>
                      <a:gd name="T42" fmla="*/ 328 w 1044"/>
                      <a:gd name="T43" fmla="*/ 812 h 2498"/>
                      <a:gd name="T44" fmla="*/ 328 w 1044"/>
                      <a:gd name="T45" fmla="*/ 816 h 2498"/>
                      <a:gd name="T46" fmla="*/ 322 w 1044"/>
                      <a:gd name="T47" fmla="*/ 822 h 2498"/>
                      <a:gd name="T48" fmla="*/ 314 w 1044"/>
                      <a:gd name="T49" fmla="*/ 826 h 2498"/>
                      <a:gd name="T50" fmla="*/ 316 w 1044"/>
                      <a:gd name="T51" fmla="*/ 822 h 2498"/>
                      <a:gd name="T52" fmla="*/ 370 w 1044"/>
                      <a:gd name="T53" fmla="*/ 0 h 2498"/>
                      <a:gd name="T54" fmla="*/ 370 w 1044"/>
                      <a:gd name="T55" fmla="*/ 4 h 2498"/>
                      <a:gd name="T56" fmla="*/ 364 w 1044"/>
                      <a:gd name="T57" fmla="*/ 6 h 2498"/>
                      <a:gd name="T58" fmla="*/ 1026 w 1044"/>
                      <a:gd name="T59" fmla="*/ 1124 h 2498"/>
                      <a:gd name="T60" fmla="*/ 1030 w 1044"/>
                      <a:gd name="T61" fmla="*/ 1124 h 2498"/>
                      <a:gd name="T62" fmla="*/ 1028 w 1044"/>
                      <a:gd name="T63" fmla="*/ 1128 h 2498"/>
                      <a:gd name="T64" fmla="*/ 1024 w 1044"/>
                      <a:gd name="T65" fmla="*/ 1126 h 2498"/>
                      <a:gd name="T66" fmla="*/ 1026 w 1044"/>
                      <a:gd name="T67" fmla="*/ 1124 h 2498"/>
                      <a:gd name="T68" fmla="*/ 396 w 1044"/>
                      <a:gd name="T69" fmla="*/ 418 h 2498"/>
                      <a:gd name="T70" fmla="*/ 396 w 1044"/>
                      <a:gd name="T71" fmla="*/ 420 h 2498"/>
                      <a:gd name="T72" fmla="*/ 396 w 1044"/>
                      <a:gd name="T73" fmla="*/ 424 h 2498"/>
                      <a:gd name="T74" fmla="*/ 390 w 1044"/>
                      <a:gd name="T75" fmla="*/ 422 h 2498"/>
                      <a:gd name="T76" fmla="*/ 416 w 1044"/>
                      <a:gd name="T77" fmla="*/ 342 h 2498"/>
                      <a:gd name="T78" fmla="*/ 430 w 1044"/>
                      <a:gd name="T79" fmla="*/ 314 h 2498"/>
                      <a:gd name="T80" fmla="*/ 430 w 1044"/>
                      <a:gd name="T81" fmla="*/ 320 h 2498"/>
                      <a:gd name="T82" fmla="*/ 426 w 1044"/>
                      <a:gd name="T83" fmla="*/ 324 h 2498"/>
                      <a:gd name="T84" fmla="*/ 424 w 1044"/>
                      <a:gd name="T85" fmla="*/ 348 h 2498"/>
                      <a:gd name="T86" fmla="*/ 412 w 1044"/>
                      <a:gd name="T87" fmla="*/ 356 h 2498"/>
                      <a:gd name="T88" fmla="*/ 416 w 1044"/>
                      <a:gd name="T89" fmla="*/ 342 h 2498"/>
                      <a:gd name="T90" fmla="*/ 628 w 1044"/>
                      <a:gd name="T91" fmla="*/ 2450 h 2498"/>
                      <a:gd name="T92" fmla="*/ 628 w 1044"/>
                      <a:gd name="T93" fmla="*/ 2452 h 2498"/>
                      <a:gd name="T94" fmla="*/ 616 w 1044"/>
                      <a:gd name="T95" fmla="*/ 2482 h 2498"/>
                      <a:gd name="T96" fmla="*/ 602 w 1044"/>
                      <a:gd name="T97" fmla="*/ 2494 h 2498"/>
                      <a:gd name="T98" fmla="*/ 588 w 1044"/>
                      <a:gd name="T99" fmla="*/ 2494 h 2498"/>
                      <a:gd name="T100" fmla="*/ 592 w 1044"/>
                      <a:gd name="T101" fmla="*/ 2480 h 2498"/>
                      <a:gd name="T102" fmla="*/ 592 w 1044"/>
                      <a:gd name="T103" fmla="*/ 2490 h 2498"/>
                      <a:gd name="T104" fmla="*/ 614 w 1044"/>
                      <a:gd name="T105" fmla="*/ 2476 h 2498"/>
                      <a:gd name="T106" fmla="*/ 626 w 1044"/>
                      <a:gd name="T107" fmla="*/ 2450 h 24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1044" h="2498">
                        <a:moveTo>
                          <a:pt x="1034" y="628"/>
                        </a:moveTo>
                        <a:lnTo>
                          <a:pt x="1034" y="628"/>
                        </a:lnTo>
                        <a:lnTo>
                          <a:pt x="1044" y="628"/>
                        </a:lnTo>
                        <a:lnTo>
                          <a:pt x="1038" y="632"/>
                        </a:lnTo>
                        <a:lnTo>
                          <a:pt x="1036" y="630"/>
                        </a:lnTo>
                        <a:lnTo>
                          <a:pt x="1034" y="628"/>
                        </a:lnTo>
                        <a:close/>
                        <a:moveTo>
                          <a:pt x="574" y="144"/>
                        </a:moveTo>
                        <a:lnTo>
                          <a:pt x="576" y="140"/>
                        </a:lnTo>
                        <a:lnTo>
                          <a:pt x="580" y="140"/>
                        </a:lnTo>
                        <a:lnTo>
                          <a:pt x="580" y="148"/>
                        </a:lnTo>
                        <a:lnTo>
                          <a:pt x="578" y="152"/>
                        </a:lnTo>
                        <a:lnTo>
                          <a:pt x="574" y="156"/>
                        </a:lnTo>
                        <a:lnTo>
                          <a:pt x="574" y="148"/>
                        </a:lnTo>
                        <a:lnTo>
                          <a:pt x="574" y="144"/>
                        </a:lnTo>
                        <a:lnTo>
                          <a:pt x="574" y="144"/>
                        </a:lnTo>
                        <a:close/>
                        <a:moveTo>
                          <a:pt x="4" y="612"/>
                        </a:moveTo>
                        <a:lnTo>
                          <a:pt x="10" y="602"/>
                        </a:lnTo>
                        <a:lnTo>
                          <a:pt x="20" y="592"/>
                        </a:lnTo>
                        <a:lnTo>
                          <a:pt x="20" y="602"/>
                        </a:lnTo>
                        <a:lnTo>
                          <a:pt x="10" y="622"/>
                        </a:lnTo>
                        <a:lnTo>
                          <a:pt x="0" y="642"/>
                        </a:lnTo>
                        <a:lnTo>
                          <a:pt x="0" y="628"/>
                        </a:lnTo>
                        <a:lnTo>
                          <a:pt x="4" y="612"/>
                        </a:lnTo>
                        <a:close/>
                        <a:moveTo>
                          <a:pt x="1016" y="1160"/>
                        </a:moveTo>
                        <a:lnTo>
                          <a:pt x="1018" y="1162"/>
                        </a:lnTo>
                        <a:lnTo>
                          <a:pt x="1018" y="1168"/>
                        </a:lnTo>
                        <a:lnTo>
                          <a:pt x="1016" y="1172"/>
                        </a:lnTo>
                        <a:lnTo>
                          <a:pt x="1014" y="1178"/>
                        </a:lnTo>
                        <a:lnTo>
                          <a:pt x="1012" y="1184"/>
                        </a:lnTo>
                        <a:lnTo>
                          <a:pt x="1008" y="1188"/>
                        </a:lnTo>
                        <a:lnTo>
                          <a:pt x="1008" y="1178"/>
                        </a:lnTo>
                        <a:lnTo>
                          <a:pt x="1008" y="1172"/>
                        </a:lnTo>
                        <a:lnTo>
                          <a:pt x="1012" y="1166"/>
                        </a:lnTo>
                        <a:lnTo>
                          <a:pt x="1016" y="1160"/>
                        </a:lnTo>
                        <a:lnTo>
                          <a:pt x="1016" y="1160"/>
                        </a:lnTo>
                        <a:close/>
                        <a:moveTo>
                          <a:pt x="256" y="666"/>
                        </a:moveTo>
                        <a:lnTo>
                          <a:pt x="256" y="664"/>
                        </a:lnTo>
                        <a:lnTo>
                          <a:pt x="260" y="664"/>
                        </a:lnTo>
                        <a:lnTo>
                          <a:pt x="254" y="668"/>
                        </a:lnTo>
                        <a:lnTo>
                          <a:pt x="254" y="666"/>
                        </a:lnTo>
                        <a:lnTo>
                          <a:pt x="256" y="666"/>
                        </a:lnTo>
                        <a:lnTo>
                          <a:pt x="256" y="666"/>
                        </a:lnTo>
                        <a:close/>
                        <a:moveTo>
                          <a:pt x="316" y="822"/>
                        </a:moveTo>
                        <a:lnTo>
                          <a:pt x="328" y="812"/>
                        </a:lnTo>
                        <a:lnTo>
                          <a:pt x="330" y="814"/>
                        </a:lnTo>
                        <a:lnTo>
                          <a:pt x="328" y="816"/>
                        </a:lnTo>
                        <a:lnTo>
                          <a:pt x="328" y="818"/>
                        </a:lnTo>
                        <a:lnTo>
                          <a:pt x="322" y="822"/>
                        </a:lnTo>
                        <a:lnTo>
                          <a:pt x="316" y="826"/>
                        </a:lnTo>
                        <a:lnTo>
                          <a:pt x="314" y="826"/>
                        </a:lnTo>
                        <a:lnTo>
                          <a:pt x="316" y="822"/>
                        </a:lnTo>
                        <a:lnTo>
                          <a:pt x="316" y="822"/>
                        </a:lnTo>
                        <a:close/>
                        <a:moveTo>
                          <a:pt x="368" y="2"/>
                        </a:moveTo>
                        <a:lnTo>
                          <a:pt x="370" y="0"/>
                        </a:lnTo>
                        <a:lnTo>
                          <a:pt x="374" y="0"/>
                        </a:lnTo>
                        <a:lnTo>
                          <a:pt x="370" y="4"/>
                        </a:lnTo>
                        <a:lnTo>
                          <a:pt x="368" y="6"/>
                        </a:lnTo>
                        <a:lnTo>
                          <a:pt x="364" y="6"/>
                        </a:lnTo>
                        <a:lnTo>
                          <a:pt x="368" y="2"/>
                        </a:lnTo>
                        <a:close/>
                        <a:moveTo>
                          <a:pt x="1026" y="1124"/>
                        </a:moveTo>
                        <a:lnTo>
                          <a:pt x="1028" y="1124"/>
                        </a:lnTo>
                        <a:lnTo>
                          <a:pt x="1030" y="1124"/>
                        </a:lnTo>
                        <a:lnTo>
                          <a:pt x="1028" y="1124"/>
                        </a:lnTo>
                        <a:lnTo>
                          <a:pt x="1028" y="1128"/>
                        </a:lnTo>
                        <a:lnTo>
                          <a:pt x="1026" y="1128"/>
                        </a:lnTo>
                        <a:lnTo>
                          <a:pt x="1024" y="1126"/>
                        </a:lnTo>
                        <a:lnTo>
                          <a:pt x="1024" y="1124"/>
                        </a:lnTo>
                        <a:lnTo>
                          <a:pt x="1026" y="1124"/>
                        </a:lnTo>
                        <a:close/>
                        <a:moveTo>
                          <a:pt x="394" y="420"/>
                        </a:moveTo>
                        <a:lnTo>
                          <a:pt x="396" y="418"/>
                        </a:lnTo>
                        <a:lnTo>
                          <a:pt x="398" y="418"/>
                        </a:lnTo>
                        <a:lnTo>
                          <a:pt x="396" y="420"/>
                        </a:lnTo>
                        <a:lnTo>
                          <a:pt x="396" y="424"/>
                        </a:lnTo>
                        <a:lnTo>
                          <a:pt x="396" y="424"/>
                        </a:lnTo>
                        <a:lnTo>
                          <a:pt x="390" y="424"/>
                        </a:lnTo>
                        <a:lnTo>
                          <a:pt x="390" y="422"/>
                        </a:lnTo>
                        <a:lnTo>
                          <a:pt x="394" y="420"/>
                        </a:lnTo>
                        <a:close/>
                        <a:moveTo>
                          <a:pt x="416" y="342"/>
                        </a:moveTo>
                        <a:lnTo>
                          <a:pt x="426" y="314"/>
                        </a:lnTo>
                        <a:lnTo>
                          <a:pt x="430" y="314"/>
                        </a:lnTo>
                        <a:lnTo>
                          <a:pt x="430" y="316"/>
                        </a:lnTo>
                        <a:lnTo>
                          <a:pt x="430" y="320"/>
                        </a:lnTo>
                        <a:lnTo>
                          <a:pt x="428" y="322"/>
                        </a:lnTo>
                        <a:lnTo>
                          <a:pt x="426" y="324"/>
                        </a:lnTo>
                        <a:lnTo>
                          <a:pt x="424" y="336"/>
                        </a:lnTo>
                        <a:lnTo>
                          <a:pt x="424" y="348"/>
                        </a:lnTo>
                        <a:lnTo>
                          <a:pt x="416" y="370"/>
                        </a:lnTo>
                        <a:lnTo>
                          <a:pt x="412" y="356"/>
                        </a:lnTo>
                        <a:lnTo>
                          <a:pt x="416" y="342"/>
                        </a:lnTo>
                        <a:lnTo>
                          <a:pt x="416" y="342"/>
                        </a:lnTo>
                        <a:close/>
                        <a:moveTo>
                          <a:pt x="626" y="2450"/>
                        </a:moveTo>
                        <a:lnTo>
                          <a:pt x="628" y="2450"/>
                        </a:lnTo>
                        <a:lnTo>
                          <a:pt x="628" y="2450"/>
                        </a:lnTo>
                        <a:lnTo>
                          <a:pt x="628" y="2452"/>
                        </a:lnTo>
                        <a:lnTo>
                          <a:pt x="630" y="2456"/>
                        </a:lnTo>
                        <a:lnTo>
                          <a:pt x="616" y="2482"/>
                        </a:lnTo>
                        <a:lnTo>
                          <a:pt x="610" y="2490"/>
                        </a:lnTo>
                        <a:lnTo>
                          <a:pt x="602" y="2494"/>
                        </a:lnTo>
                        <a:lnTo>
                          <a:pt x="594" y="2498"/>
                        </a:lnTo>
                        <a:lnTo>
                          <a:pt x="588" y="2494"/>
                        </a:lnTo>
                        <a:lnTo>
                          <a:pt x="586" y="2480"/>
                        </a:lnTo>
                        <a:lnTo>
                          <a:pt x="592" y="2480"/>
                        </a:lnTo>
                        <a:lnTo>
                          <a:pt x="592" y="2488"/>
                        </a:lnTo>
                        <a:lnTo>
                          <a:pt x="592" y="2490"/>
                        </a:lnTo>
                        <a:lnTo>
                          <a:pt x="604" y="2484"/>
                        </a:lnTo>
                        <a:lnTo>
                          <a:pt x="614" y="2476"/>
                        </a:lnTo>
                        <a:lnTo>
                          <a:pt x="622" y="2464"/>
                        </a:lnTo>
                        <a:lnTo>
                          <a:pt x="626" y="2450"/>
                        </a:lnTo>
                        <a:lnTo>
                          <a:pt x="626" y="2450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rgbClr val="C0C0C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26" name="Freeform 188">
                    <a:extLst>
                      <a:ext uri="{FF2B5EF4-FFF2-40B4-BE49-F238E27FC236}">
                        <a16:creationId xmlns:a16="http://schemas.microsoft.com/office/drawing/2014/main" id="{02203F70-9A0B-70B6-9B3B-7416667A2F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4032786" y="3510057"/>
                    <a:ext cx="3756" cy="9765"/>
                  </a:xfrm>
                  <a:custGeom>
                    <a:avLst/>
                    <a:gdLst>
                      <a:gd name="T0" fmla="*/ 8 w 10"/>
                      <a:gd name="T1" fmla="*/ 23 h 26"/>
                      <a:gd name="T2" fmla="*/ 3 w 10"/>
                      <a:gd name="T3" fmla="*/ 14 h 26"/>
                      <a:gd name="T4" fmla="*/ 0 w 10"/>
                      <a:gd name="T5" fmla="*/ 9 h 26"/>
                      <a:gd name="T6" fmla="*/ 2 w 10"/>
                      <a:gd name="T7" fmla="*/ 5 h 26"/>
                      <a:gd name="T8" fmla="*/ 7 w 10"/>
                      <a:gd name="T9" fmla="*/ 0 h 26"/>
                      <a:gd name="T10" fmla="*/ 8 w 10"/>
                      <a:gd name="T11" fmla="*/ 23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" h="26">
                        <a:moveTo>
                          <a:pt x="8" y="23"/>
                        </a:moveTo>
                        <a:cubicBezTo>
                          <a:pt x="6" y="26"/>
                          <a:pt x="2" y="18"/>
                          <a:pt x="3" y="14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2" y="5"/>
                          <a:pt x="2" y="5"/>
                          <a:pt x="2" y="5"/>
                        </a:cubicBezTo>
                        <a:cubicBezTo>
                          <a:pt x="2" y="5"/>
                          <a:pt x="4" y="0"/>
                          <a:pt x="7" y="0"/>
                        </a:cubicBezTo>
                        <a:cubicBezTo>
                          <a:pt x="10" y="0"/>
                          <a:pt x="10" y="20"/>
                          <a:pt x="8" y="23"/>
                        </a:cubicBez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rgbClr val="C0C0C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27" name="Freeform 189">
                    <a:extLst>
                      <a:ext uri="{FF2B5EF4-FFF2-40B4-BE49-F238E27FC236}">
                        <a16:creationId xmlns:a16="http://schemas.microsoft.com/office/drawing/2014/main" id="{C717BE4E-B704-3476-F77E-1BD497C9B4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6658001" y="3767320"/>
                    <a:ext cx="14272" cy="13896"/>
                  </a:xfrm>
                  <a:custGeom>
                    <a:avLst/>
                    <a:gdLst>
                      <a:gd name="T0" fmla="*/ 28 w 38"/>
                      <a:gd name="T1" fmla="*/ 11 h 37"/>
                      <a:gd name="T2" fmla="*/ 36 w 38"/>
                      <a:gd name="T3" fmla="*/ 31 h 37"/>
                      <a:gd name="T4" fmla="*/ 10 w 38"/>
                      <a:gd name="T5" fmla="*/ 31 h 37"/>
                      <a:gd name="T6" fmla="*/ 6 w 38"/>
                      <a:gd name="T7" fmla="*/ 14 h 37"/>
                      <a:gd name="T8" fmla="*/ 0 w 38"/>
                      <a:gd name="T9" fmla="*/ 5 h 37"/>
                      <a:gd name="T10" fmla="*/ 16 w 38"/>
                      <a:gd name="T11" fmla="*/ 8 h 37"/>
                      <a:gd name="T12" fmla="*/ 28 w 38"/>
                      <a:gd name="T13" fmla="*/ 11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8" h="37">
                        <a:moveTo>
                          <a:pt x="28" y="11"/>
                        </a:moveTo>
                        <a:cubicBezTo>
                          <a:pt x="32" y="15"/>
                          <a:pt x="38" y="31"/>
                          <a:pt x="36" y="31"/>
                        </a:cubicBezTo>
                        <a:cubicBezTo>
                          <a:pt x="33" y="31"/>
                          <a:pt x="12" y="37"/>
                          <a:pt x="10" y="31"/>
                        </a:cubicBezTo>
                        <a:cubicBezTo>
                          <a:pt x="8" y="26"/>
                          <a:pt x="9" y="17"/>
                          <a:pt x="6" y="14"/>
                        </a:cubicBezTo>
                        <a:cubicBezTo>
                          <a:pt x="2" y="11"/>
                          <a:pt x="0" y="9"/>
                          <a:pt x="0" y="5"/>
                        </a:cubicBezTo>
                        <a:cubicBezTo>
                          <a:pt x="1" y="0"/>
                          <a:pt x="13" y="4"/>
                          <a:pt x="16" y="8"/>
                        </a:cubicBezTo>
                        <a:cubicBezTo>
                          <a:pt x="18" y="12"/>
                          <a:pt x="24" y="7"/>
                          <a:pt x="28" y="11"/>
                        </a:cubicBez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rgbClr val="C0C0C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28" name="Freeform 190">
                    <a:extLst>
                      <a:ext uri="{FF2B5EF4-FFF2-40B4-BE49-F238E27FC236}">
                        <a16:creationId xmlns:a16="http://schemas.microsoft.com/office/drawing/2014/main" id="{DF081832-DBC8-891F-2D94-E1F4080B92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6572748" y="3738777"/>
                    <a:ext cx="19154" cy="39435"/>
                  </a:xfrm>
                  <a:custGeom>
                    <a:avLst/>
                    <a:gdLst>
                      <a:gd name="T0" fmla="*/ 37 w 51"/>
                      <a:gd name="T1" fmla="*/ 1 h 105"/>
                      <a:gd name="T2" fmla="*/ 43 w 51"/>
                      <a:gd name="T3" fmla="*/ 90 h 105"/>
                      <a:gd name="T4" fmla="*/ 1 w 51"/>
                      <a:gd name="T5" fmla="*/ 82 h 105"/>
                      <a:gd name="T6" fmla="*/ 37 w 51"/>
                      <a:gd name="T7" fmla="*/ 1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1" h="105">
                        <a:moveTo>
                          <a:pt x="37" y="1"/>
                        </a:moveTo>
                        <a:cubicBezTo>
                          <a:pt x="40" y="2"/>
                          <a:pt x="51" y="75"/>
                          <a:pt x="43" y="90"/>
                        </a:cubicBezTo>
                        <a:cubicBezTo>
                          <a:pt x="34" y="105"/>
                          <a:pt x="1" y="89"/>
                          <a:pt x="1" y="82"/>
                        </a:cubicBezTo>
                        <a:cubicBezTo>
                          <a:pt x="0" y="75"/>
                          <a:pt x="35" y="0"/>
                          <a:pt x="37" y="1"/>
                        </a:cubicBez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rgbClr val="C0C0C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29" name="Freeform 191">
                    <a:extLst>
                      <a:ext uri="{FF2B5EF4-FFF2-40B4-BE49-F238E27FC236}">
                        <a16:creationId xmlns:a16="http://schemas.microsoft.com/office/drawing/2014/main" id="{7C1D4725-9708-BAF5-C6A1-6AB035A907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6633590" y="3749669"/>
                    <a:ext cx="13896" cy="31923"/>
                  </a:xfrm>
                  <a:custGeom>
                    <a:avLst/>
                    <a:gdLst>
                      <a:gd name="T0" fmla="*/ 33 w 37"/>
                      <a:gd name="T1" fmla="*/ 34 h 85"/>
                      <a:gd name="T2" fmla="*/ 35 w 37"/>
                      <a:gd name="T3" fmla="*/ 61 h 85"/>
                      <a:gd name="T4" fmla="*/ 27 w 37"/>
                      <a:gd name="T5" fmla="*/ 78 h 85"/>
                      <a:gd name="T6" fmla="*/ 8 w 37"/>
                      <a:gd name="T7" fmla="*/ 74 h 85"/>
                      <a:gd name="T8" fmla="*/ 9 w 37"/>
                      <a:gd name="T9" fmla="*/ 42 h 85"/>
                      <a:gd name="T10" fmla="*/ 3 w 37"/>
                      <a:gd name="T11" fmla="*/ 9 h 85"/>
                      <a:gd name="T12" fmla="*/ 13 w 37"/>
                      <a:gd name="T13" fmla="*/ 0 h 85"/>
                      <a:gd name="T14" fmla="*/ 33 w 37"/>
                      <a:gd name="T15" fmla="*/ 3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" h="85">
                        <a:moveTo>
                          <a:pt x="33" y="34"/>
                        </a:moveTo>
                        <a:cubicBezTo>
                          <a:pt x="33" y="42"/>
                          <a:pt x="37" y="54"/>
                          <a:pt x="35" y="61"/>
                        </a:cubicBezTo>
                        <a:cubicBezTo>
                          <a:pt x="32" y="68"/>
                          <a:pt x="27" y="73"/>
                          <a:pt x="27" y="78"/>
                        </a:cubicBezTo>
                        <a:cubicBezTo>
                          <a:pt x="27" y="82"/>
                          <a:pt x="16" y="85"/>
                          <a:pt x="8" y="74"/>
                        </a:cubicBezTo>
                        <a:cubicBezTo>
                          <a:pt x="0" y="62"/>
                          <a:pt x="9" y="60"/>
                          <a:pt x="9" y="42"/>
                        </a:cubicBezTo>
                        <a:cubicBezTo>
                          <a:pt x="8" y="25"/>
                          <a:pt x="3" y="16"/>
                          <a:pt x="3" y="9"/>
                        </a:cubicBezTo>
                        <a:cubicBezTo>
                          <a:pt x="2" y="4"/>
                          <a:pt x="10" y="0"/>
                          <a:pt x="13" y="0"/>
                        </a:cubicBezTo>
                        <a:cubicBezTo>
                          <a:pt x="17" y="0"/>
                          <a:pt x="32" y="26"/>
                          <a:pt x="33" y="34"/>
                        </a:cubicBez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rgbClr val="C0C0C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30" name="Freeform 192">
                    <a:extLst>
                      <a:ext uri="{FF2B5EF4-FFF2-40B4-BE49-F238E27FC236}">
                        <a16:creationId xmlns:a16="http://schemas.microsoft.com/office/drawing/2014/main" id="{FE0D4254-A211-3858-F605-EFD8A5C8AE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551017" y="4839941"/>
                    <a:ext cx="10140" cy="28168"/>
                  </a:xfrm>
                  <a:custGeom>
                    <a:avLst/>
                    <a:gdLst>
                      <a:gd name="T0" fmla="*/ 25 w 27"/>
                      <a:gd name="T1" fmla="*/ 25 h 75"/>
                      <a:gd name="T2" fmla="*/ 25 w 27"/>
                      <a:gd name="T3" fmla="*/ 71 h 75"/>
                      <a:gd name="T4" fmla="*/ 7 w 27"/>
                      <a:gd name="T5" fmla="*/ 46 h 75"/>
                      <a:gd name="T6" fmla="*/ 1 w 27"/>
                      <a:gd name="T7" fmla="*/ 33 h 75"/>
                      <a:gd name="T8" fmla="*/ 23 w 27"/>
                      <a:gd name="T9" fmla="*/ 1 h 75"/>
                      <a:gd name="T10" fmla="*/ 25 w 27"/>
                      <a:gd name="T11" fmla="*/ 25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7" h="75">
                        <a:moveTo>
                          <a:pt x="25" y="25"/>
                        </a:moveTo>
                        <a:cubicBezTo>
                          <a:pt x="24" y="34"/>
                          <a:pt x="25" y="67"/>
                          <a:pt x="25" y="71"/>
                        </a:cubicBezTo>
                        <a:cubicBezTo>
                          <a:pt x="25" y="75"/>
                          <a:pt x="13" y="55"/>
                          <a:pt x="7" y="46"/>
                        </a:cubicBezTo>
                        <a:cubicBezTo>
                          <a:pt x="0" y="37"/>
                          <a:pt x="1" y="38"/>
                          <a:pt x="1" y="33"/>
                        </a:cubicBezTo>
                        <a:cubicBezTo>
                          <a:pt x="1" y="25"/>
                          <a:pt x="21" y="0"/>
                          <a:pt x="23" y="1"/>
                        </a:cubicBezTo>
                        <a:cubicBezTo>
                          <a:pt x="25" y="1"/>
                          <a:pt x="27" y="15"/>
                          <a:pt x="25" y="25"/>
                        </a:cubicBez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rgbClr val="C0C0C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31" name="Freeform 193">
                    <a:extLst>
                      <a:ext uri="{FF2B5EF4-FFF2-40B4-BE49-F238E27FC236}">
                        <a16:creationId xmlns:a16="http://schemas.microsoft.com/office/drawing/2014/main" id="{992F203A-EBB5-F8B4-0356-ED58E66582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544257" y="4856842"/>
                    <a:ext cx="3756" cy="14272"/>
                  </a:xfrm>
                  <a:custGeom>
                    <a:avLst/>
                    <a:gdLst>
                      <a:gd name="T0" fmla="*/ 8 w 10"/>
                      <a:gd name="T1" fmla="*/ 1 h 38"/>
                      <a:gd name="T2" fmla="*/ 7 w 10"/>
                      <a:gd name="T3" fmla="*/ 35 h 38"/>
                      <a:gd name="T4" fmla="*/ 0 w 10"/>
                      <a:gd name="T5" fmla="*/ 8 h 38"/>
                      <a:gd name="T6" fmla="*/ 8 w 10"/>
                      <a:gd name="T7" fmla="*/ 1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0" h="38">
                        <a:moveTo>
                          <a:pt x="8" y="1"/>
                        </a:moveTo>
                        <a:cubicBezTo>
                          <a:pt x="10" y="2"/>
                          <a:pt x="10" y="38"/>
                          <a:pt x="7" y="35"/>
                        </a:cubicBezTo>
                        <a:cubicBezTo>
                          <a:pt x="3" y="32"/>
                          <a:pt x="0" y="12"/>
                          <a:pt x="0" y="8"/>
                        </a:cubicBezTo>
                        <a:cubicBezTo>
                          <a:pt x="0" y="8"/>
                          <a:pt x="6" y="0"/>
                          <a:pt x="8" y="1"/>
                        </a:cubicBez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rgbClr val="C0C0C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32" name="Freeform 194">
                    <a:extLst>
                      <a:ext uri="{FF2B5EF4-FFF2-40B4-BE49-F238E27FC236}">
                        <a16:creationId xmlns:a16="http://schemas.microsoft.com/office/drawing/2014/main" id="{A7B0E2C0-5DB7-80A6-7E94-19904D8411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544632" y="4839566"/>
                    <a:ext cx="8262" cy="9765"/>
                  </a:xfrm>
                  <a:custGeom>
                    <a:avLst/>
                    <a:gdLst>
                      <a:gd name="T0" fmla="*/ 2 w 22"/>
                      <a:gd name="T1" fmla="*/ 24 h 26"/>
                      <a:gd name="T2" fmla="*/ 3 w 22"/>
                      <a:gd name="T3" fmla="*/ 2 h 26"/>
                      <a:gd name="T4" fmla="*/ 20 w 22"/>
                      <a:gd name="T5" fmla="*/ 2 h 26"/>
                      <a:gd name="T6" fmla="*/ 2 w 22"/>
                      <a:gd name="T7" fmla="*/ 24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" h="26">
                        <a:moveTo>
                          <a:pt x="2" y="24"/>
                        </a:moveTo>
                        <a:cubicBezTo>
                          <a:pt x="0" y="22"/>
                          <a:pt x="2" y="4"/>
                          <a:pt x="3" y="2"/>
                        </a:cubicBezTo>
                        <a:cubicBezTo>
                          <a:pt x="3" y="2"/>
                          <a:pt x="18" y="0"/>
                          <a:pt x="20" y="2"/>
                        </a:cubicBezTo>
                        <a:cubicBezTo>
                          <a:pt x="22" y="5"/>
                          <a:pt x="5" y="26"/>
                          <a:pt x="2" y="24"/>
                        </a:cubicBez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rgbClr val="C0C0C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33" name="Freeform 195">
                    <a:extLst>
                      <a:ext uri="{FF2B5EF4-FFF2-40B4-BE49-F238E27FC236}">
                        <a16:creationId xmlns:a16="http://schemas.microsoft.com/office/drawing/2014/main" id="{4456AF3A-1941-CEF2-8E59-595B962830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997483" y="3330535"/>
                    <a:ext cx="817798" cy="648981"/>
                  </a:xfrm>
                  <a:custGeom>
                    <a:avLst/>
                    <a:gdLst>
                      <a:gd name="T0" fmla="*/ 2127 w 2177"/>
                      <a:gd name="T1" fmla="*/ 632 h 1728"/>
                      <a:gd name="T2" fmla="*/ 2067 w 2177"/>
                      <a:gd name="T3" fmla="*/ 597 h 1728"/>
                      <a:gd name="T4" fmla="*/ 1997 w 2177"/>
                      <a:gd name="T5" fmla="*/ 527 h 1728"/>
                      <a:gd name="T6" fmla="*/ 1893 w 2177"/>
                      <a:gd name="T7" fmla="*/ 491 h 1728"/>
                      <a:gd name="T8" fmla="*/ 1858 w 2177"/>
                      <a:gd name="T9" fmla="*/ 428 h 1728"/>
                      <a:gd name="T10" fmla="*/ 1828 w 2177"/>
                      <a:gd name="T11" fmla="*/ 379 h 1728"/>
                      <a:gd name="T12" fmla="*/ 1812 w 2177"/>
                      <a:gd name="T13" fmla="*/ 307 h 1728"/>
                      <a:gd name="T14" fmla="*/ 1788 w 2177"/>
                      <a:gd name="T15" fmla="*/ 250 h 1728"/>
                      <a:gd name="T16" fmla="*/ 1718 w 2177"/>
                      <a:gd name="T17" fmla="*/ 223 h 1728"/>
                      <a:gd name="T18" fmla="*/ 1735 w 2177"/>
                      <a:gd name="T19" fmla="*/ 148 h 1728"/>
                      <a:gd name="T20" fmla="*/ 1714 w 2177"/>
                      <a:gd name="T21" fmla="*/ 123 h 1728"/>
                      <a:gd name="T22" fmla="*/ 1683 w 2177"/>
                      <a:gd name="T23" fmla="*/ 86 h 1728"/>
                      <a:gd name="T24" fmla="*/ 1665 w 2177"/>
                      <a:gd name="T25" fmla="*/ 122 h 1728"/>
                      <a:gd name="T26" fmla="*/ 1572 w 2177"/>
                      <a:gd name="T27" fmla="*/ 116 h 1728"/>
                      <a:gd name="T28" fmla="*/ 1507 w 2177"/>
                      <a:gd name="T29" fmla="*/ 85 h 1728"/>
                      <a:gd name="T30" fmla="*/ 1479 w 2177"/>
                      <a:gd name="T31" fmla="*/ 78 h 1728"/>
                      <a:gd name="T32" fmla="*/ 1423 w 2177"/>
                      <a:gd name="T33" fmla="*/ 52 h 1728"/>
                      <a:gd name="T34" fmla="*/ 1406 w 2177"/>
                      <a:gd name="T35" fmla="*/ 35 h 1728"/>
                      <a:gd name="T36" fmla="*/ 1299 w 2177"/>
                      <a:gd name="T37" fmla="*/ 20 h 1728"/>
                      <a:gd name="T38" fmla="*/ 1256 w 2177"/>
                      <a:gd name="T39" fmla="*/ 18 h 1728"/>
                      <a:gd name="T40" fmla="*/ 1115 w 2177"/>
                      <a:gd name="T41" fmla="*/ 27 h 1728"/>
                      <a:gd name="T42" fmla="*/ 970 w 2177"/>
                      <a:gd name="T43" fmla="*/ 115 h 1728"/>
                      <a:gd name="T44" fmla="*/ 486 w 2177"/>
                      <a:gd name="T45" fmla="*/ 172 h 1728"/>
                      <a:gd name="T46" fmla="*/ 12 w 2177"/>
                      <a:gd name="T47" fmla="*/ 399 h 1728"/>
                      <a:gd name="T48" fmla="*/ 128 w 2177"/>
                      <a:gd name="T49" fmla="*/ 348 h 1728"/>
                      <a:gd name="T50" fmla="*/ 119 w 2177"/>
                      <a:gd name="T51" fmla="*/ 513 h 1728"/>
                      <a:gd name="T52" fmla="*/ 489 w 2177"/>
                      <a:gd name="T53" fmla="*/ 751 h 1728"/>
                      <a:gd name="T54" fmla="*/ 758 w 2177"/>
                      <a:gd name="T55" fmla="*/ 695 h 1728"/>
                      <a:gd name="T56" fmla="*/ 453 w 2177"/>
                      <a:gd name="T57" fmla="*/ 899 h 1728"/>
                      <a:gd name="T58" fmla="*/ 425 w 2177"/>
                      <a:gd name="T59" fmla="*/ 1079 h 1728"/>
                      <a:gd name="T60" fmla="*/ 951 w 2177"/>
                      <a:gd name="T61" fmla="*/ 1502 h 1728"/>
                      <a:gd name="T62" fmla="*/ 1356 w 2177"/>
                      <a:gd name="T63" fmla="*/ 1325 h 1728"/>
                      <a:gd name="T64" fmla="*/ 1503 w 2177"/>
                      <a:gd name="T65" fmla="*/ 928 h 1728"/>
                      <a:gd name="T66" fmla="*/ 1533 w 2177"/>
                      <a:gd name="T67" fmla="*/ 1181 h 1728"/>
                      <a:gd name="T68" fmla="*/ 1608 w 2177"/>
                      <a:gd name="T69" fmla="*/ 1425 h 1728"/>
                      <a:gd name="T70" fmla="*/ 1617 w 2177"/>
                      <a:gd name="T71" fmla="*/ 1618 h 1728"/>
                      <a:gd name="T72" fmla="*/ 1620 w 2177"/>
                      <a:gd name="T73" fmla="*/ 1635 h 1728"/>
                      <a:gd name="T74" fmla="*/ 1608 w 2177"/>
                      <a:gd name="T75" fmla="*/ 1626 h 1728"/>
                      <a:gd name="T76" fmla="*/ 1610 w 2177"/>
                      <a:gd name="T77" fmla="*/ 1641 h 1728"/>
                      <a:gd name="T78" fmla="*/ 1596 w 2177"/>
                      <a:gd name="T79" fmla="*/ 1717 h 1728"/>
                      <a:gd name="T80" fmla="*/ 1646 w 2177"/>
                      <a:gd name="T81" fmla="*/ 1678 h 1728"/>
                      <a:gd name="T82" fmla="*/ 1660 w 2177"/>
                      <a:gd name="T83" fmla="*/ 1644 h 1728"/>
                      <a:gd name="T84" fmla="*/ 1702 w 2177"/>
                      <a:gd name="T85" fmla="*/ 1647 h 1728"/>
                      <a:gd name="T86" fmla="*/ 1692 w 2177"/>
                      <a:gd name="T87" fmla="*/ 1714 h 1728"/>
                      <a:gd name="T88" fmla="*/ 1810 w 2177"/>
                      <a:gd name="T89" fmla="*/ 1705 h 1728"/>
                      <a:gd name="T90" fmla="*/ 1830 w 2177"/>
                      <a:gd name="T91" fmla="*/ 1591 h 1728"/>
                      <a:gd name="T92" fmla="*/ 1808 w 2177"/>
                      <a:gd name="T93" fmla="*/ 1546 h 1728"/>
                      <a:gd name="T94" fmla="*/ 1838 w 2177"/>
                      <a:gd name="T95" fmla="*/ 1530 h 1728"/>
                      <a:gd name="T96" fmla="*/ 1938 w 2177"/>
                      <a:gd name="T97" fmla="*/ 1562 h 1728"/>
                      <a:gd name="T98" fmla="*/ 1986 w 2177"/>
                      <a:gd name="T99" fmla="*/ 1453 h 1728"/>
                      <a:gd name="T100" fmla="*/ 1917 w 2177"/>
                      <a:gd name="T101" fmla="*/ 1364 h 1728"/>
                      <a:gd name="T102" fmla="*/ 1894 w 2177"/>
                      <a:gd name="T103" fmla="*/ 1347 h 1728"/>
                      <a:gd name="T104" fmla="*/ 1942 w 2177"/>
                      <a:gd name="T105" fmla="*/ 1327 h 1728"/>
                      <a:gd name="T106" fmla="*/ 2030 w 2177"/>
                      <a:gd name="T107" fmla="*/ 1246 h 1728"/>
                      <a:gd name="T108" fmla="*/ 2120 w 2177"/>
                      <a:gd name="T109" fmla="*/ 1203 h 1728"/>
                      <a:gd name="T110" fmla="*/ 2067 w 2177"/>
                      <a:gd name="T111" fmla="*/ 1201 h 1728"/>
                      <a:gd name="T112" fmla="*/ 1950 w 2177"/>
                      <a:gd name="T113" fmla="*/ 1205 h 1728"/>
                      <a:gd name="T114" fmla="*/ 1952 w 2177"/>
                      <a:gd name="T115" fmla="*/ 1124 h 1728"/>
                      <a:gd name="T116" fmla="*/ 2064 w 2177"/>
                      <a:gd name="T117" fmla="*/ 1021 h 1728"/>
                      <a:gd name="T118" fmla="*/ 2039 w 2177"/>
                      <a:gd name="T119" fmla="*/ 926 h 1728"/>
                      <a:gd name="T120" fmla="*/ 2092 w 2177"/>
                      <a:gd name="T121" fmla="*/ 902 h 1728"/>
                      <a:gd name="T122" fmla="*/ 2028 w 2177"/>
                      <a:gd name="T123" fmla="*/ 849 h 1728"/>
                      <a:gd name="T124" fmla="*/ 2129 w 2177"/>
                      <a:gd name="T125" fmla="*/ 799 h 1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2177" h="1728">
                        <a:moveTo>
                          <a:pt x="2175" y="713"/>
                        </a:moveTo>
                        <a:cubicBezTo>
                          <a:pt x="2166" y="701"/>
                          <a:pt x="2166" y="701"/>
                          <a:pt x="2166" y="701"/>
                        </a:cubicBezTo>
                        <a:cubicBezTo>
                          <a:pt x="2162" y="697"/>
                          <a:pt x="2162" y="697"/>
                          <a:pt x="2162" y="697"/>
                        </a:cubicBezTo>
                        <a:cubicBezTo>
                          <a:pt x="2157" y="697"/>
                          <a:pt x="2157" y="697"/>
                          <a:pt x="2157" y="697"/>
                        </a:cubicBezTo>
                        <a:cubicBezTo>
                          <a:pt x="2154" y="699"/>
                          <a:pt x="2154" y="699"/>
                          <a:pt x="2154" y="699"/>
                        </a:cubicBezTo>
                        <a:cubicBezTo>
                          <a:pt x="2152" y="701"/>
                          <a:pt x="2152" y="701"/>
                          <a:pt x="2152" y="701"/>
                        </a:cubicBezTo>
                        <a:cubicBezTo>
                          <a:pt x="2149" y="701"/>
                          <a:pt x="2149" y="701"/>
                          <a:pt x="2149" y="701"/>
                        </a:cubicBezTo>
                        <a:cubicBezTo>
                          <a:pt x="2147" y="701"/>
                          <a:pt x="2147" y="701"/>
                          <a:pt x="2147" y="701"/>
                        </a:cubicBezTo>
                        <a:cubicBezTo>
                          <a:pt x="2145" y="700"/>
                          <a:pt x="2145" y="700"/>
                          <a:pt x="2145" y="700"/>
                        </a:cubicBezTo>
                        <a:cubicBezTo>
                          <a:pt x="2143" y="696"/>
                          <a:pt x="2143" y="696"/>
                          <a:pt x="2143" y="696"/>
                        </a:cubicBezTo>
                        <a:cubicBezTo>
                          <a:pt x="2142" y="691"/>
                          <a:pt x="2142" y="691"/>
                          <a:pt x="2142" y="691"/>
                        </a:cubicBezTo>
                        <a:cubicBezTo>
                          <a:pt x="2137" y="657"/>
                          <a:pt x="2137" y="657"/>
                          <a:pt x="2137" y="657"/>
                        </a:cubicBezTo>
                        <a:cubicBezTo>
                          <a:pt x="2133" y="645"/>
                          <a:pt x="2133" y="645"/>
                          <a:pt x="2133" y="645"/>
                        </a:cubicBezTo>
                        <a:cubicBezTo>
                          <a:pt x="2132" y="646"/>
                          <a:pt x="2132" y="646"/>
                          <a:pt x="2132" y="646"/>
                        </a:cubicBezTo>
                        <a:cubicBezTo>
                          <a:pt x="2129" y="638"/>
                          <a:pt x="2129" y="638"/>
                          <a:pt x="2129" y="638"/>
                        </a:cubicBezTo>
                        <a:cubicBezTo>
                          <a:pt x="2127" y="632"/>
                          <a:pt x="2127" y="632"/>
                          <a:pt x="2127" y="632"/>
                        </a:cubicBezTo>
                        <a:cubicBezTo>
                          <a:pt x="2125" y="630"/>
                          <a:pt x="2125" y="630"/>
                          <a:pt x="2125" y="630"/>
                        </a:cubicBezTo>
                        <a:cubicBezTo>
                          <a:pt x="2122" y="628"/>
                          <a:pt x="2122" y="628"/>
                          <a:pt x="2122" y="628"/>
                        </a:cubicBezTo>
                        <a:cubicBezTo>
                          <a:pt x="2117" y="626"/>
                          <a:pt x="2117" y="626"/>
                          <a:pt x="2117" y="626"/>
                        </a:cubicBezTo>
                        <a:cubicBezTo>
                          <a:pt x="2115" y="625"/>
                          <a:pt x="2115" y="625"/>
                          <a:pt x="2115" y="625"/>
                        </a:cubicBezTo>
                        <a:cubicBezTo>
                          <a:pt x="2109" y="614"/>
                          <a:pt x="2109" y="614"/>
                          <a:pt x="2109" y="614"/>
                        </a:cubicBezTo>
                        <a:cubicBezTo>
                          <a:pt x="2108" y="610"/>
                          <a:pt x="2108" y="610"/>
                          <a:pt x="2108" y="610"/>
                        </a:cubicBezTo>
                        <a:cubicBezTo>
                          <a:pt x="2105" y="605"/>
                          <a:pt x="2105" y="605"/>
                          <a:pt x="2105" y="605"/>
                        </a:cubicBezTo>
                        <a:cubicBezTo>
                          <a:pt x="2101" y="599"/>
                          <a:pt x="2101" y="599"/>
                          <a:pt x="2101" y="599"/>
                        </a:cubicBezTo>
                        <a:cubicBezTo>
                          <a:pt x="2092" y="593"/>
                          <a:pt x="2092" y="593"/>
                          <a:pt x="2092" y="593"/>
                        </a:cubicBezTo>
                        <a:cubicBezTo>
                          <a:pt x="2087" y="592"/>
                          <a:pt x="2087" y="592"/>
                          <a:pt x="2087" y="592"/>
                        </a:cubicBezTo>
                        <a:cubicBezTo>
                          <a:pt x="2084" y="591"/>
                          <a:pt x="2084" y="591"/>
                          <a:pt x="2084" y="591"/>
                        </a:cubicBezTo>
                        <a:cubicBezTo>
                          <a:pt x="2080" y="595"/>
                          <a:pt x="2080" y="595"/>
                          <a:pt x="2080" y="595"/>
                        </a:cubicBezTo>
                        <a:cubicBezTo>
                          <a:pt x="2078" y="597"/>
                          <a:pt x="2078" y="597"/>
                          <a:pt x="2078" y="597"/>
                        </a:cubicBezTo>
                        <a:cubicBezTo>
                          <a:pt x="2075" y="598"/>
                          <a:pt x="2075" y="598"/>
                          <a:pt x="2075" y="598"/>
                        </a:cubicBezTo>
                        <a:cubicBezTo>
                          <a:pt x="2071" y="598"/>
                          <a:pt x="2071" y="598"/>
                          <a:pt x="2071" y="598"/>
                        </a:cubicBezTo>
                        <a:cubicBezTo>
                          <a:pt x="2067" y="597"/>
                          <a:pt x="2067" y="597"/>
                          <a:pt x="2067" y="597"/>
                        </a:cubicBezTo>
                        <a:cubicBezTo>
                          <a:pt x="2062" y="594"/>
                          <a:pt x="2062" y="594"/>
                          <a:pt x="2062" y="594"/>
                        </a:cubicBezTo>
                        <a:cubicBezTo>
                          <a:pt x="2058" y="586"/>
                          <a:pt x="2058" y="586"/>
                          <a:pt x="2058" y="586"/>
                        </a:cubicBezTo>
                        <a:cubicBezTo>
                          <a:pt x="2057" y="580"/>
                          <a:pt x="2057" y="580"/>
                          <a:pt x="2057" y="580"/>
                        </a:cubicBezTo>
                        <a:cubicBezTo>
                          <a:pt x="2057" y="574"/>
                          <a:pt x="2057" y="574"/>
                          <a:pt x="2057" y="574"/>
                        </a:cubicBezTo>
                        <a:cubicBezTo>
                          <a:pt x="2058" y="569"/>
                          <a:pt x="2058" y="569"/>
                          <a:pt x="2058" y="569"/>
                        </a:cubicBezTo>
                        <a:cubicBezTo>
                          <a:pt x="2057" y="565"/>
                          <a:pt x="2057" y="565"/>
                          <a:pt x="2057" y="565"/>
                        </a:cubicBezTo>
                        <a:cubicBezTo>
                          <a:pt x="2054" y="559"/>
                          <a:pt x="2054" y="559"/>
                          <a:pt x="2054" y="559"/>
                        </a:cubicBezTo>
                        <a:cubicBezTo>
                          <a:pt x="2049" y="555"/>
                          <a:pt x="2049" y="555"/>
                          <a:pt x="2049" y="555"/>
                        </a:cubicBezTo>
                        <a:cubicBezTo>
                          <a:pt x="2031" y="545"/>
                          <a:pt x="2031" y="545"/>
                          <a:pt x="2031" y="545"/>
                        </a:cubicBezTo>
                        <a:cubicBezTo>
                          <a:pt x="2019" y="533"/>
                          <a:pt x="2019" y="533"/>
                          <a:pt x="2019" y="533"/>
                        </a:cubicBezTo>
                        <a:cubicBezTo>
                          <a:pt x="2007" y="521"/>
                          <a:pt x="2007" y="521"/>
                          <a:pt x="2007" y="521"/>
                        </a:cubicBezTo>
                        <a:cubicBezTo>
                          <a:pt x="2003" y="521"/>
                          <a:pt x="2003" y="521"/>
                          <a:pt x="2003" y="521"/>
                        </a:cubicBezTo>
                        <a:cubicBezTo>
                          <a:pt x="2000" y="521"/>
                          <a:pt x="2000" y="521"/>
                          <a:pt x="2000" y="521"/>
                        </a:cubicBezTo>
                        <a:cubicBezTo>
                          <a:pt x="1999" y="522"/>
                          <a:pt x="1999" y="522"/>
                          <a:pt x="1999" y="522"/>
                        </a:cubicBezTo>
                        <a:cubicBezTo>
                          <a:pt x="1997" y="526"/>
                          <a:pt x="1997" y="526"/>
                          <a:pt x="1997" y="526"/>
                        </a:cubicBezTo>
                        <a:cubicBezTo>
                          <a:pt x="1997" y="527"/>
                          <a:pt x="1997" y="527"/>
                          <a:pt x="1997" y="527"/>
                        </a:cubicBezTo>
                        <a:cubicBezTo>
                          <a:pt x="1995" y="529"/>
                          <a:pt x="1995" y="529"/>
                          <a:pt x="1995" y="529"/>
                        </a:cubicBezTo>
                        <a:cubicBezTo>
                          <a:pt x="1994" y="530"/>
                          <a:pt x="1994" y="530"/>
                          <a:pt x="1994" y="530"/>
                        </a:cubicBezTo>
                        <a:cubicBezTo>
                          <a:pt x="1991" y="531"/>
                          <a:pt x="1991" y="531"/>
                          <a:pt x="1991" y="531"/>
                        </a:cubicBezTo>
                        <a:cubicBezTo>
                          <a:pt x="1988" y="531"/>
                          <a:pt x="1988" y="531"/>
                          <a:pt x="1988" y="531"/>
                        </a:cubicBezTo>
                        <a:cubicBezTo>
                          <a:pt x="1985" y="531"/>
                          <a:pt x="1985" y="531"/>
                          <a:pt x="1985" y="531"/>
                        </a:cubicBezTo>
                        <a:cubicBezTo>
                          <a:pt x="1982" y="529"/>
                          <a:pt x="1982" y="529"/>
                          <a:pt x="1982" y="529"/>
                        </a:cubicBezTo>
                        <a:cubicBezTo>
                          <a:pt x="1972" y="517"/>
                          <a:pt x="1972" y="517"/>
                          <a:pt x="1972" y="517"/>
                        </a:cubicBezTo>
                        <a:cubicBezTo>
                          <a:pt x="1959" y="497"/>
                          <a:pt x="1959" y="497"/>
                          <a:pt x="1959" y="497"/>
                        </a:cubicBezTo>
                        <a:cubicBezTo>
                          <a:pt x="1956" y="493"/>
                          <a:pt x="1956" y="493"/>
                          <a:pt x="1956" y="493"/>
                        </a:cubicBezTo>
                        <a:cubicBezTo>
                          <a:pt x="1954" y="491"/>
                          <a:pt x="1954" y="491"/>
                          <a:pt x="1954" y="491"/>
                        </a:cubicBezTo>
                        <a:cubicBezTo>
                          <a:pt x="1949" y="490"/>
                          <a:pt x="1949" y="490"/>
                          <a:pt x="1949" y="490"/>
                        </a:cubicBezTo>
                        <a:cubicBezTo>
                          <a:pt x="1922" y="500"/>
                          <a:pt x="1922" y="500"/>
                          <a:pt x="1922" y="500"/>
                        </a:cubicBezTo>
                        <a:cubicBezTo>
                          <a:pt x="1918" y="500"/>
                          <a:pt x="1918" y="500"/>
                          <a:pt x="1918" y="500"/>
                        </a:cubicBezTo>
                        <a:cubicBezTo>
                          <a:pt x="1910" y="492"/>
                          <a:pt x="1910" y="492"/>
                          <a:pt x="1910" y="492"/>
                        </a:cubicBezTo>
                        <a:cubicBezTo>
                          <a:pt x="1907" y="490"/>
                          <a:pt x="1907" y="490"/>
                          <a:pt x="1907" y="490"/>
                        </a:cubicBezTo>
                        <a:cubicBezTo>
                          <a:pt x="1893" y="491"/>
                          <a:pt x="1893" y="491"/>
                          <a:pt x="1893" y="491"/>
                        </a:cubicBezTo>
                        <a:cubicBezTo>
                          <a:pt x="1891" y="486"/>
                          <a:pt x="1891" y="486"/>
                          <a:pt x="1891" y="486"/>
                        </a:cubicBezTo>
                        <a:cubicBezTo>
                          <a:pt x="1894" y="477"/>
                          <a:pt x="1894" y="477"/>
                          <a:pt x="1894" y="477"/>
                        </a:cubicBezTo>
                        <a:cubicBezTo>
                          <a:pt x="1895" y="472"/>
                          <a:pt x="1895" y="472"/>
                          <a:pt x="1895" y="472"/>
                        </a:cubicBezTo>
                        <a:cubicBezTo>
                          <a:pt x="1894" y="468"/>
                          <a:pt x="1894" y="468"/>
                          <a:pt x="1894" y="468"/>
                        </a:cubicBezTo>
                        <a:cubicBezTo>
                          <a:pt x="1891" y="463"/>
                          <a:pt x="1891" y="463"/>
                          <a:pt x="1891" y="463"/>
                        </a:cubicBezTo>
                        <a:cubicBezTo>
                          <a:pt x="1889" y="458"/>
                          <a:pt x="1889" y="458"/>
                          <a:pt x="1889" y="458"/>
                        </a:cubicBezTo>
                        <a:cubicBezTo>
                          <a:pt x="1889" y="450"/>
                          <a:pt x="1889" y="450"/>
                          <a:pt x="1889" y="450"/>
                        </a:cubicBezTo>
                        <a:cubicBezTo>
                          <a:pt x="1891" y="444"/>
                          <a:pt x="1891" y="444"/>
                          <a:pt x="1891" y="444"/>
                        </a:cubicBezTo>
                        <a:cubicBezTo>
                          <a:pt x="1891" y="436"/>
                          <a:pt x="1891" y="436"/>
                          <a:pt x="1891" y="436"/>
                        </a:cubicBezTo>
                        <a:cubicBezTo>
                          <a:pt x="1889" y="429"/>
                          <a:pt x="1889" y="429"/>
                          <a:pt x="1889" y="429"/>
                        </a:cubicBezTo>
                        <a:cubicBezTo>
                          <a:pt x="1882" y="419"/>
                          <a:pt x="1882" y="419"/>
                          <a:pt x="1882" y="419"/>
                        </a:cubicBezTo>
                        <a:cubicBezTo>
                          <a:pt x="1877" y="416"/>
                          <a:pt x="1877" y="416"/>
                          <a:pt x="1877" y="416"/>
                        </a:cubicBezTo>
                        <a:cubicBezTo>
                          <a:pt x="1872" y="416"/>
                          <a:pt x="1872" y="416"/>
                          <a:pt x="1872" y="416"/>
                        </a:cubicBezTo>
                        <a:cubicBezTo>
                          <a:pt x="1869" y="418"/>
                          <a:pt x="1869" y="418"/>
                          <a:pt x="1869" y="418"/>
                        </a:cubicBezTo>
                        <a:cubicBezTo>
                          <a:pt x="1862" y="425"/>
                          <a:pt x="1862" y="425"/>
                          <a:pt x="1862" y="425"/>
                        </a:cubicBezTo>
                        <a:cubicBezTo>
                          <a:pt x="1858" y="428"/>
                          <a:pt x="1858" y="428"/>
                          <a:pt x="1858" y="428"/>
                        </a:cubicBezTo>
                        <a:cubicBezTo>
                          <a:pt x="1854" y="430"/>
                          <a:pt x="1854" y="430"/>
                          <a:pt x="1854" y="430"/>
                        </a:cubicBezTo>
                        <a:cubicBezTo>
                          <a:pt x="1851" y="428"/>
                          <a:pt x="1851" y="428"/>
                          <a:pt x="1851" y="428"/>
                        </a:cubicBezTo>
                        <a:cubicBezTo>
                          <a:pt x="1850" y="426"/>
                          <a:pt x="1850" y="426"/>
                          <a:pt x="1850" y="426"/>
                        </a:cubicBezTo>
                        <a:cubicBezTo>
                          <a:pt x="1850" y="422"/>
                          <a:pt x="1850" y="422"/>
                          <a:pt x="1850" y="422"/>
                        </a:cubicBezTo>
                        <a:cubicBezTo>
                          <a:pt x="1850" y="416"/>
                          <a:pt x="1850" y="416"/>
                          <a:pt x="1850" y="416"/>
                        </a:cubicBezTo>
                        <a:cubicBezTo>
                          <a:pt x="1850" y="406"/>
                          <a:pt x="1850" y="406"/>
                          <a:pt x="1850" y="406"/>
                        </a:cubicBezTo>
                        <a:cubicBezTo>
                          <a:pt x="1851" y="403"/>
                          <a:pt x="1851" y="403"/>
                          <a:pt x="1851" y="403"/>
                        </a:cubicBezTo>
                        <a:cubicBezTo>
                          <a:pt x="1853" y="399"/>
                          <a:pt x="1853" y="399"/>
                          <a:pt x="1853" y="399"/>
                        </a:cubicBezTo>
                        <a:cubicBezTo>
                          <a:pt x="1853" y="397"/>
                          <a:pt x="1853" y="397"/>
                          <a:pt x="1853" y="397"/>
                        </a:cubicBezTo>
                        <a:cubicBezTo>
                          <a:pt x="1853" y="394"/>
                          <a:pt x="1853" y="394"/>
                          <a:pt x="1853" y="394"/>
                        </a:cubicBezTo>
                        <a:cubicBezTo>
                          <a:pt x="1850" y="390"/>
                          <a:pt x="1850" y="390"/>
                          <a:pt x="1850" y="390"/>
                        </a:cubicBezTo>
                        <a:cubicBezTo>
                          <a:pt x="1849" y="389"/>
                          <a:pt x="1849" y="389"/>
                          <a:pt x="1849" y="389"/>
                        </a:cubicBezTo>
                        <a:cubicBezTo>
                          <a:pt x="1846" y="387"/>
                          <a:pt x="1846" y="387"/>
                          <a:pt x="1846" y="387"/>
                        </a:cubicBezTo>
                        <a:cubicBezTo>
                          <a:pt x="1837" y="386"/>
                          <a:pt x="1837" y="386"/>
                          <a:pt x="1837" y="386"/>
                        </a:cubicBezTo>
                        <a:cubicBezTo>
                          <a:pt x="1832" y="383"/>
                          <a:pt x="1832" y="383"/>
                          <a:pt x="1832" y="383"/>
                        </a:cubicBezTo>
                        <a:cubicBezTo>
                          <a:pt x="1828" y="379"/>
                          <a:pt x="1828" y="379"/>
                          <a:pt x="1828" y="379"/>
                        </a:cubicBezTo>
                        <a:cubicBezTo>
                          <a:pt x="1826" y="375"/>
                          <a:pt x="1826" y="375"/>
                          <a:pt x="1826" y="375"/>
                        </a:cubicBezTo>
                        <a:cubicBezTo>
                          <a:pt x="1823" y="368"/>
                          <a:pt x="1823" y="368"/>
                          <a:pt x="1823" y="368"/>
                        </a:cubicBezTo>
                        <a:cubicBezTo>
                          <a:pt x="1822" y="364"/>
                          <a:pt x="1822" y="364"/>
                          <a:pt x="1822" y="364"/>
                        </a:cubicBezTo>
                        <a:cubicBezTo>
                          <a:pt x="1819" y="361"/>
                          <a:pt x="1819" y="361"/>
                          <a:pt x="1819" y="361"/>
                        </a:cubicBezTo>
                        <a:cubicBezTo>
                          <a:pt x="1817" y="359"/>
                          <a:pt x="1817" y="359"/>
                          <a:pt x="1817" y="359"/>
                        </a:cubicBezTo>
                        <a:cubicBezTo>
                          <a:pt x="1814" y="358"/>
                          <a:pt x="1814" y="358"/>
                          <a:pt x="1814" y="358"/>
                        </a:cubicBezTo>
                        <a:cubicBezTo>
                          <a:pt x="1802" y="359"/>
                          <a:pt x="1802" y="359"/>
                          <a:pt x="1802" y="359"/>
                        </a:cubicBezTo>
                        <a:cubicBezTo>
                          <a:pt x="1801" y="357"/>
                          <a:pt x="1801" y="357"/>
                          <a:pt x="1801" y="357"/>
                        </a:cubicBezTo>
                        <a:cubicBezTo>
                          <a:pt x="1801" y="355"/>
                          <a:pt x="1801" y="355"/>
                          <a:pt x="1801" y="355"/>
                        </a:cubicBezTo>
                        <a:cubicBezTo>
                          <a:pt x="1804" y="338"/>
                          <a:pt x="1804" y="338"/>
                          <a:pt x="1804" y="338"/>
                        </a:cubicBezTo>
                        <a:cubicBezTo>
                          <a:pt x="1804" y="332"/>
                          <a:pt x="1804" y="332"/>
                          <a:pt x="1804" y="332"/>
                        </a:cubicBezTo>
                        <a:cubicBezTo>
                          <a:pt x="1803" y="323"/>
                          <a:pt x="1803" y="323"/>
                          <a:pt x="1803" y="323"/>
                        </a:cubicBezTo>
                        <a:cubicBezTo>
                          <a:pt x="1803" y="318"/>
                          <a:pt x="1803" y="318"/>
                          <a:pt x="1803" y="318"/>
                        </a:cubicBezTo>
                        <a:cubicBezTo>
                          <a:pt x="1804" y="315"/>
                          <a:pt x="1804" y="315"/>
                          <a:pt x="1804" y="315"/>
                        </a:cubicBezTo>
                        <a:cubicBezTo>
                          <a:pt x="1807" y="311"/>
                          <a:pt x="1807" y="311"/>
                          <a:pt x="1807" y="311"/>
                        </a:cubicBezTo>
                        <a:cubicBezTo>
                          <a:pt x="1812" y="307"/>
                          <a:pt x="1812" y="307"/>
                          <a:pt x="1812" y="307"/>
                        </a:cubicBezTo>
                        <a:cubicBezTo>
                          <a:pt x="1817" y="304"/>
                          <a:pt x="1817" y="304"/>
                          <a:pt x="1817" y="304"/>
                        </a:cubicBezTo>
                        <a:cubicBezTo>
                          <a:pt x="1822" y="301"/>
                          <a:pt x="1822" y="301"/>
                          <a:pt x="1822" y="301"/>
                        </a:cubicBezTo>
                        <a:cubicBezTo>
                          <a:pt x="1823" y="298"/>
                          <a:pt x="1823" y="298"/>
                          <a:pt x="1823" y="298"/>
                        </a:cubicBezTo>
                        <a:cubicBezTo>
                          <a:pt x="1822" y="288"/>
                          <a:pt x="1822" y="288"/>
                          <a:pt x="1822" y="288"/>
                        </a:cubicBezTo>
                        <a:cubicBezTo>
                          <a:pt x="1817" y="281"/>
                          <a:pt x="1817" y="281"/>
                          <a:pt x="1817" y="281"/>
                        </a:cubicBezTo>
                        <a:cubicBezTo>
                          <a:pt x="1815" y="276"/>
                          <a:pt x="1815" y="276"/>
                          <a:pt x="1815" y="276"/>
                        </a:cubicBezTo>
                        <a:cubicBezTo>
                          <a:pt x="1815" y="275"/>
                          <a:pt x="1815" y="275"/>
                          <a:pt x="1815" y="275"/>
                        </a:cubicBezTo>
                        <a:cubicBezTo>
                          <a:pt x="1815" y="273"/>
                          <a:pt x="1815" y="273"/>
                          <a:pt x="1815" y="273"/>
                        </a:cubicBezTo>
                        <a:cubicBezTo>
                          <a:pt x="1815" y="264"/>
                          <a:pt x="1815" y="264"/>
                          <a:pt x="1815" y="264"/>
                        </a:cubicBezTo>
                        <a:cubicBezTo>
                          <a:pt x="1814" y="260"/>
                          <a:pt x="1814" y="260"/>
                          <a:pt x="1814" y="260"/>
                        </a:cubicBezTo>
                        <a:cubicBezTo>
                          <a:pt x="1812" y="254"/>
                          <a:pt x="1812" y="254"/>
                          <a:pt x="1812" y="254"/>
                        </a:cubicBezTo>
                        <a:cubicBezTo>
                          <a:pt x="1799" y="236"/>
                          <a:pt x="1799" y="236"/>
                          <a:pt x="1799" y="236"/>
                        </a:cubicBezTo>
                        <a:cubicBezTo>
                          <a:pt x="1797" y="234"/>
                          <a:pt x="1797" y="234"/>
                          <a:pt x="1797" y="234"/>
                        </a:cubicBezTo>
                        <a:cubicBezTo>
                          <a:pt x="1794" y="237"/>
                          <a:pt x="1794" y="237"/>
                          <a:pt x="1794" y="237"/>
                        </a:cubicBezTo>
                        <a:cubicBezTo>
                          <a:pt x="1792" y="240"/>
                          <a:pt x="1792" y="240"/>
                          <a:pt x="1792" y="240"/>
                        </a:cubicBezTo>
                        <a:cubicBezTo>
                          <a:pt x="1788" y="250"/>
                          <a:pt x="1788" y="250"/>
                          <a:pt x="1788" y="250"/>
                        </a:cubicBezTo>
                        <a:cubicBezTo>
                          <a:pt x="1785" y="254"/>
                          <a:pt x="1785" y="254"/>
                          <a:pt x="1785" y="254"/>
                        </a:cubicBezTo>
                        <a:cubicBezTo>
                          <a:pt x="1782" y="258"/>
                          <a:pt x="1782" y="258"/>
                          <a:pt x="1782" y="258"/>
                        </a:cubicBezTo>
                        <a:cubicBezTo>
                          <a:pt x="1779" y="261"/>
                          <a:pt x="1779" y="261"/>
                          <a:pt x="1779" y="261"/>
                        </a:cubicBezTo>
                        <a:cubicBezTo>
                          <a:pt x="1766" y="270"/>
                          <a:pt x="1766" y="270"/>
                          <a:pt x="1766" y="270"/>
                        </a:cubicBezTo>
                        <a:cubicBezTo>
                          <a:pt x="1763" y="270"/>
                          <a:pt x="1763" y="270"/>
                          <a:pt x="1763" y="270"/>
                        </a:cubicBezTo>
                        <a:cubicBezTo>
                          <a:pt x="1757" y="264"/>
                          <a:pt x="1757" y="264"/>
                          <a:pt x="1757" y="264"/>
                        </a:cubicBezTo>
                        <a:cubicBezTo>
                          <a:pt x="1749" y="255"/>
                          <a:pt x="1749" y="255"/>
                          <a:pt x="1749" y="255"/>
                        </a:cubicBezTo>
                        <a:cubicBezTo>
                          <a:pt x="1748" y="252"/>
                          <a:pt x="1748" y="252"/>
                          <a:pt x="1748" y="252"/>
                        </a:cubicBezTo>
                        <a:cubicBezTo>
                          <a:pt x="1747" y="246"/>
                          <a:pt x="1747" y="246"/>
                          <a:pt x="1747" y="246"/>
                        </a:cubicBezTo>
                        <a:cubicBezTo>
                          <a:pt x="1746" y="243"/>
                          <a:pt x="1746" y="243"/>
                          <a:pt x="1746" y="243"/>
                        </a:cubicBezTo>
                        <a:cubicBezTo>
                          <a:pt x="1743" y="240"/>
                          <a:pt x="1743" y="240"/>
                          <a:pt x="1743" y="240"/>
                        </a:cubicBezTo>
                        <a:cubicBezTo>
                          <a:pt x="1736" y="237"/>
                          <a:pt x="1736" y="237"/>
                          <a:pt x="1736" y="237"/>
                        </a:cubicBezTo>
                        <a:cubicBezTo>
                          <a:pt x="1733" y="235"/>
                          <a:pt x="1733" y="235"/>
                          <a:pt x="1733" y="235"/>
                        </a:cubicBezTo>
                        <a:cubicBezTo>
                          <a:pt x="1729" y="229"/>
                          <a:pt x="1729" y="229"/>
                          <a:pt x="1729" y="229"/>
                        </a:cubicBezTo>
                        <a:cubicBezTo>
                          <a:pt x="1726" y="227"/>
                          <a:pt x="1726" y="227"/>
                          <a:pt x="1726" y="227"/>
                        </a:cubicBezTo>
                        <a:cubicBezTo>
                          <a:pt x="1718" y="223"/>
                          <a:pt x="1718" y="223"/>
                          <a:pt x="1718" y="223"/>
                        </a:cubicBezTo>
                        <a:cubicBezTo>
                          <a:pt x="1715" y="218"/>
                          <a:pt x="1715" y="218"/>
                          <a:pt x="1715" y="218"/>
                        </a:cubicBezTo>
                        <a:cubicBezTo>
                          <a:pt x="1713" y="215"/>
                          <a:pt x="1713" y="215"/>
                          <a:pt x="1713" y="215"/>
                        </a:cubicBezTo>
                        <a:cubicBezTo>
                          <a:pt x="1711" y="207"/>
                          <a:pt x="1711" y="207"/>
                          <a:pt x="1711" y="207"/>
                        </a:cubicBezTo>
                        <a:cubicBezTo>
                          <a:pt x="1706" y="197"/>
                          <a:pt x="1706" y="197"/>
                          <a:pt x="1706" y="197"/>
                        </a:cubicBezTo>
                        <a:cubicBezTo>
                          <a:pt x="1705" y="193"/>
                          <a:pt x="1705" y="193"/>
                          <a:pt x="1705" y="193"/>
                        </a:cubicBezTo>
                        <a:cubicBezTo>
                          <a:pt x="1706" y="189"/>
                          <a:pt x="1706" y="189"/>
                          <a:pt x="1706" y="189"/>
                        </a:cubicBezTo>
                        <a:cubicBezTo>
                          <a:pt x="1715" y="164"/>
                          <a:pt x="1715" y="164"/>
                          <a:pt x="1715" y="164"/>
                        </a:cubicBezTo>
                        <a:cubicBezTo>
                          <a:pt x="1717" y="161"/>
                          <a:pt x="1717" y="161"/>
                          <a:pt x="1717" y="161"/>
                        </a:cubicBezTo>
                        <a:cubicBezTo>
                          <a:pt x="1720" y="159"/>
                          <a:pt x="1720" y="159"/>
                          <a:pt x="1720" y="159"/>
                        </a:cubicBezTo>
                        <a:cubicBezTo>
                          <a:pt x="1723" y="156"/>
                          <a:pt x="1723" y="156"/>
                          <a:pt x="1723" y="156"/>
                        </a:cubicBezTo>
                        <a:cubicBezTo>
                          <a:pt x="1724" y="153"/>
                          <a:pt x="1724" y="153"/>
                          <a:pt x="1724" y="153"/>
                        </a:cubicBezTo>
                        <a:cubicBezTo>
                          <a:pt x="1725" y="149"/>
                          <a:pt x="1725" y="149"/>
                          <a:pt x="1725" y="149"/>
                        </a:cubicBezTo>
                        <a:cubicBezTo>
                          <a:pt x="1725" y="147"/>
                          <a:pt x="1725" y="147"/>
                          <a:pt x="1725" y="147"/>
                        </a:cubicBezTo>
                        <a:cubicBezTo>
                          <a:pt x="1727" y="147"/>
                          <a:pt x="1727" y="147"/>
                          <a:pt x="1727" y="147"/>
                        </a:cubicBezTo>
                        <a:cubicBezTo>
                          <a:pt x="1730" y="148"/>
                          <a:pt x="1730" y="148"/>
                          <a:pt x="1730" y="148"/>
                        </a:cubicBezTo>
                        <a:cubicBezTo>
                          <a:pt x="1735" y="148"/>
                          <a:pt x="1735" y="148"/>
                          <a:pt x="1735" y="148"/>
                        </a:cubicBezTo>
                        <a:cubicBezTo>
                          <a:pt x="1740" y="148"/>
                          <a:pt x="1740" y="148"/>
                          <a:pt x="1740" y="148"/>
                        </a:cubicBezTo>
                        <a:cubicBezTo>
                          <a:pt x="1744" y="147"/>
                          <a:pt x="1744" y="147"/>
                          <a:pt x="1744" y="147"/>
                        </a:cubicBezTo>
                        <a:cubicBezTo>
                          <a:pt x="1747" y="146"/>
                          <a:pt x="1747" y="146"/>
                          <a:pt x="1747" y="146"/>
                        </a:cubicBezTo>
                        <a:cubicBezTo>
                          <a:pt x="1749" y="143"/>
                          <a:pt x="1749" y="143"/>
                          <a:pt x="1749" y="143"/>
                        </a:cubicBezTo>
                        <a:cubicBezTo>
                          <a:pt x="1752" y="139"/>
                          <a:pt x="1752" y="139"/>
                          <a:pt x="1752" y="139"/>
                        </a:cubicBezTo>
                        <a:cubicBezTo>
                          <a:pt x="1752" y="134"/>
                          <a:pt x="1752" y="134"/>
                          <a:pt x="1752" y="134"/>
                        </a:cubicBezTo>
                        <a:cubicBezTo>
                          <a:pt x="1752" y="130"/>
                          <a:pt x="1752" y="130"/>
                          <a:pt x="1752" y="130"/>
                        </a:cubicBezTo>
                        <a:cubicBezTo>
                          <a:pt x="1751" y="127"/>
                          <a:pt x="1751" y="127"/>
                          <a:pt x="1751" y="127"/>
                        </a:cubicBezTo>
                        <a:cubicBezTo>
                          <a:pt x="1748" y="126"/>
                          <a:pt x="1748" y="126"/>
                          <a:pt x="1748" y="126"/>
                        </a:cubicBezTo>
                        <a:cubicBezTo>
                          <a:pt x="1746" y="126"/>
                          <a:pt x="1746" y="126"/>
                          <a:pt x="1746" y="126"/>
                        </a:cubicBezTo>
                        <a:cubicBezTo>
                          <a:pt x="1742" y="129"/>
                          <a:pt x="1742" y="129"/>
                          <a:pt x="1742" y="129"/>
                        </a:cubicBezTo>
                        <a:cubicBezTo>
                          <a:pt x="1740" y="130"/>
                          <a:pt x="1740" y="130"/>
                          <a:pt x="1740" y="130"/>
                        </a:cubicBezTo>
                        <a:cubicBezTo>
                          <a:pt x="1738" y="131"/>
                          <a:pt x="1738" y="131"/>
                          <a:pt x="1738" y="131"/>
                        </a:cubicBezTo>
                        <a:cubicBezTo>
                          <a:pt x="1735" y="131"/>
                          <a:pt x="1735" y="131"/>
                          <a:pt x="1735" y="131"/>
                        </a:cubicBezTo>
                        <a:cubicBezTo>
                          <a:pt x="1717" y="125"/>
                          <a:pt x="1717" y="125"/>
                          <a:pt x="1717" y="125"/>
                        </a:cubicBezTo>
                        <a:cubicBezTo>
                          <a:pt x="1714" y="123"/>
                          <a:pt x="1714" y="123"/>
                          <a:pt x="1714" y="123"/>
                        </a:cubicBezTo>
                        <a:cubicBezTo>
                          <a:pt x="1711" y="121"/>
                          <a:pt x="1711" y="121"/>
                          <a:pt x="1711" y="121"/>
                        </a:cubicBezTo>
                        <a:cubicBezTo>
                          <a:pt x="1709" y="119"/>
                          <a:pt x="1709" y="119"/>
                          <a:pt x="1709" y="119"/>
                        </a:cubicBezTo>
                        <a:cubicBezTo>
                          <a:pt x="1709" y="116"/>
                          <a:pt x="1709" y="116"/>
                          <a:pt x="1709" y="116"/>
                        </a:cubicBezTo>
                        <a:cubicBezTo>
                          <a:pt x="1709" y="115"/>
                          <a:pt x="1709" y="115"/>
                          <a:pt x="1709" y="115"/>
                        </a:cubicBezTo>
                        <a:cubicBezTo>
                          <a:pt x="1712" y="106"/>
                          <a:pt x="1712" y="106"/>
                          <a:pt x="1712" y="106"/>
                        </a:cubicBezTo>
                        <a:cubicBezTo>
                          <a:pt x="1713" y="99"/>
                          <a:pt x="1713" y="99"/>
                          <a:pt x="1713" y="99"/>
                        </a:cubicBezTo>
                        <a:cubicBezTo>
                          <a:pt x="1713" y="90"/>
                          <a:pt x="1713" y="90"/>
                          <a:pt x="1713" y="90"/>
                        </a:cubicBezTo>
                        <a:cubicBezTo>
                          <a:pt x="1712" y="87"/>
                          <a:pt x="1712" y="87"/>
                          <a:pt x="1712" y="87"/>
                        </a:cubicBezTo>
                        <a:cubicBezTo>
                          <a:pt x="1711" y="85"/>
                          <a:pt x="1711" y="85"/>
                          <a:pt x="1711" y="85"/>
                        </a:cubicBezTo>
                        <a:cubicBezTo>
                          <a:pt x="1711" y="84"/>
                          <a:pt x="1711" y="84"/>
                          <a:pt x="1711" y="84"/>
                        </a:cubicBezTo>
                        <a:cubicBezTo>
                          <a:pt x="1711" y="83"/>
                          <a:pt x="1711" y="83"/>
                          <a:pt x="1711" y="83"/>
                        </a:cubicBezTo>
                        <a:cubicBezTo>
                          <a:pt x="1709" y="82"/>
                          <a:pt x="1709" y="82"/>
                          <a:pt x="1709" y="82"/>
                        </a:cubicBezTo>
                        <a:cubicBezTo>
                          <a:pt x="1706" y="81"/>
                          <a:pt x="1706" y="81"/>
                          <a:pt x="1706" y="81"/>
                        </a:cubicBezTo>
                        <a:cubicBezTo>
                          <a:pt x="1700" y="82"/>
                          <a:pt x="1700" y="82"/>
                          <a:pt x="1700" y="82"/>
                        </a:cubicBezTo>
                        <a:cubicBezTo>
                          <a:pt x="1688" y="85"/>
                          <a:pt x="1688" y="85"/>
                          <a:pt x="1688" y="85"/>
                        </a:cubicBezTo>
                        <a:cubicBezTo>
                          <a:pt x="1683" y="86"/>
                          <a:pt x="1683" y="86"/>
                          <a:pt x="1683" y="86"/>
                        </a:cubicBezTo>
                        <a:cubicBezTo>
                          <a:pt x="1680" y="86"/>
                          <a:pt x="1680" y="86"/>
                          <a:pt x="1680" y="86"/>
                        </a:cubicBezTo>
                        <a:cubicBezTo>
                          <a:pt x="1678" y="87"/>
                          <a:pt x="1678" y="87"/>
                          <a:pt x="1678" y="87"/>
                        </a:cubicBezTo>
                        <a:cubicBezTo>
                          <a:pt x="1676" y="88"/>
                          <a:pt x="1676" y="88"/>
                          <a:pt x="1676" y="88"/>
                        </a:cubicBezTo>
                        <a:cubicBezTo>
                          <a:pt x="1673" y="92"/>
                          <a:pt x="1673" y="92"/>
                          <a:pt x="1673" y="92"/>
                        </a:cubicBezTo>
                        <a:cubicBezTo>
                          <a:pt x="1671" y="95"/>
                          <a:pt x="1671" y="95"/>
                          <a:pt x="1671" y="95"/>
                        </a:cubicBezTo>
                        <a:cubicBezTo>
                          <a:pt x="1670" y="98"/>
                          <a:pt x="1670" y="98"/>
                          <a:pt x="1670" y="98"/>
                        </a:cubicBezTo>
                        <a:cubicBezTo>
                          <a:pt x="1669" y="100"/>
                          <a:pt x="1669" y="100"/>
                          <a:pt x="1669" y="100"/>
                        </a:cubicBezTo>
                        <a:cubicBezTo>
                          <a:pt x="1668" y="102"/>
                          <a:pt x="1668" y="102"/>
                          <a:pt x="1668" y="102"/>
                        </a:cubicBezTo>
                        <a:cubicBezTo>
                          <a:pt x="1668" y="107"/>
                          <a:pt x="1668" y="107"/>
                          <a:pt x="1668" y="107"/>
                        </a:cubicBezTo>
                        <a:cubicBezTo>
                          <a:pt x="1668" y="110"/>
                          <a:pt x="1668" y="110"/>
                          <a:pt x="1668" y="110"/>
                        </a:cubicBezTo>
                        <a:cubicBezTo>
                          <a:pt x="1668" y="112"/>
                          <a:pt x="1668" y="112"/>
                          <a:pt x="1668" y="112"/>
                        </a:cubicBezTo>
                        <a:cubicBezTo>
                          <a:pt x="1667" y="113"/>
                          <a:pt x="1667" y="113"/>
                          <a:pt x="1667" y="113"/>
                        </a:cubicBezTo>
                        <a:cubicBezTo>
                          <a:pt x="1666" y="115"/>
                          <a:pt x="1666" y="115"/>
                          <a:pt x="1666" y="115"/>
                        </a:cubicBezTo>
                        <a:cubicBezTo>
                          <a:pt x="1665" y="116"/>
                          <a:pt x="1665" y="116"/>
                          <a:pt x="1665" y="116"/>
                        </a:cubicBezTo>
                        <a:cubicBezTo>
                          <a:pt x="1665" y="118"/>
                          <a:pt x="1665" y="118"/>
                          <a:pt x="1665" y="118"/>
                        </a:cubicBezTo>
                        <a:cubicBezTo>
                          <a:pt x="1665" y="122"/>
                          <a:pt x="1665" y="122"/>
                          <a:pt x="1665" y="122"/>
                        </a:cubicBezTo>
                        <a:cubicBezTo>
                          <a:pt x="1665" y="124"/>
                          <a:pt x="1665" y="124"/>
                          <a:pt x="1665" y="124"/>
                        </a:cubicBezTo>
                        <a:cubicBezTo>
                          <a:pt x="1664" y="126"/>
                          <a:pt x="1664" y="126"/>
                          <a:pt x="1664" y="126"/>
                        </a:cubicBezTo>
                        <a:cubicBezTo>
                          <a:pt x="1662" y="129"/>
                          <a:pt x="1662" y="129"/>
                          <a:pt x="1662" y="129"/>
                        </a:cubicBezTo>
                        <a:cubicBezTo>
                          <a:pt x="1661" y="130"/>
                          <a:pt x="1661" y="130"/>
                          <a:pt x="1661" y="130"/>
                        </a:cubicBezTo>
                        <a:cubicBezTo>
                          <a:pt x="1652" y="136"/>
                          <a:pt x="1652" y="136"/>
                          <a:pt x="1652" y="136"/>
                        </a:cubicBezTo>
                        <a:cubicBezTo>
                          <a:pt x="1648" y="138"/>
                          <a:pt x="1648" y="138"/>
                          <a:pt x="1648" y="138"/>
                        </a:cubicBezTo>
                        <a:cubicBezTo>
                          <a:pt x="1643" y="138"/>
                          <a:pt x="1643" y="138"/>
                          <a:pt x="1643" y="138"/>
                        </a:cubicBezTo>
                        <a:cubicBezTo>
                          <a:pt x="1630" y="133"/>
                          <a:pt x="1630" y="133"/>
                          <a:pt x="1630" y="133"/>
                        </a:cubicBezTo>
                        <a:cubicBezTo>
                          <a:pt x="1622" y="132"/>
                          <a:pt x="1622" y="132"/>
                          <a:pt x="1622" y="132"/>
                        </a:cubicBezTo>
                        <a:cubicBezTo>
                          <a:pt x="1608" y="131"/>
                          <a:pt x="1608" y="131"/>
                          <a:pt x="1608" y="131"/>
                        </a:cubicBezTo>
                        <a:cubicBezTo>
                          <a:pt x="1592" y="130"/>
                          <a:pt x="1592" y="130"/>
                          <a:pt x="1592" y="130"/>
                        </a:cubicBezTo>
                        <a:cubicBezTo>
                          <a:pt x="1587" y="129"/>
                          <a:pt x="1587" y="129"/>
                          <a:pt x="1587" y="129"/>
                        </a:cubicBezTo>
                        <a:cubicBezTo>
                          <a:pt x="1581" y="126"/>
                          <a:pt x="1581" y="126"/>
                          <a:pt x="1581" y="126"/>
                        </a:cubicBezTo>
                        <a:cubicBezTo>
                          <a:pt x="1577" y="122"/>
                          <a:pt x="1577" y="122"/>
                          <a:pt x="1577" y="122"/>
                        </a:cubicBezTo>
                        <a:cubicBezTo>
                          <a:pt x="1574" y="119"/>
                          <a:pt x="1574" y="119"/>
                          <a:pt x="1574" y="119"/>
                        </a:cubicBezTo>
                        <a:cubicBezTo>
                          <a:pt x="1572" y="116"/>
                          <a:pt x="1572" y="116"/>
                          <a:pt x="1572" y="116"/>
                        </a:cubicBezTo>
                        <a:cubicBezTo>
                          <a:pt x="1568" y="105"/>
                          <a:pt x="1568" y="105"/>
                          <a:pt x="1568" y="105"/>
                        </a:cubicBezTo>
                        <a:cubicBezTo>
                          <a:pt x="1566" y="102"/>
                          <a:pt x="1566" y="102"/>
                          <a:pt x="1566" y="102"/>
                        </a:cubicBezTo>
                        <a:cubicBezTo>
                          <a:pt x="1564" y="99"/>
                          <a:pt x="1564" y="99"/>
                          <a:pt x="1564" y="99"/>
                        </a:cubicBezTo>
                        <a:cubicBezTo>
                          <a:pt x="1561" y="97"/>
                          <a:pt x="1561" y="97"/>
                          <a:pt x="1561" y="97"/>
                        </a:cubicBezTo>
                        <a:cubicBezTo>
                          <a:pt x="1558" y="95"/>
                          <a:pt x="1558" y="95"/>
                          <a:pt x="1558" y="95"/>
                        </a:cubicBezTo>
                        <a:cubicBezTo>
                          <a:pt x="1551" y="95"/>
                          <a:pt x="1551" y="95"/>
                          <a:pt x="1551" y="95"/>
                        </a:cubicBezTo>
                        <a:cubicBezTo>
                          <a:pt x="1546" y="94"/>
                          <a:pt x="1546" y="94"/>
                          <a:pt x="1546" y="94"/>
                        </a:cubicBezTo>
                        <a:cubicBezTo>
                          <a:pt x="1541" y="92"/>
                          <a:pt x="1541" y="92"/>
                          <a:pt x="1541" y="92"/>
                        </a:cubicBezTo>
                        <a:cubicBezTo>
                          <a:pt x="1526" y="82"/>
                          <a:pt x="1526" y="82"/>
                          <a:pt x="1526" y="82"/>
                        </a:cubicBezTo>
                        <a:cubicBezTo>
                          <a:pt x="1522" y="80"/>
                          <a:pt x="1522" y="80"/>
                          <a:pt x="1522" y="80"/>
                        </a:cubicBezTo>
                        <a:cubicBezTo>
                          <a:pt x="1515" y="80"/>
                          <a:pt x="1515" y="80"/>
                          <a:pt x="1515" y="80"/>
                        </a:cubicBezTo>
                        <a:cubicBezTo>
                          <a:pt x="1512" y="81"/>
                          <a:pt x="1512" y="81"/>
                          <a:pt x="1512" y="81"/>
                        </a:cubicBezTo>
                        <a:cubicBezTo>
                          <a:pt x="1510" y="82"/>
                          <a:pt x="1510" y="82"/>
                          <a:pt x="1510" y="82"/>
                        </a:cubicBezTo>
                        <a:cubicBezTo>
                          <a:pt x="1509" y="83"/>
                          <a:pt x="1509" y="83"/>
                          <a:pt x="1509" y="83"/>
                        </a:cubicBezTo>
                        <a:cubicBezTo>
                          <a:pt x="1508" y="84"/>
                          <a:pt x="1508" y="84"/>
                          <a:pt x="1508" y="84"/>
                        </a:cubicBezTo>
                        <a:cubicBezTo>
                          <a:pt x="1507" y="85"/>
                          <a:pt x="1507" y="85"/>
                          <a:pt x="1507" y="85"/>
                        </a:cubicBezTo>
                        <a:cubicBezTo>
                          <a:pt x="1502" y="105"/>
                          <a:pt x="1502" y="105"/>
                          <a:pt x="1502" y="105"/>
                        </a:cubicBezTo>
                        <a:cubicBezTo>
                          <a:pt x="1501" y="107"/>
                          <a:pt x="1501" y="107"/>
                          <a:pt x="1501" y="107"/>
                        </a:cubicBezTo>
                        <a:cubicBezTo>
                          <a:pt x="1500" y="109"/>
                          <a:pt x="1500" y="109"/>
                          <a:pt x="1500" y="109"/>
                        </a:cubicBezTo>
                        <a:cubicBezTo>
                          <a:pt x="1499" y="109"/>
                          <a:pt x="1499" y="109"/>
                          <a:pt x="1499" y="109"/>
                        </a:cubicBezTo>
                        <a:cubicBezTo>
                          <a:pt x="1497" y="110"/>
                          <a:pt x="1497" y="110"/>
                          <a:pt x="1497" y="110"/>
                        </a:cubicBezTo>
                        <a:cubicBezTo>
                          <a:pt x="1495" y="111"/>
                          <a:pt x="1495" y="111"/>
                          <a:pt x="1495" y="111"/>
                        </a:cubicBezTo>
                        <a:cubicBezTo>
                          <a:pt x="1492" y="111"/>
                          <a:pt x="1492" y="111"/>
                          <a:pt x="1492" y="111"/>
                        </a:cubicBezTo>
                        <a:cubicBezTo>
                          <a:pt x="1489" y="109"/>
                          <a:pt x="1489" y="109"/>
                          <a:pt x="1489" y="109"/>
                        </a:cubicBezTo>
                        <a:cubicBezTo>
                          <a:pt x="1486" y="105"/>
                          <a:pt x="1486" y="105"/>
                          <a:pt x="1486" y="105"/>
                        </a:cubicBezTo>
                        <a:cubicBezTo>
                          <a:pt x="1483" y="98"/>
                          <a:pt x="1483" y="98"/>
                          <a:pt x="1483" y="98"/>
                        </a:cubicBezTo>
                        <a:cubicBezTo>
                          <a:pt x="1480" y="92"/>
                          <a:pt x="1480" y="92"/>
                          <a:pt x="1480" y="92"/>
                        </a:cubicBezTo>
                        <a:cubicBezTo>
                          <a:pt x="1479" y="89"/>
                          <a:pt x="1479" y="89"/>
                          <a:pt x="1479" y="89"/>
                        </a:cubicBezTo>
                        <a:cubicBezTo>
                          <a:pt x="1478" y="85"/>
                          <a:pt x="1478" y="85"/>
                          <a:pt x="1478" y="85"/>
                        </a:cubicBezTo>
                        <a:cubicBezTo>
                          <a:pt x="1479" y="84"/>
                          <a:pt x="1479" y="84"/>
                          <a:pt x="1479" y="84"/>
                        </a:cubicBezTo>
                        <a:cubicBezTo>
                          <a:pt x="1479" y="81"/>
                          <a:pt x="1479" y="81"/>
                          <a:pt x="1479" y="81"/>
                        </a:cubicBezTo>
                        <a:cubicBezTo>
                          <a:pt x="1479" y="78"/>
                          <a:pt x="1479" y="78"/>
                          <a:pt x="1479" y="78"/>
                        </a:cubicBezTo>
                        <a:cubicBezTo>
                          <a:pt x="1477" y="75"/>
                          <a:pt x="1477" y="75"/>
                          <a:pt x="1477" y="75"/>
                        </a:cubicBezTo>
                        <a:cubicBezTo>
                          <a:pt x="1472" y="75"/>
                          <a:pt x="1472" y="75"/>
                          <a:pt x="1472" y="75"/>
                        </a:cubicBezTo>
                        <a:cubicBezTo>
                          <a:pt x="1468" y="75"/>
                          <a:pt x="1468" y="75"/>
                          <a:pt x="1468" y="75"/>
                        </a:cubicBezTo>
                        <a:cubicBezTo>
                          <a:pt x="1464" y="75"/>
                          <a:pt x="1464" y="75"/>
                          <a:pt x="1464" y="75"/>
                        </a:cubicBezTo>
                        <a:cubicBezTo>
                          <a:pt x="1461" y="75"/>
                          <a:pt x="1461" y="75"/>
                          <a:pt x="1461" y="75"/>
                        </a:cubicBezTo>
                        <a:cubicBezTo>
                          <a:pt x="1458" y="75"/>
                          <a:pt x="1458" y="75"/>
                          <a:pt x="1458" y="75"/>
                        </a:cubicBezTo>
                        <a:cubicBezTo>
                          <a:pt x="1455" y="72"/>
                          <a:pt x="1455" y="72"/>
                          <a:pt x="1455" y="72"/>
                        </a:cubicBezTo>
                        <a:cubicBezTo>
                          <a:pt x="1454" y="69"/>
                          <a:pt x="1454" y="69"/>
                          <a:pt x="1454" y="69"/>
                        </a:cubicBezTo>
                        <a:cubicBezTo>
                          <a:pt x="1453" y="65"/>
                          <a:pt x="1453" y="65"/>
                          <a:pt x="1453" y="65"/>
                        </a:cubicBezTo>
                        <a:cubicBezTo>
                          <a:pt x="1451" y="64"/>
                          <a:pt x="1451" y="64"/>
                          <a:pt x="1451" y="64"/>
                        </a:cubicBezTo>
                        <a:cubicBezTo>
                          <a:pt x="1449" y="63"/>
                          <a:pt x="1449" y="63"/>
                          <a:pt x="1449" y="63"/>
                        </a:cubicBezTo>
                        <a:cubicBezTo>
                          <a:pt x="1443" y="62"/>
                          <a:pt x="1443" y="62"/>
                          <a:pt x="1443" y="62"/>
                        </a:cubicBezTo>
                        <a:cubicBezTo>
                          <a:pt x="1439" y="62"/>
                          <a:pt x="1439" y="62"/>
                          <a:pt x="1439" y="62"/>
                        </a:cubicBezTo>
                        <a:cubicBezTo>
                          <a:pt x="1434" y="61"/>
                          <a:pt x="1434" y="61"/>
                          <a:pt x="1434" y="61"/>
                        </a:cubicBezTo>
                        <a:cubicBezTo>
                          <a:pt x="1430" y="58"/>
                          <a:pt x="1430" y="58"/>
                          <a:pt x="1430" y="58"/>
                        </a:cubicBezTo>
                        <a:cubicBezTo>
                          <a:pt x="1423" y="52"/>
                          <a:pt x="1423" y="52"/>
                          <a:pt x="1423" y="52"/>
                        </a:cubicBezTo>
                        <a:cubicBezTo>
                          <a:pt x="1420" y="48"/>
                          <a:pt x="1420" y="48"/>
                          <a:pt x="1420" y="48"/>
                        </a:cubicBezTo>
                        <a:cubicBezTo>
                          <a:pt x="1420" y="46"/>
                          <a:pt x="1420" y="46"/>
                          <a:pt x="1420" y="46"/>
                        </a:cubicBezTo>
                        <a:cubicBezTo>
                          <a:pt x="1421" y="45"/>
                          <a:pt x="1421" y="45"/>
                          <a:pt x="1421" y="45"/>
                        </a:cubicBezTo>
                        <a:cubicBezTo>
                          <a:pt x="1423" y="43"/>
                          <a:pt x="1423" y="43"/>
                          <a:pt x="1423" y="43"/>
                        </a:cubicBezTo>
                        <a:cubicBezTo>
                          <a:pt x="1425" y="43"/>
                          <a:pt x="1425" y="43"/>
                          <a:pt x="1425" y="43"/>
                        </a:cubicBezTo>
                        <a:cubicBezTo>
                          <a:pt x="1441" y="41"/>
                          <a:pt x="1441" y="41"/>
                          <a:pt x="1441" y="41"/>
                        </a:cubicBezTo>
                        <a:cubicBezTo>
                          <a:pt x="1445" y="41"/>
                          <a:pt x="1445" y="41"/>
                          <a:pt x="1445" y="41"/>
                        </a:cubicBezTo>
                        <a:cubicBezTo>
                          <a:pt x="1448" y="39"/>
                          <a:pt x="1448" y="39"/>
                          <a:pt x="1448" y="39"/>
                        </a:cubicBezTo>
                        <a:cubicBezTo>
                          <a:pt x="1449" y="38"/>
                          <a:pt x="1449" y="38"/>
                          <a:pt x="1449" y="38"/>
                        </a:cubicBezTo>
                        <a:cubicBezTo>
                          <a:pt x="1450" y="35"/>
                          <a:pt x="1450" y="35"/>
                          <a:pt x="1450" y="35"/>
                        </a:cubicBezTo>
                        <a:cubicBezTo>
                          <a:pt x="1450" y="32"/>
                          <a:pt x="1450" y="32"/>
                          <a:pt x="1450" y="32"/>
                        </a:cubicBezTo>
                        <a:cubicBezTo>
                          <a:pt x="1447" y="30"/>
                          <a:pt x="1447" y="30"/>
                          <a:pt x="1447" y="30"/>
                        </a:cubicBezTo>
                        <a:cubicBezTo>
                          <a:pt x="1445" y="28"/>
                          <a:pt x="1445" y="28"/>
                          <a:pt x="1445" y="28"/>
                        </a:cubicBezTo>
                        <a:cubicBezTo>
                          <a:pt x="1439" y="29"/>
                          <a:pt x="1439" y="29"/>
                          <a:pt x="1439" y="29"/>
                        </a:cubicBezTo>
                        <a:cubicBezTo>
                          <a:pt x="1426" y="32"/>
                          <a:pt x="1426" y="32"/>
                          <a:pt x="1426" y="32"/>
                        </a:cubicBezTo>
                        <a:cubicBezTo>
                          <a:pt x="1406" y="35"/>
                          <a:pt x="1406" y="35"/>
                          <a:pt x="1406" y="35"/>
                        </a:cubicBezTo>
                        <a:cubicBezTo>
                          <a:pt x="1395" y="33"/>
                          <a:pt x="1395" y="33"/>
                          <a:pt x="1395" y="33"/>
                        </a:cubicBezTo>
                        <a:cubicBezTo>
                          <a:pt x="1369" y="24"/>
                          <a:pt x="1369" y="24"/>
                          <a:pt x="1369" y="24"/>
                        </a:cubicBezTo>
                        <a:cubicBezTo>
                          <a:pt x="1363" y="20"/>
                          <a:pt x="1363" y="20"/>
                          <a:pt x="1363" y="20"/>
                        </a:cubicBezTo>
                        <a:cubicBezTo>
                          <a:pt x="1359" y="11"/>
                          <a:pt x="1359" y="11"/>
                          <a:pt x="1359" y="11"/>
                        </a:cubicBezTo>
                        <a:cubicBezTo>
                          <a:pt x="1356" y="7"/>
                          <a:pt x="1356" y="7"/>
                          <a:pt x="1356" y="7"/>
                        </a:cubicBezTo>
                        <a:cubicBezTo>
                          <a:pt x="1353" y="4"/>
                          <a:pt x="1353" y="4"/>
                          <a:pt x="1353" y="4"/>
                        </a:cubicBezTo>
                        <a:cubicBezTo>
                          <a:pt x="1347" y="5"/>
                          <a:pt x="1347" y="5"/>
                          <a:pt x="1347" y="5"/>
                        </a:cubicBezTo>
                        <a:cubicBezTo>
                          <a:pt x="1331" y="9"/>
                          <a:pt x="1331" y="9"/>
                          <a:pt x="1331" y="9"/>
                        </a:cubicBezTo>
                        <a:cubicBezTo>
                          <a:pt x="1328" y="11"/>
                          <a:pt x="1328" y="11"/>
                          <a:pt x="1328" y="11"/>
                        </a:cubicBezTo>
                        <a:cubicBezTo>
                          <a:pt x="1326" y="12"/>
                          <a:pt x="1326" y="12"/>
                          <a:pt x="1326" y="12"/>
                        </a:cubicBezTo>
                        <a:cubicBezTo>
                          <a:pt x="1321" y="19"/>
                          <a:pt x="1321" y="19"/>
                          <a:pt x="1321" y="19"/>
                        </a:cubicBezTo>
                        <a:cubicBezTo>
                          <a:pt x="1317" y="22"/>
                          <a:pt x="1317" y="22"/>
                          <a:pt x="1317" y="22"/>
                        </a:cubicBezTo>
                        <a:cubicBezTo>
                          <a:pt x="1313" y="24"/>
                          <a:pt x="1313" y="24"/>
                          <a:pt x="1313" y="24"/>
                        </a:cubicBezTo>
                        <a:cubicBezTo>
                          <a:pt x="1308" y="24"/>
                          <a:pt x="1308" y="24"/>
                          <a:pt x="1308" y="24"/>
                        </a:cubicBezTo>
                        <a:cubicBezTo>
                          <a:pt x="1302" y="22"/>
                          <a:pt x="1302" y="22"/>
                          <a:pt x="1302" y="22"/>
                        </a:cubicBezTo>
                        <a:cubicBezTo>
                          <a:pt x="1299" y="20"/>
                          <a:pt x="1299" y="20"/>
                          <a:pt x="1299" y="20"/>
                        </a:cubicBezTo>
                        <a:cubicBezTo>
                          <a:pt x="1295" y="14"/>
                          <a:pt x="1295" y="14"/>
                          <a:pt x="1295" y="14"/>
                        </a:cubicBezTo>
                        <a:cubicBezTo>
                          <a:pt x="1293" y="13"/>
                          <a:pt x="1293" y="13"/>
                          <a:pt x="1293" y="13"/>
                        </a:cubicBezTo>
                        <a:cubicBezTo>
                          <a:pt x="1290" y="13"/>
                          <a:pt x="1290" y="13"/>
                          <a:pt x="1290" y="13"/>
                        </a:cubicBezTo>
                        <a:cubicBezTo>
                          <a:pt x="1287" y="14"/>
                          <a:pt x="1287" y="14"/>
                          <a:pt x="1287" y="14"/>
                        </a:cubicBezTo>
                        <a:cubicBezTo>
                          <a:pt x="1281" y="16"/>
                          <a:pt x="1281" y="16"/>
                          <a:pt x="1281" y="16"/>
                        </a:cubicBezTo>
                        <a:cubicBezTo>
                          <a:pt x="1279" y="18"/>
                          <a:pt x="1279" y="18"/>
                          <a:pt x="1279" y="18"/>
                        </a:cubicBezTo>
                        <a:cubicBezTo>
                          <a:pt x="1277" y="21"/>
                          <a:pt x="1277" y="21"/>
                          <a:pt x="1277" y="21"/>
                        </a:cubicBezTo>
                        <a:cubicBezTo>
                          <a:pt x="1277" y="24"/>
                          <a:pt x="1277" y="24"/>
                          <a:pt x="1277" y="24"/>
                        </a:cubicBezTo>
                        <a:cubicBezTo>
                          <a:pt x="1277" y="29"/>
                          <a:pt x="1277" y="29"/>
                          <a:pt x="1277" y="29"/>
                        </a:cubicBezTo>
                        <a:cubicBezTo>
                          <a:pt x="1276" y="31"/>
                          <a:pt x="1276" y="31"/>
                          <a:pt x="1276" y="31"/>
                        </a:cubicBezTo>
                        <a:cubicBezTo>
                          <a:pt x="1274" y="32"/>
                          <a:pt x="1274" y="32"/>
                          <a:pt x="1274" y="32"/>
                        </a:cubicBezTo>
                        <a:cubicBezTo>
                          <a:pt x="1270" y="32"/>
                          <a:pt x="1270" y="32"/>
                          <a:pt x="1270" y="32"/>
                        </a:cubicBezTo>
                        <a:cubicBezTo>
                          <a:pt x="1262" y="29"/>
                          <a:pt x="1262" y="29"/>
                          <a:pt x="1262" y="29"/>
                        </a:cubicBezTo>
                        <a:cubicBezTo>
                          <a:pt x="1259" y="27"/>
                          <a:pt x="1259" y="27"/>
                          <a:pt x="1259" y="27"/>
                        </a:cubicBezTo>
                        <a:cubicBezTo>
                          <a:pt x="1257" y="22"/>
                          <a:pt x="1257" y="22"/>
                          <a:pt x="1257" y="22"/>
                        </a:cubicBezTo>
                        <a:cubicBezTo>
                          <a:pt x="1256" y="18"/>
                          <a:pt x="1256" y="18"/>
                          <a:pt x="1256" y="18"/>
                        </a:cubicBezTo>
                        <a:cubicBezTo>
                          <a:pt x="1254" y="17"/>
                          <a:pt x="1254" y="17"/>
                          <a:pt x="1254" y="17"/>
                        </a:cubicBezTo>
                        <a:cubicBezTo>
                          <a:pt x="1250" y="16"/>
                          <a:pt x="1250" y="16"/>
                          <a:pt x="1250" y="16"/>
                        </a:cubicBezTo>
                        <a:cubicBezTo>
                          <a:pt x="1216" y="24"/>
                          <a:pt x="1216" y="24"/>
                          <a:pt x="1216" y="24"/>
                        </a:cubicBezTo>
                        <a:cubicBezTo>
                          <a:pt x="1211" y="24"/>
                          <a:pt x="1211" y="24"/>
                          <a:pt x="1211" y="24"/>
                        </a:cubicBezTo>
                        <a:cubicBezTo>
                          <a:pt x="1205" y="22"/>
                          <a:pt x="1205" y="22"/>
                          <a:pt x="1205" y="22"/>
                        </a:cubicBezTo>
                        <a:cubicBezTo>
                          <a:pt x="1202" y="20"/>
                          <a:pt x="1202" y="20"/>
                          <a:pt x="1202" y="20"/>
                        </a:cubicBezTo>
                        <a:cubicBezTo>
                          <a:pt x="1195" y="14"/>
                          <a:pt x="1195" y="14"/>
                          <a:pt x="1195" y="14"/>
                        </a:cubicBezTo>
                        <a:cubicBezTo>
                          <a:pt x="1189" y="13"/>
                          <a:pt x="1189" y="13"/>
                          <a:pt x="1189" y="13"/>
                        </a:cubicBezTo>
                        <a:cubicBezTo>
                          <a:pt x="1180" y="12"/>
                          <a:pt x="1180" y="12"/>
                          <a:pt x="1180" y="12"/>
                        </a:cubicBezTo>
                        <a:cubicBezTo>
                          <a:pt x="1153" y="13"/>
                          <a:pt x="1153" y="13"/>
                          <a:pt x="1153" y="13"/>
                        </a:cubicBezTo>
                        <a:cubicBezTo>
                          <a:pt x="1147" y="14"/>
                          <a:pt x="1147" y="14"/>
                          <a:pt x="1147" y="14"/>
                        </a:cubicBezTo>
                        <a:cubicBezTo>
                          <a:pt x="1143" y="17"/>
                          <a:pt x="1143" y="17"/>
                          <a:pt x="1143" y="17"/>
                        </a:cubicBezTo>
                        <a:cubicBezTo>
                          <a:pt x="1133" y="24"/>
                          <a:pt x="1133" y="24"/>
                          <a:pt x="1133" y="24"/>
                        </a:cubicBezTo>
                        <a:cubicBezTo>
                          <a:pt x="1127" y="27"/>
                          <a:pt x="1127" y="27"/>
                          <a:pt x="1127" y="27"/>
                        </a:cubicBezTo>
                        <a:cubicBezTo>
                          <a:pt x="1122" y="28"/>
                          <a:pt x="1122" y="28"/>
                          <a:pt x="1122" y="28"/>
                        </a:cubicBezTo>
                        <a:cubicBezTo>
                          <a:pt x="1115" y="27"/>
                          <a:pt x="1115" y="27"/>
                          <a:pt x="1115" y="27"/>
                        </a:cubicBezTo>
                        <a:cubicBezTo>
                          <a:pt x="1107" y="23"/>
                          <a:pt x="1107" y="23"/>
                          <a:pt x="1107" y="23"/>
                        </a:cubicBezTo>
                        <a:cubicBezTo>
                          <a:pt x="1103" y="22"/>
                          <a:pt x="1103" y="22"/>
                          <a:pt x="1103" y="22"/>
                        </a:cubicBezTo>
                        <a:cubicBezTo>
                          <a:pt x="1094" y="24"/>
                          <a:pt x="1094" y="24"/>
                          <a:pt x="1094" y="24"/>
                        </a:cubicBezTo>
                        <a:cubicBezTo>
                          <a:pt x="1088" y="25"/>
                          <a:pt x="1088" y="25"/>
                          <a:pt x="1088" y="25"/>
                        </a:cubicBezTo>
                        <a:cubicBezTo>
                          <a:pt x="1084" y="28"/>
                          <a:pt x="1084" y="28"/>
                          <a:pt x="1084" y="28"/>
                        </a:cubicBezTo>
                        <a:cubicBezTo>
                          <a:pt x="1079" y="31"/>
                          <a:pt x="1079" y="31"/>
                          <a:pt x="1079" y="31"/>
                        </a:cubicBezTo>
                        <a:cubicBezTo>
                          <a:pt x="1073" y="32"/>
                          <a:pt x="1073" y="32"/>
                          <a:pt x="1073" y="32"/>
                        </a:cubicBezTo>
                        <a:cubicBezTo>
                          <a:pt x="1069" y="31"/>
                          <a:pt x="1069" y="31"/>
                          <a:pt x="1069" y="31"/>
                        </a:cubicBezTo>
                        <a:cubicBezTo>
                          <a:pt x="1037" y="22"/>
                          <a:pt x="1037" y="22"/>
                          <a:pt x="1037" y="22"/>
                        </a:cubicBezTo>
                        <a:cubicBezTo>
                          <a:pt x="1023" y="12"/>
                          <a:pt x="1023" y="12"/>
                          <a:pt x="1023" y="12"/>
                        </a:cubicBezTo>
                        <a:cubicBezTo>
                          <a:pt x="1012" y="11"/>
                          <a:pt x="1012" y="11"/>
                          <a:pt x="1012" y="11"/>
                        </a:cubicBezTo>
                        <a:cubicBezTo>
                          <a:pt x="1005" y="0"/>
                          <a:pt x="1005" y="0"/>
                          <a:pt x="1005" y="0"/>
                        </a:cubicBezTo>
                        <a:cubicBezTo>
                          <a:pt x="993" y="0"/>
                          <a:pt x="993" y="0"/>
                          <a:pt x="993" y="0"/>
                        </a:cubicBezTo>
                        <a:cubicBezTo>
                          <a:pt x="1006" y="24"/>
                          <a:pt x="1006" y="24"/>
                          <a:pt x="1006" y="24"/>
                        </a:cubicBezTo>
                        <a:cubicBezTo>
                          <a:pt x="969" y="49"/>
                          <a:pt x="969" y="49"/>
                          <a:pt x="969" y="49"/>
                        </a:cubicBezTo>
                        <a:cubicBezTo>
                          <a:pt x="970" y="115"/>
                          <a:pt x="970" y="115"/>
                          <a:pt x="970" y="115"/>
                        </a:cubicBezTo>
                        <a:cubicBezTo>
                          <a:pt x="1018" y="125"/>
                          <a:pt x="1018" y="125"/>
                          <a:pt x="1018" y="125"/>
                        </a:cubicBezTo>
                        <a:cubicBezTo>
                          <a:pt x="978" y="151"/>
                          <a:pt x="978" y="151"/>
                          <a:pt x="978" y="151"/>
                        </a:cubicBezTo>
                        <a:cubicBezTo>
                          <a:pt x="969" y="142"/>
                          <a:pt x="969" y="142"/>
                          <a:pt x="969" y="142"/>
                        </a:cubicBezTo>
                        <a:cubicBezTo>
                          <a:pt x="927" y="173"/>
                          <a:pt x="927" y="173"/>
                          <a:pt x="927" y="173"/>
                        </a:cubicBezTo>
                        <a:cubicBezTo>
                          <a:pt x="941" y="186"/>
                          <a:pt x="941" y="186"/>
                          <a:pt x="941" y="186"/>
                        </a:cubicBezTo>
                        <a:cubicBezTo>
                          <a:pt x="868" y="201"/>
                          <a:pt x="868" y="201"/>
                          <a:pt x="868" y="201"/>
                        </a:cubicBezTo>
                        <a:cubicBezTo>
                          <a:pt x="825" y="187"/>
                          <a:pt x="825" y="187"/>
                          <a:pt x="825" y="187"/>
                        </a:cubicBezTo>
                        <a:cubicBezTo>
                          <a:pt x="821" y="145"/>
                          <a:pt x="821" y="145"/>
                          <a:pt x="821" y="145"/>
                        </a:cubicBezTo>
                        <a:cubicBezTo>
                          <a:pt x="826" y="140"/>
                          <a:pt x="826" y="140"/>
                          <a:pt x="826" y="140"/>
                        </a:cubicBezTo>
                        <a:cubicBezTo>
                          <a:pt x="833" y="125"/>
                          <a:pt x="833" y="125"/>
                          <a:pt x="833" y="125"/>
                        </a:cubicBezTo>
                        <a:cubicBezTo>
                          <a:pt x="827" y="123"/>
                          <a:pt x="827" y="123"/>
                          <a:pt x="827" y="123"/>
                        </a:cubicBezTo>
                        <a:cubicBezTo>
                          <a:pt x="817" y="125"/>
                          <a:pt x="817" y="125"/>
                          <a:pt x="817" y="125"/>
                        </a:cubicBezTo>
                        <a:cubicBezTo>
                          <a:pt x="667" y="166"/>
                          <a:pt x="667" y="166"/>
                          <a:pt x="667" y="166"/>
                        </a:cubicBezTo>
                        <a:cubicBezTo>
                          <a:pt x="639" y="216"/>
                          <a:pt x="639" y="216"/>
                          <a:pt x="639" y="216"/>
                        </a:cubicBezTo>
                        <a:cubicBezTo>
                          <a:pt x="532" y="217"/>
                          <a:pt x="532" y="217"/>
                          <a:pt x="532" y="217"/>
                        </a:cubicBezTo>
                        <a:cubicBezTo>
                          <a:pt x="486" y="172"/>
                          <a:pt x="486" y="172"/>
                          <a:pt x="486" y="172"/>
                        </a:cubicBezTo>
                        <a:cubicBezTo>
                          <a:pt x="393" y="174"/>
                          <a:pt x="393" y="174"/>
                          <a:pt x="393" y="174"/>
                        </a:cubicBezTo>
                        <a:cubicBezTo>
                          <a:pt x="344" y="193"/>
                          <a:pt x="344" y="193"/>
                          <a:pt x="344" y="193"/>
                        </a:cubicBezTo>
                        <a:cubicBezTo>
                          <a:pt x="318" y="179"/>
                          <a:pt x="318" y="179"/>
                          <a:pt x="318" y="179"/>
                        </a:cubicBezTo>
                        <a:cubicBezTo>
                          <a:pt x="277" y="200"/>
                          <a:pt x="277" y="200"/>
                          <a:pt x="277" y="200"/>
                        </a:cubicBezTo>
                        <a:cubicBezTo>
                          <a:pt x="261" y="168"/>
                          <a:pt x="261" y="168"/>
                          <a:pt x="261" y="168"/>
                        </a:cubicBezTo>
                        <a:cubicBezTo>
                          <a:pt x="234" y="205"/>
                          <a:pt x="234" y="205"/>
                          <a:pt x="234" y="205"/>
                        </a:cubicBezTo>
                        <a:cubicBezTo>
                          <a:pt x="225" y="165"/>
                          <a:pt x="225" y="165"/>
                          <a:pt x="225" y="165"/>
                        </a:cubicBezTo>
                        <a:cubicBezTo>
                          <a:pt x="200" y="166"/>
                          <a:pt x="200" y="166"/>
                          <a:pt x="200" y="166"/>
                        </a:cubicBezTo>
                        <a:cubicBezTo>
                          <a:pt x="197" y="294"/>
                          <a:pt x="197" y="294"/>
                          <a:pt x="197" y="294"/>
                        </a:cubicBezTo>
                        <a:cubicBezTo>
                          <a:pt x="82" y="293"/>
                          <a:pt x="82" y="293"/>
                          <a:pt x="82" y="293"/>
                        </a:cubicBezTo>
                        <a:cubicBezTo>
                          <a:pt x="68" y="299"/>
                          <a:pt x="68" y="299"/>
                          <a:pt x="68" y="299"/>
                        </a:cubicBezTo>
                        <a:cubicBezTo>
                          <a:pt x="71" y="296"/>
                          <a:pt x="54" y="302"/>
                          <a:pt x="44" y="303"/>
                        </a:cubicBezTo>
                        <a:cubicBezTo>
                          <a:pt x="44" y="305"/>
                          <a:pt x="44" y="307"/>
                          <a:pt x="44" y="308"/>
                        </a:cubicBezTo>
                        <a:cubicBezTo>
                          <a:pt x="44" y="316"/>
                          <a:pt x="43" y="314"/>
                          <a:pt x="38" y="319"/>
                        </a:cubicBezTo>
                        <a:cubicBezTo>
                          <a:pt x="33" y="324"/>
                          <a:pt x="9" y="349"/>
                          <a:pt x="9" y="349"/>
                        </a:cubicBezTo>
                        <a:cubicBezTo>
                          <a:pt x="8" y="351"/>
                          <a:pt x="8" y="397"/>
                          <a:pt x="12" y="399"/>
                        </a:cubicBezTo>
                        <a:cubicBezTo>
                          <a:pt x="16" y="401"/>
                          <a:pt x="28" y="394"/>
                          <a:pt x="33" y="393"/>
                        </a:cubicBezTo>
                        <a:cubicBezTo>
                          <a:pt x="38" y="393"/>
                          <a:pt x="44" y="386"/>
                          <a:pt x="46" y="388"/>
                        </a:cubicBezTo>
                        <a:cubicBezTo>
                          <a:pt x="48" y="390"/>
                          <a:pt x="31" y="413"/>
                          <a:pt x="28" y="414"/>
                        </a:cubicBezTo>
                        <a:cubicBezTo>
                          <a:pt x="25" y="415"/>
                          <a:pt x="18" y="403"/>
                          <a:pt x="16" y="403"/>
                        </a:cubicBezTo>
                        <a:cubicBezTo>
                          <a:pt x="13" y="403"/>
                          <a:pt x="14" y="415"/>
                          <a:pt x="11" y="418"/>
                        </a:cubicBezTo>
                        <a:cubicBezTo>
                          <a:pt x="8" y="421"/>
                          <a:pt x="0" y="427"/>
                          <a:pt x="3" y="430"/>
                        </a:cubicBezTo>
                        <a:cubicBezTo>
                          <a:pt x="5" y="434"/>
                          <a:pt x="30" y="446"/>
                          <a:pt x="34" y="446"/>
                        </a:cubicBezTo>
                        <a:cubicBezTo>
                          <a:pt x="37" y="446"/>
                          <a:pt x="55" y="434"/>
                          <a:pt x="58" y="427"/>
                        </a:cubicBezTo>
                        <a:cubicBezTo>
                          <a:pt x="62" y="420"/>
                          <a:pt x="78" y="402"/>
                          <a:pt x="79" y="397"/>
                        </a:cubicBezTo>
                        <a:cubicBezTo>
                          <a:pt x="80" y="393"/>
                          <a:pt x="79" y="350"/>
                          <a:pt x="81" y="347"/>
                        </a:cubicBezTo>
                        <a:cubicBezTo>
                          <a:pt x="82" y="344"/>
                          <a:pt x="93" y="334"/>
                          <a:pt x="97" y="334"/>
                        </a:cubicBezTo>
                        <a:cubicBezTo>
                          <a:pt x="101" y="333"/>
                          <a:pt x="130" y="333"/>
                          <a:pt x="130" y="332"/>
                        </a:cubicBezTo>
                        <a:cubicBezTo>
                          <a:pt x="130" y="330"/>
                          <a:pt x="135" y="310"/>
                          <a:pt x="135" y="306"/>
                        </a:cubicBezTo>
                        <a:cubicBezTo>
                          <a:pt x="134" y="301"/>
                          <a:pt x="140" y="304"/>
                          <a:pt x="142" y="310"/>
                        </a:cubicBezTo>
                        <a:cubicBezTo>
                          <a:pt x="144" y="316"/>
                          <a:pt x="147" y="321"/>
                          <a:pt x="145" y="324"/>
                        </a:cubicBezTo>
                        <a:cubicBezTo>
                          <a:pt x="143" y="328"/>
                          <a:pt x="130" y="348"/>
                          <a:pt x="128" y="348"/>
                        </a:cubicBezTo>
                        <a:cubicBezTo>
                          <a:pt x="126" y="349"/>
                          <a:pt x="95" y="350"/>
                          <a:pt x="91" y="354"/>
                        </a:cubicBezTo>
                        <a:cubicBezTo>
                          <a:pt x="87" y="359"/>
                          <a:pt x="87" y="378"/>
                          <a:pt x="89" y="382"/>
                        </a:cubicBezTo>
                        <a:cubicBezTo>
                          <a:pt x="90" y="386"/>
                          <a:pt x="101" y="385"/>
                          <a:pt x="104" y="383"/>
                        </a:cubicBezTo>
                        <a:cubicBezTo>
                          <a:pt x="107" y="381"/>
                          <a:pt x="123" y="367"/>
                          <a:pt x="127" y="361"/>
                        </a:cubicBezTo>
                        <a:cubicBezTo>
                          <a:pt x="131" y="356"/>
                          <a:pt x="144" y="343"/>
                          <a:pt x="147" y="341"/>
                        </a:cubicBezTo>
                        <a:cubicBezTo>
                          <a:pt x="151" y="340"/>
                          <a:pt x="196" y="328"/>
                          <a:pt x="201" y="328"/>
                        </a:cubicBezTo>
                        <a:cubicBezTo>
                          <a:pt x="205" y="329"/>
                          <a:pt x="211" y="337"/>
                          <a:pt x="209" y="341"/>
                        </a:cubicBezTo>
                        <a:cubicBezTo>
                          <a:pt x="208" y="344"/>
                          <a:pt x="164" y="352"/>
                          <a:pt x="160" y="359"/>
                        </a:cubicBezTo>
                        <a:cubicBezTo>
                          <a:pt x="156" y="366"/>
                          <a:pt x="159" y="375"/>
                          <a:pt x="157" y="378"/>
                        </a:cubicBezTo>
                        <a:cubicBezTo>
                          <a:pt x="154" y="381"/>
                          <a:pt x="122" y="398"/>
                          <a:pt x="118" y="402"/>
                        </a:cubicBezTo>
                        <a:cubicBezTo>
                          <a:pt x="115" y="406"/>
                          <a:pt x="109" y="432"/>
                          <a:pt x="107" y="433"/>
                        </a:cubicBezTo>
                        <a:cubicBezTo>
                          <a:pt x="105" y="433"/>
                          <a:pt x="92" y="430"/>
                          <a:pt x="90" y="434"/>
                        </a:cubicBezTo>
                        <a:cubicBezTo>
                          <a:pt x="88" y="439"/>
                          <a:pt x="88" y="458"/>
                          <a:pt x="90" y="459"/>
                        </a:cubicBezTo>
                        <a:cubicBezTo>
                          <a:pt x="92" y="461"/>
                          <a:pt x="104" y="459"/>
                          <a:pt x="106" y="462"/>
                        </a:cubicBezTo>
                        <a:cubicBezTo>
                          <a:pt x="108" y="464"/>
                          <a:pt x="120" y="488"/>
                          <a:pt x="120" y="493"/>
                        </a:cubicBezTo>
                        <a:cubicBezTo>
                          <a:pt x="120" y="497"/>
                          <a:pt x="121" y="512"/>
                          <a:pt x="119" y="513"/>
                        </a:cubicBezTo>
                        <a:cubicBezTo>
                          <a:pt x="116" y="514"/>
                          <a:pt x="115" y="516"/>
                          <a:pt x="118" y="520"/>
                        </a:cubicBezTo>
                        <a:cubicBezTo>
                          <a:pt x="121" y="524"/>
                          <a:pt x="138" y="530"/>
                          <a:pt x="138" y="533"/>
                        </a:cubicBezTo>
                        <a:cubicBezTo>
                          <a:pt x="138" y="535"/>
                          <a:pt x="138" y="543"/>
                          <a:pt x="137" y="544"/>
                        </a:cubicBezTo>
                        <a:cubicBezTo>
                          <a:pt x="135" y="546"/>
                          <a:pt x="119" y="552"/>
                          <a:pt x="119" y="555"/>
                        </a:cubicBezTo>
                        <a:cubicBezTo>
                          <a:pt x="120" y="559"/>
                          <a:pt x="153" y="583"/>
                          <a:pt x="156" y="589"/>
                        </a:cubicBezTo>
                        <a:cubicBezTo>
                          <a:pt x="159" y="594"/>
                          <a:pt x="155" y="602"/>
                          <a:pt x="159" y="603"/>
                        </a:cubicBezTo>
                        <a:cubicBezTo>
                          <a:pt x="163" y="605"/>
                          <a:pt x="183" y="615"/>
                          <a:pt x="200" y="628"/>
                        </a:cubicBezTo>
                        <a:cubicBezTo>
                          <a:pt x="218" y="641"/>
                          <a:pt x="271" y="675"/>
                          <a:pt x="277" y="678"/>
                        </a:cubicBezTo>
                        <a:cubicBezTo>
                          <a:pt x="283" y="680"/>
                          <a:pt x="306" y="692"/>
                          <a:pt x="319" y="703"/>
                        </a:cubicBezTo>
                        <a:cubicBezTo>
                          <a:pt x="333" y="713"/>
                          <a:pt x="333" y="716"/>
                          <a:pt x="344" y="719"/>
                        </a:cubicBezTo>
                        <a:cubicBezTo>
                          <a:pt x="355" y="722"/>
                          <a:pt x="382" y="728"/>
                          <a:pt x="387" y="727"/>
                        </a:cubicBezTo>
                        <a:cubicBezTo>
                          <a:pt x="393" y="727"/>
                          <a:pt x="405" y="723"/>
                          <a:pt x="408" y="725"/>
                        </a:cubicBezTo>
                        <a:cubicBezTo>
                          <a:pt x="411" y="727"/>
                          <a:pt x="428" y="743"/>
                          <a:pt x="434" y="743"/>
                        </a:cubicBezTo>
                        <a:cubicBezTo>
                          <a:pt x="440" y="743"/>
                          <a:pt x="447" y="743"/>
                          <a:pt x="454" y="742"/>
                        </a:cubicBezTo>
                        <a:cubicBezTo>
                          <a:pt x="460" y="742"/>
                          <a:pt x="476" y="747"/>
                          <a:pt x="479" y="749"/>
                        </a:cubicBezTo>
                        <a:cubicBezTo>
                          <a:pt x="482" y="751"/>
                          <a:pt x="483" y="753"/>
                          <a:pt x="489" y="751"/>
                        </a:cubicBezTo>
                        <a:cubicBezTo>
                          <a:pt x="495" y="749"/>
                          <a:pt x="496" y="738"/>
                          <a:pt x="493" y="725"/>
                        </a:cubicBezTo>
                        <a:cubicBezTo>
                          <a:pt x="490" y="712"/>
                          <a:pt x="486" y="697"/>
                          <a:pt x="485" y="693"/>
                        </a:cubicBezTo>
                        <a:cubicBezTo>
                          <a:pt x="485" y="690"/>
                          <a:pt x="479" y="662"/>
                          <a:pt x="481" y="661"/>
                        </a:cubicBezTo>
                        <a:cubicBezTo>
                          <a:pt x="482" y="660"/>
                          <a:pt x="495" y="700"/>
                          <a:pt x="500" y="726"/>
                        </a:cubicBezTo>
                        <a:cubicBezTo>
                          <a:pt x="505" y="751"/>
                          <a:pt x="505" y="759"/>
                          <a:pt x="513" y="761"/>
                        </a:cubicBezTo>
                        <a:cubicBezTo>
                          <a:pt x="521" y="763"/>
                          <a:pt x="523" y="754"/>
                          <a:pt x="539" y="741"/>
                        </a:cubicBezTo>
                        <a:cubicBezTo>
                          <a:pt x="555" y="728"/>
                          <a:pt x="585" y="709"/>
                          <a:pt x="591" y="709"/>
                        </a:cubicBezTo>
                        <a:cubicBezTo>
                          <a:pt x="596" y="709"/>
                          <a:pt x="658" y="699"/>
                          <a:pt x="669" y="693"/>
                        </a:cubicBezTo>
                        <a:cubicBezTo>
                          <a:pt x="680" y="688"/>
                          <a:pt x="701" y="672"/>
                          <a:pt x="708" y="672"/>
                        </a:cubicBezTo>
                        <a:cubicBezTo>
                          <a:pt x="715" y="671"/>
                          <a:pt x="722" y="680"/>
                          <a:pt x="728" y="680"/>
                        </a:cubicBezTo>
                        <a:cubicBezTo>
                          <a:pt x="733" y="681"/>
                          <a:pt x="759" y="680"/>
                          <a:pt x="760" y="680"/>
                        </a:cubicBezTo>
                        <a:cubicBezTo>
                          <a:pt x="762" y="679"/>
                          <a:pt x="760" y="640"/>
                          <a:pt x="762" y="640"/>
                        </a:cubicBezTo>
                        <a:cubicBezTo>
                          <a:pt x="763" y="640"/>
                          <a:pt x="765" y="659"/>
                          <a:pt x="770" y="659"/>
                        </a:cubicBezTo>
                        <a:cubicBezTo>
                          <a:pt x="776" y="659"/>
                          <a:pt x="790" y="633"/>
                          <a:pt x="792" y="632"/>
                        </a:cubicBezTo>
                        <a:cubicBezTo>
                          <a:pt x="793" y="632"/>
                          <a:pt x="791" y="668"/>
                          <a:pt x="789" y="669"/>
                        </a:cubicBezTo>
                        <a:cubicBezTo>
                          <a:pt x="786" y="670"/>
                          <a:pt x="764" y="685"/>
                          <a:pt x="758" y="695"/>
                        </a:cubicBezTo>
                        <a:cubicBezTo>
                          <a:pt x="752" y="705"/>
                          <a:pt x="736" y="742"/>
                          <a:pt x="732" y="748"/>
                        </a:cubicBezTo>
                        <a:cubicBezTo>
                          <a:pt x="729" y="753"/>
                          <a:pt x="701" y="789"/>
                          <a:pt x="696" y="803"/>
                        </a:cubicBezTo>
                        <a:cubicBezTo>
                          <a:pt x="691" y="817"/>
                          <a:pt x="691" y="825"/>
                          <a:pt x="688" y="826"/>
                        </a:cubicBezTo>
                        <a:cubicBezTo>
                          <a:pt x="686" y="826"/>
                          <a:pt x="631" y="828"/>
                          <a:pt x="623" y="832"/>
                        </a:cubicBezTo>
                        <a:cubicBezTo>
                          <a:pt x="616" y="836"/>
                          <a:pt x="587" y="864"/>
                          <a:pt x="585" y="865"/>
                        </a:cubicBezTo>
                        <a:cubicBezTo>
                          <a:pt x="582" y="865"/>
                          <a:pt x="566" y="885"/>
                          <a:pt x="561" y="884"/>
                        </a:cubicBezTo>
                        <a:cubicBezTo>
                          <a:pt x="556" y="883"/>
                          <a:pt x="536" y="863"/>
                          <a:pt x="531" y="863"/>
                        </a:cubicBezTo>
                        <a:cubicBezTo>
                          <a:pt x="526" y="863"/>
                          <a:pt x="532" y="854"/>
                          <a:pt x="529" y="853"/>
                        </a:cubicBezTo>
                        <a:cubicBezTo>
                          <a:pt x="526" y="852"/>
                          <a:pt x="520" y="857"/>
                          <a:pt x="518" y="861"/>
                        </a:cubicBezTo>
                        <a:cubicBezTo>
                          <a:pt x="517" y="865"/>
                          <a:pt x="521" y="879"/>
                          <a:pt x="518" y="882"/>
                        </a:cubicBezTo>
                        <a:cubicBezTo>
                          <a:pt x="516" y="884"/>
                          <a:pt x="493" y="918"/>
                          <a:pt x="488" y="919"/>
                        </a:cubicBezTo>
                        <a:cubicBezTo>
                          <a:pt x="483" y="920"/>
                          <a:pt x="473" y="918"/>
                          <a:pt x="472" y="914"/>
                        </a:cubicBezTo>
                        <a:cubicBezTo>
                          <a:pt x="472" y="911"/>
                          <a:pt x="474" y="891"/>
                          <a:pt x="472" y="888"/>
                        </a:cubicBezTo>
                        <a:cubicBezTo>
                          <a:pt x="469" y="885"/>
                          <a:pt x="462" y="882"/>
                          <a:pt x="461" y="879"/>
                        </a:cubicBezTo>
                        <a:cubicBezTo>
                          <a:pt x="460" y="876"/>
                          <a:pt x="456" y="865"/>
                          <a:pt x="454" y="865"/>
                        </a:cubicBezTo>
                        <a:cubicBezTo>
                          <a:pt x="453" y="864"/>
                          <a:pt x="457" y="894"/>
                          <a:pt x="453" y="899"/>
                        </a:cubicBezTo>
                        <a:cubicBezTo>
                          <a:pt x="450" y="903"/>
                          <a:pt x="431" y="914"/>
                          <a:pt x="424" y="914"/>
                        </a:cubicBezTo>
                        <a:cubicBezTo>
                          <a:pt x="418" y="914"/>
                          <a:pt x="393" y="907"/>
                          <a:pt x="391" y="911"/>
                        </a:cubicBezTo>
                        <a:cubicBezTo>
                          <a:pt x="389" y="915"/>
                          <a:pt x="383" y="928"/>
                          <a:pt x="378" y="929"/>
                        </a:cubicBezTo>
                        <a:cubicBezTo>
                          <a:pt x="374" y="931"/>
                          <a:pt x="344" y="933"/>
                          <a:pt x="341" y="926"/>
                        </a:cubicBezTo>
                        <a:cubicBezTo>
                          <a:pt x="339" y="919"/>
                          <a:pt x="339" y="900"/>
                          <a:pt x="342" y="896"/>
                        </a:cubicBezTo>
                        <a:cubicBezTo>
                          <a:pt x="344" y="892"/>
                          <a:pt x="350" y="884"/>
                          <a:pt x="347" y="881"/>
                        </a:cubicBezTo>
                        <a:cubicBezTo>
                          <a:pt x="344" y="878"/>
                          <a:pt x="333" y="880"/>
                          <a:pt x="327" y="882"/>
                        </a:cubicBezTo>
                        <a:cubicBezTo>
                          <a:pt x="321" y="884"/>
                          <a:pt x="305" y="889"/>
                          <a:pt x="304" y="885"/>
                        </a:cubicBezTo>
                        <a:cubicBezTo>
                          <a:pt x="303" y="882"/>
                          <a:pt x="298" y="867"/>
                          <a:pt x="305" y="858"/>
                        </a:cubicBezTo>
                        <a:cubicBezTo>
                          <a:pt x="312" y="849"/>
                          <a:pt x="288" y="863"/>
                          <a:pt x="277" y="879"/>
                        </a:cubicBezTo>
                        <a:cubicBezTo>
                          <a:pt x="266" y="894"/>
                          <a:pt x="257" y="903"/>
                          <a:pt x="259" y="918"/>
                        </a:cubicBezTo>
                        <a:cubicBezTo>
                          <a:pt x="262" y="932"/>
                          <a:pt x="263" y="943"/>
                          <a:pt x="281" y="963"/>
                        </a:cubicBezTo>
                        <a:cubicBezTo>
                          <a:pt x="298" y="983"/>
                          <a:pt x="389" y="1090"/>
                          <a:pt x="400" y="1092"/>
                        </a:cubicBezTo>
                        <a:cubicBezTo>
                          <a:pt x="410" y="1093"/>
                          <a:pt x="410" y="1092"/>
                          <a:pt x="410" y="1084"/>
                        </a:cubicBezTo>
                        <a:cubicBezTo>
                          <a:pt x="411" y="1076"/>
                          <a:pt x="420" y="1066"/>
                          <a:pt x="425" y="1066"/>
                        </a:cubicBezTo>
                        <a:cubicBezTo>
                          <a:pt x="430" y="1066"/>
                          <a:pt x="430" y="1068"/>
                          <a:pt x="425" y="1079"/>
                        </a:cubicBezTo>
                        <a:cubicBezTo>
                          <a:pt x="419" y="1090"/>
                          <a:pt x="415" y="1100"/>
                          <a:pt x="418" y="1108"/>
                        </a:cubicBezTo>
                        <a:cubicBezTo>
                          <a:pt x="420" y="1116"/>
                          <a:pt x="475" y="1159"/>
                          <a:pt x="482" y="1168"/>
                        </a:cubicBezTo>
                        <a:cubicBezTo>
                          <a:pt x="489" y="1176"/>
                          <a:pt x="538" y="1220"/>
                          <a:pt x="540" y="1225"/>
                        </a:cubicBezTo>
                        <a:cubicBezTo>
                          <a:pt x="543" y="1230"/>
                          <a:pt x="554" y="1237"/>
                          <a:pt x="556" y="1240"/>
                        </a:cubicBezTo>
                        <a:cubicBezTo>
                          <a:pt x="558" y="1243"/>
                          <a:pt x="620" y="1319"/>
                          <a:pt x="626" y="1329"/>
                        </a:cubicBezTo>
                        <a:cubicBezTo>
                          <a:pt x="632" y="1338"/>
                          <a:pt x="664" y="1375"/>
                          <a:pt x="683" y="1389"/>
                        </a:cubicBezTo>
                        <a:cubicBezTo>
                          <a:pt x="702" y="1402"/>
                          <a:pt x="743" y="1436"/>
                          <a:pt x="770" y="1453"/>
                        </a:cubicBezTo>
                        <a:cubicBezTo>
                          <a:pt x="797" y="1470"/>
                          <a:pt x="819" y="1485"/>
                          <a:pt x="828" y="1488"/>
                        </a:cubicBezTo>
                        <a:cubicBezTo>
                          <a:pt x="837" y="1491"/>
                          <a:pt x="865" y="1502"/>
                          <a:pt x="876" y="1504"/>
                        </a:cubicBezTo>
                        <a:cubicBezTo>
                          <a:pt x="888" y="1506"/>
                          <a:pt x="897" y="1518"/>
                          <a:pt x="906" y="1519"/>
                        </a:cubicBezTo>
                        <a:cubicBezTo>
                          <a:pt x="914" y="1521"/>
                          <a:pt x="925" y="1516"/>
                          <a:pt x="933" y="1514"/>
                        </a:cubicBezTo>
                        <a:cubicBezTo>
                          <a:pt x="936" y="1513"/>
                          <a:pt x="940" y="1513"/>
                          <a:pt x="944" y="1512"/>
                        </a:cubicBezTo>
                        <a:cubicBezTo>
                          <a:pt x="944" y="1512"/>
                          <a:pt x="944" y="1512"/>
                          <a:pt x="944" y="1511"/>
                        </a:cubicBezTo>
                        <a:cubicBezTo>
                          <a:pt x="944" y="1511"/>
                          <a:pt x="944" y="1511"/>
                          <a:pt x="944" y="1511"/>
                        </a:cubicBezTo>
                        <a:cubicBezTo>
                          <a:pt x="944" y="1509"/>
                          <a:pt x="945" y="1506"/>
                          <a:pt x="946" y="1505"/>
                        </a:cubicBezTo>
                        <a:cubicBezTo>
                          <a:pt x="947" y="1504"/>
                          <a:pt x="950" y="1502"/>
                          <a:pt x="951" y="1502"/>
                        </a:cubicBezTo>
                        <a:cubicBezTo>
                          <a:pt x="952" y="1501"/>
                          <a:pt x="955" y="1502"/>
                          <a:pt x="957" y="1501"/>
                        </a:cubicBezTo>
                        <a:cubicBezTo>
                          <a:pt x="958" y="1501"/>
                          <a:pt x="961" y="1499"/>
                          <a:pt x="962" y="1499"/>
                        </a:cubicBezTo>
                        <a:cubicBezTo>
                          <a:pt x="964" y="1499"/>
                          <a:pt x="966" y="1500"/>
                          <a:pt x="968" y="1500"/>
                        </a:cubicBezTo>
                        <a:cubicBezTo>
                          <a:pt x="969" y="1500"/>
                          <a:pt x="972" y="1500"/>
                          <a:pt x="973" y="1500"/>
                        </a:cubicBezTo>
                        <a:cubicBezTo>
                          <a:pt x="974" y="1500"/>
                          <a:pt x="978" y="1499"/>
                          <a:pt x="980" y="1499"/>
                        </a:cubicBezTo>
                        <a:cubicBezTo>
                          <a:pt x="981" y="1498"/>
                          <a:pt x="983" y="1496"/>
                          <a:pt x="984" y="1496"/>
                        </a:cubicBezTo>
                        <a:cubicBezTo>
                          <a:pt x="985" y="1496"/>
                          <a:pt x="986" y="1496"/>
                          <a:pt x="987" y="1496"/>
                        </a:cubicBezTo>
                        <a:cubicBezTo>
                          <a:pt x="988" y="1496"/>
                          <a:pt x="989" y="1497"/>
                          <a:pt x="991" y="1498"/>
                        </a:cubicBezTo>
                        <a:cubicBezTo>
                          <a:pt x="991" y="1498"/>
                          <a:pt x="991" y="1499"/>
                          <a:pt x="992" y="1500"/>
                        </a:cubicBezTo>
                        <a:cubicBezTo>
                          <a:pt x="995" y="1499"/>
                          <a:pt x="1012" y="1498"/>
                          <a:pt x="1017" y="1497"/>
                        </a:cubicBezTo>
                        <a:cubicBezTo>
                          <a:pt x="1022" y="1496"/>
                          <a:pt x="1051" y="1478"/>
                          <a:pt x="1069" y="1471"/>
                        </a:cubicBezTo>
                        <a:cubicBezTo>
                          <a:pt x="1087" y="1465"/>
                          <a:pt x="1127" y="1448"/>
                          <a:pt x="1136" y="1447"/>
                        </a:cubicBezTo>
                        <a:cubicBezTo>
                          <a:pt x="1144" y="1445"/>
                          <a:pt x="1144" y="1428"/>
                          <a:pt x="1153" y="1424"/>
                        </a:cubicBezTo>
                        <a:cubicBezTo>
                          <a:pt x="1162" y="1420"/>
                          <a:pt x="1226" y="1398"/>
                          <a:pt x="1244" y="1390"/>
                        </a:cubicBezTo>
                        <a:cubicBezTo>
                          <a:pt x="1263" y="1381"/>
                          <a:pt x="1319" y="1350"/>
                          <a:pt x="1332" y="1341"/>
                        </a:cubicBezTo>
                        <a:cubicBezTo>
                          <a:pt x="1346" y="1332"/>
                          <a:pt x="1355" y="1334"/>
                          <a:pt x="1356" y="1325"/>
                        </a:cubicBezTo>
                        <a:cubicBezTo>
                          <a:pt x="1357" y="1316"/>
                          <a:pt x="1356" y="1297"/>
                          <a:pt x="1353" y="1295"/>
                        </a:cubicBezTo>
                        <a:cubicBezTo>
                          <a:pt x="1350" y="1293"/>
                          <a:pt x="1344" y="1291"/>
                          <a:pt x="1347" y="1288"/>
                        </a:cubicBezTo>
                        <a:cubicBezTo>
                          <a:pt x="1350" y="1286"/>
                          <a:pt x="1351" y="1290"/>
                          <a:pt x="1354" y="1290"/>
                        </a:cubicBezTo>
                        <a:cubicBezTo>
                          <a:pt x="1358" y="1289"/>
                          <a:pt x="1394" y="1244"/>
                          <a:pt x="1400" y="1228"/>
                        </a:cubicBezTo>
                        <a:cubicBezTo>
                          <a:pt x="1405" y="1213"/>
                          <a:pt x="1427" y="1178"/>
                          <a:pt x="1423" y="1167"/>
                        </a:cubicBezTo>
                        <a:cubicBezTo>
                          <a:pt x="1420" y="1157"/>
                          <a:pt x="1407" y="1147"/>
                          <a:pt x="1407" y="1139"/>
                        </a:cubicBezTo>
                        <a:cubicBezTo>
                          <a:pt x="1407" y="1131"/>
                          <a:pt x="1410" y="1078"/>
                          <a:pt x="1408" y="1073"/>
                        </a:cubicBezTo>
                        <a:cubicBezTo>
                          <a:pt x="1406" y="1068"/>
                          <a:pt x="1398" y="1060"/>
                          <a:pt x="1396" y="1055"/>
                        </a:cubicBezTo>
                        <a:cubicBezTo>
                          <a:pt x="1395" y="1050"/>
                          <a:pt x="1393" y="1018"/>
                          <a:pt x="1395" y="1015"/>
                        </a:cubicBezTo>
                        <a:cubicBezTo>
                          <a:pt x="1397" y="1013"/>
                          <a:pt x="1418" y="1003"/>
                          <a:pt x="1426" y="985"/>
                        </a:cubicBezTo>
                        <a:cubicBezTo>
                          <a:pt x="1434" y="966"/>
                          <a:pt x="1443" y="955"/>
                          <a:pt x="1441" y="944"/>
                        </a:cubicBezTo>
                        <a:cubicBezTo>
                          <a:pt x="1440" y="932"/>
                          <a:pt x="1430" y="924"/>
                          <a:pt x="1432" y="917"/>
                        </a:cubicBezTo>
                        <a:cubicBezTo>
                          <a:pt x="1434" y="910"/>
                          <a:pt x="1453" y="897"/>
                          <a:pt x="1455" y="895"/>
                        </a:cubicBezTo>
                        <a:cubicBezTo>
                          <a:pt x="1456" y="892"/>
                          <a:pt x="1454" y="915"/>
                          <a:pt x="1458" y="918"/>
                        </a:cubicBezTo>
                        <a:cubicBezTo>
                          <a:pt x="1462" y="921"/>
                          <a:pt x="1485" y="934"/>
                          <a:pt x="1491" y="934"/>
                        </a:cubicBezTo>
                        <a:cubicBezTo>
                          <a:pt x="1497" y="934"/>
                          <a:pt x="1498" y="927"/>
                          <a:pt x="1503" y="928"/>
                        </a:cubicBezTo>
                        <a:cubicBezTo>
                          <a:pt x="1509" y="928"/>
                          <a:pt x="1540" y="925"/>
                          <a:pt x="1545" y="927"/>
                        </a:cubicBezTo>
                        <a:cubicBezTo>
                          <a:pt x="1551" y="928"/>
                          <a:pt x="1562" y="938"/>
                          <a:pt x="1567" y="939"/>
                        </a:cubicBezTo>
                        <a:cubicBezTo>
                          <a:pt x="1573" y="940"/>
                          <a:pt x="1599" y="932"/>
                          <a:pt x="1601" y="930"/>
                        </a:cubicBezTo>
                        <a:cubicBezTo>
                          <a:pt x="1603" y="927"/>
                          <a:pt x="1623" y="946"/>
                          <a:pt x="1622" y="948"/>
                        </a:cubicBezTo>
                        <a:cubicBezTo>
                          <a:pt x="1620" y="950"/>
                          <a:pt x="1601" y="946"/>
                          <a:pt x="1597" y="948"/>
                        </a:cubicBezTo>
                        <a:cubicBezTo>
                          <a:pt x="1592" y="949"/>
                          <a:pt x="1581" y="967"/>
                          <a:pt x="1578" y="968"/>
                        </a:cubicBezTo>
                        <a:cubicBezTo>
                          <a:pt x="1576" y="970"/>
                          <a:pt x="1539" y="949"/>
                          <a:pt x="1531" y="951"/>
                        </a:cubicBezTo>
                        <a:cubicBezTo>
                          <a:pt x="1522" y="953"/>
                          <a:pt x="1493" y="1008"/>
                          <a:pt x="1493" y="1030"/>
                        </a:cubicBezTo>
                        <a:cubicBezTo>
                          <a:pt x="1492" y="1052"/>
                          <a:pt x="1493" y="1088"/>
                          <a:pt x="1494" y="1088"/>
                        </a:cubicBezTo>
                        <a:cubicBezTo>
                          <a:pt x="1496" y="1088"/>
                          <a:pt x="1534" y="1044"/>
                          <a:pt x="1541" y="1051"/>
                        </a:cubicBezTo>
                        <a:cubicBezTo>
                          <a:pt x="1547" y="1058"/>
                          <a:pt x="1498" y="1120"/>
                          <a:pt x="1498" y="1134"/>
                        </a:cubicBezTo>
                        <a:cubicBezTo>
                          <a:pt x="1498" y="1147"/>
                          <a:pt x="1500" y="1159"/>
                          <a:pt x="1505" y="1161"/>
                        </a:cubicBezTo>
                        <a:cubicBezTo>
                          <a:pt x="1510" y="1162"/>
                          <a:pt x="1540" y="1158"/>
                          <a:pt x="1554" y="1155"/>
                        </a:cubicBezTo>
                        <a:cubicBezTo>
                          <a:pt x="1568" y="1152"/>
                          <a:pt x="1599" y="1157"/>
                          <a:pt x="1603" y="1161"/>
                        </a:cubicBezTo>
                        <a:cubicBezTo>
                          <a:pt x="1607" y="1165"/>
                          <a:pt x="1559" y="1165"/>
                          <a:pt x="1550" y="1172"/>
                        </a:cubicBezTo>
                        <a:cubicBezTo>
                          <a:pt x="1540" y="1178"/>
                          <a:pt x="1534" y="1179"/>
                          <a:pt x="1533" y="1181"/>
                        </a:cubicBezTo>
                        <a:cubicBezTo>
                          <a:pt x="1531" y="1183"/>
                          <a:pt x="1519" y="1209"/>
                          <a:pt x="1519" y="1214"/>
                        </a:cubicBezTo>
                        <a:cubicBezTo>
                          <a:pt x="1519" y="1219"/>
                          <a:pt x="1539" y="1240"/>
                          <a:pt x="1543" y="1240"/>
                        </a:cubicBezTo>
                        <a:cubicBezTo>
                          <a:pt x="1547" y="1240"/>
                          <a:pt x="1553" y="1237"/>
                          <a:pt x="1553" y="1233"/>
                        </a:cubicBezTo>
                        <a:cubicBezTo>
                          <a:pt x="1553" y="1229"/>
                          <a:pt x="1557" y="1236"/>
                          <a:pt x="1556" y="1239"/>
                        </a:cubicBezTo>
                        <a:cubicBezTo>
                          <a:pt x="1555" y="1242"/>
                          <a:pt x="1523" y="1282"/>
                          <a:pt x="1523" y="1286"/>
                        </a:cubicBezTo>
                        <a:cubicBezTo>
                          <a:pt x="1522" y="1290"/>
                          <a:pt x="1526" y="1307"/>
                          <a:pt x="1527" y="1317"/>
                        </a:cubicBezTo>
                        <a:cubicBezTo>
                          <a:pt x="1529" y="1326"/>
                          <a:pt x="1529" y="1369"/>
                          <a:pt x="1531" y="1374"/>
                        </a:cubicBezTo>
                        <a:cubicBezTo>
                          <a:pt x="1533" y="1378"/>
                          <a:pt x="1540" y="1376"/>
                          <a:pt x="1540" y="1373"/>
                        </a:cubicBezTo>
                        <a:cubicBezTo>
                          <a:pt x="1540" y="1370"/>
                          <a:pt x="1541" y="1358"/>
                          <a:pt x="1543" y="1358"/>
                        </a:cubicBezTo>
                        <a:cubicBezTo>
                          <a:pt x="1546" y="1358"/>
                          <a:pt x="1558" y="1368"/>
                          <a:pt x="1558" y="1371"/>
                        </a:cubicBezTo>
                        <a:cubicBezTo>
                          <a:pt x="1559" y="1373"/>
                          <a:pt x="1552" y="1378"/>
                          <a:pt x="1553" y="1380"/>
                        </a:cubicBezTo>
                        <a:cubicBezTo>
                          <a:pt x="1555" y="1382"/>
                          <a:pt x="1557" y="1386"/>
                          <a:pt x="1559" y="1386"/>
                        </a:cubicBezTo>
                        <a:cubicBezTo>
                          <a:pt x="1561" y="1386"/>
                          <a:pt x="1570" y="1405"/>
                          <a:pt x="1574" y="1417"/>
                        </a:cubicBezTo>
                        <a:cubicBezTo>
                          <a:pt x="1578" y="1428"/>
                          <a:pt x="1583" y="1435"/>
                          <a:pt x="1586" y="1434"/>
                        </a:cubicBezTo>
                        <a:cubicBezTo>
                          <a:pt x="1590" y="1433"/>
                          <a:pt x="1588" y="1425"/>
                          <a:pt x="1592" y="1425"/>
                        </a:cubicBezTo>
                        <a:cubicBezTo>
                          <a:pt x="1596" y="1425"/>
                          <a:pt x="1603" y="1423"/>
                          <a:pt x="1608" y="1425"/>
                        </a:cubicBezTo>
                        <a:cubicBezTo>
                          <a:pt x="1613" y="1427"/>
                          <a:pt x="1602" y="1431"/>
                          <a:pt x="1597" y="1435"/>
                        </a:cubicBezTo>
                        <a:cubicBezTo>
                          <a:pt x="1592" y="1439"/>
                          <a:pt x="1592" y="1444"/>
                          <a:pt x="1592" y="1448"/>
                        </a:cubicBezTo>
                        <a:cubicBezTo>
                          <a:pt x="1593" y="1453"/>
                          <a:pt x="1612" y="1489"/>
                          <a:pt x="1617" y="1497"/>
                        </a:cubicBezTo>
                        <a:cubicBezTo>
                          <a:pt x="1622" y="1506"/>
                          <a:pt x="1627" y="1584"/>
                          <a:pt x="1623" y="1590"/>
                        </a:cubicBezTo>
                        <a:cubicBezTo>
                          <a:pt x="1623" y="1590"/>
                          <a:pt x="1625" y="1596"/>
                          <a:pt x="1616" y="1606"/>
                        </a:cubicBezTo>
                        <a:cubicBezTo>
                          <a:pt x="1615" y="1607"/>
                          <a:pt x="1615" y="1607"/>
                          <a:pt x="1615" y="1608"/>
                        </a:cubicBezTo>
                        <a:cubicBezTo>
                          <a:pt x="1615" y="1608"/>
                          <a:pt x="1616" y="1608"/>
                          <a:pt x="1616" y="1608"/>
                        </a:cubicBezTo>
                        <a:cubicBezTo>
                          <a:pt x="1616" y="1608"/>
                          <a:pt x="1616" y="1609"/>
                          <a:pt x="1616" y="1610"/>
                        </a:cubicBezTo>
                        <a:cubicBezTo>
                          <a:pt x="1617" y="1610"/>
                          <a:pt x="1618" y="1610"/>
                          <a:pt x="1619" y="1610"/>
                        </a:cubicBezTo>
                        <a:cubicBezTo>
                          <a:pt x="1620" y="1611"/>
                          <a:pt x="1622" y="1610"/>
                          <a:pt x="1622" y="1610"/>
                        </a:cubicBezTo>
                        <a:cubicBezTo>
                          <a:pt x="1623" y="1610"/>
                          <a:pt x="1624" y="1610"/>
                          <a:pt x="1624" y="1610"/>
                        </a:cubicBezTo>
                        <a:cubicBezTo>
                          <a:pt x="1625" y="1611"/>
                          <a:pt x="1624" y="1613"/>
                          <a:pt x="1624" y="1614"/>
                        </a:cubicBezTo>
                        <a:cubicBezTo>
                          <a:pt x="1623" y="1615"/>
                          <a:pt x="1624" y="1616"/>
                          <a:pt x="1624" y="1617"/>
                        </a:cubicBezTo>
                        <a:cubicBezTo>
                          <a:pt x="1624" y="1618"/>
                          <a:pt x="1623" y="1618"/>
                          <a:pt x="1622" y="1618"/>
                        </a:cubicBezTo>
                        <a:cubicBezTo>
                          <a:pt x="1621" y="1618"/>
                          <a:pt x="1619" y="1616"/>
                          <a:pt x="1618" y="1617"/>
                        </a:cubicBezTo>
                        <a:cubicBezTo>
                          <a:pt x="1618" y="1617"/>
                          <a:pt x="1618" y="1617"/>
                          <a:pt x="1617" y="1618"/>
                        </a:cubicBezTo>
                        <a:cubicBezTo>
                          <a:pt x="1617" y="1619"/>
                          <a:pt x="1617" y="1619"/>
                          <a:pt x="1617" y="1619"/>
                        </a:cubicBezTo>
                        <a:cubicBezTo>
                          <a:pt x="1616" y="1620"/>
                          <a:pt x="1616" y="1621"/>
                          <a:pt x="1616" y="1621"/>
                        </a:cubicBezTo>
                        <a:cubicBezTo>
                          <a:pt x="1615" y="1621"/>
                          <a:pt x="1615" y="1621"/>
                          <a:pt x="1615" y="1621"/>
                        </a:cubicBezTo>
                        <a:cubicBezTo>
                          <a:pt x="1615" y="1622"/>
                          <a:pt x="1615" y="1622"/>
                          <a:pt x="1615" y="1623"/>
                        </a:cubicBezTo>
                        <a:cubicBezTo>
                          <a:pt x="1616" y="1624"/>
                          <a:pt x="1617" y="1624"/>
                          <a:pt x="1618" y="1624"/>
                        </a:cubicBezTo>
                        <a:cubicBezTo>
                          <a:pt x="1618" y="1624"/>
                          <a:pt x="1619" y="1624"/>
                          <a:pt x="1620" y="1623"/>
                        </a:cubicBezTo>
                        <a:cubicBezTo>
                          <a:pt x="1620" y="1623"/>
                          <a:pt x="1621" y="1622"/>
                          <a:pt x="1622" y="1623"/>
                        </a:cubicBezTo>
                        <a:cubicBezTo>
                          <a:pt x="1623" y="1623"/>
                          <a:pt x="1625" y="1623"/>
                          <a:pt x="1625" y="1624"/>
                        </a:cubicBezTo>
                        <a:cubicBezTo>
                          <a:pt x="1626" y="1624"/>
                          <a:pt x="1626" y="1625"/>
                          <a:pt x="1626" y="1625"/>
                        </a:cubicBezTo>
                        <a:cubicBezTo>
                          <a:pt x="1626" y="1626"/>
                          <a:pt x="1627" y="1626"/>
                          <a:pt x="1627" y="1626"/>
                        </a:cubicBezTo>
                        <a:cubicBezTo>
                          <a:pt x="1627" y="1627"/>
                          <a:pt x="1628" y="1627"/>
                          <a:pt x="1628" y="1627"/>
                        </a:cubicBezTo>
                        <a:cubicBezTo>
                          <a:pt x="1629" y="1629"/>
                          <a:pt x="1628" y="1630"/>
                          <a:pt x="1627" y="1630"/>
                        </a:cubicBezTo>
                        <a:cubicBezTo>
                          <a:pt x="1627" y="1631"/>
                          <a:pt x="1626" y="1631"/>
                          <a:pt x="1625" y="1631"/>
                        </a:cubicBezTo>
                        <a:cubicBezTo>
                          <a:pt x="1625" y="1631"/>
                          <a:pt x="1624" y="1630"/>
                          <a:pt x="1623" y="1630"/>
                        </a:cubicBezTo>
                        <a:cubicBezTo>
                          <a:pt x="1622" y="1630"/>
                          <a:pt x="1621" y="1631"/>
                          <a:pt x="1620" y="1632"/>
                        </a:cubicBezTo>
                        <a:cubicBezTo>
                          <a:pt x="1620" y="1633"/>
                          <a:pt x="1620" y="1635"/>
                          <a:pt x="1620" y="1635"/>
                        </a:cubicBezTo>
                        <a:cubicBezTo>
                          <a:pt x="1620" y="1636"/>
                          <a:pt x="1621" y="1637"/>
                          <a:pt x="1621" y="1637"/>
                        </a:cubicBezTo>
                        <a:cubicBezTo>
                          <a:pt x="1621" y="1637"/>
                          <a:pt x="1622" y="1637"/>
                          <a:pt x="1623" y="1637"/>
                        </a:cubicBezTo>
                        <a:cubicBezTo>
                          <a:pt x="1623" y="1638"/>
                          <a:pt x="1624" y="1638"/>
                          <a:pt x="1624" y="1638"/>
                        </a:cubicBezTo>
                        <a:cubicBezTo>
                          <a:pt x="1624" y="1639"/>
                          <a:pt x="1622" y="1640"/>
                          <a:pt x="1622" y="1640"/>
                        </a:cubicBezTo>
                        <a:cubicBezTo>
                          <a:pt x="1622" y="1641"/>
                          <a:pt x="1621" y="1642"/>
                          <a:pt x="1620" y="1642"/>
                        </a:cubicBezTo>
                        <a:cubicBezTo>
                          <a:pt x="1620" y="1642"/>
                          <a:pt x="1619" y="1642"/>
                          <a:pt x="1618" y="1642"/>
                        </a:cubicBezTo>
                        <a:cubicBezTo>
                          <a:pt x="1616" y="1642"/>
                          <a:pt x="1616" y="1642"/>
                          <a:pt x="1616" y="1642"/>
                        </a:cubicBezTo>
                        <a:cubicBezTo>
                          <a:pt x="1615" y="1641"/>
                          <a:pt x="1615" y="1641"/>
                          <a:pt x="1614" y="1640"/>
                        </a:cubicBezTo>
                        <a:cubicBezTo>
                          <a:pt x="1615" y="1639"/>
                          <a:pt x="1615" y="1639"/>
                          <a:pt x="1615" y="1639"/>
                        </a:cubicBezTo>
                        <a:cubicBezTo>
                          <a:pt x="1614" y="1639"/>
                          <a:pt x="1613" y="1639"/>
                          <a:pt x="1613" y="1638"/>
                        </a:cubicBezTo>
                        <a:cubicBezTo>
                          <a:pt x="1613" y="1638"/>
                          <a:pt x="1613" y="1637"/>
                          <a:pt x="1612" y="1636"/>
                        </a:cubicBezTo>
                        <a:cubicBezTo>
                          <a:pt x="1612" y="1636"/>
                          <a:pt x="1613" y="1634"/>
                          <a:pt x="1612" y="1634"/>
                        </a:cubicBezTo>
                        <a:cubicBezTo>
                          <a:pt x="1613" y="1633"/>
                          <a:pt x="1614" y="1633"/>
                          <a:pt x="1613" y="1632"/>
                        </a:cubicBezTo>
                        <a:cubicBezTo>
                          <a:pt x="1613" y="1631"/>
                          <a:pt x="1611" y="1630"/>
                          <a:pt x="1610" y="1628"/>
                        </a:cubicBezTo>
                        <a:cubicBezTo>
                          <a:pt x="1610" y="1628"/>
                          <a:pt x="1610" y="1628"/>
                          <a:pt x="1610" y="1628"/>
                        </a:cubicBezTo>
                        <a:cubicBezTo>
                          <a:pt x="1609" y="1627"/>
                          <a:pt x="1609" y="1626"/>
                          <a:pt x="1608" y="1626"/>
                        </a:cubicBezTo>
                        <a:cubicBezTo>
                          <a:pt x="1607" y="1626"/>
                          <a:pt x="1607" y="1626"/>
                          <a:pt x="1607" y="1626"/>
                        </a:cubicBezTo>
                        <a:cubicBezTo>
                          <a:pt x="1606" y="1626"/>
                          <a:pt x="1606" y="1626"/>
                          <a:pt x="1606" y="1626"/>
                        </a:cubicBezTo>
                        <a:cubicBezTo>
                          <a:pt x="1605" y="1625"/>
                          <a:pt x="1605" y="1625"/>
                          <a:pt x="1604" y="1625"/>
                        </a:cubicBezTo>
                        <a:cubicBezTo>
                          <a:pt x="1604" y="1625"/>
                          <a:pt x="1604" y="1626"/>
                          <a:pt x="1603" y="1626"/>
                        </a:cubicBezTo>
                        <a:cubicBezTo>
                          <a:pt x="1604" y="1626"/>
                          <a:pt x="1604" y="1626"/>
                          <a:pt x="1605" y="1627"/>
                        </a:cubicBezTo>
                        <a:cubicBezTo>
                          <a:pt x="1605" y="1627"/>
                          <a:pt x="1606" y="1627"/>
                          <a:pt x="1606" y="1628"/>
                        </a:cubicBezTo>
                        <a:cubicBezTo>
                          <a:pt x="1607" y="1628"/>
                          <a:pt x="1608" y="1628"/>
                          <a:pt x="1608" y="1628"/>
                        </a:cubicBezTo>
                        <a:cubicBezTo>
                          <a:pt x="1609" y="1628"/>
                          <a:pt x="1609" y="1629"/>
                          <a:pt x="1609" y="1630"/>
                        </a:cubicBezTo>
                        <a:cubicBezTo>
                          <a:pt x="1610" y="1630"/>
                          <a:pt x="1611" y="1631"/>
                          <a:pt x="1611" y="1631"/>
                        </a:cubicBezTo>
                        <a:cubicBezTo>
                          <a:pt x="1611" y="1632"/>
                          <a:pt x="1611" y="1633"/>
                          <a:pt x="1611" y="1633"/>
                        </a:cubicBezTo>
                        <a:cubicBezTo>
                          <a:pt x="1611" y="1634"/>
                          <a:pt x="1611" y="1636"/>
                          <a:pt x="1611" y="1637"/>
                        </a:cubicBezTo>
                        <a:cubicBezTo>
                          <a:pt x="1611" y="1638"/>
                          <a:pt x="1612" y="1639"/>
                          <a:pt x="1612" y="1639"/>
                        </a:cubicBezTo>
                        <a:cubicBezTo>
                          <a:pt x="1613" y="1639"/>
                          <a:pt x="1613" y="1639"/>
                          <a:pt x="1613" y="1639"/>
                        </a:cubicBezTo>
                        <a:cubicBezTo>
                          <a:pt x="1613" y="1640"/>
                          <a:pt x="1614" y="1641"/>
                          <a:pt x="1614" y="1642"/>
                        </a:cubicBezTo>
                        <a:cubicBezTo>
                          <a:pt x="1614" y="1642"/>
                          <a:pt x="1613" y="1642"/>
                          <a:pt x="1612" y="1641"/>
                        </a:cubicBezTo>
                        <a:cubicBezTo>
                          <a:pt x="1612" y="1641"/>
                          <a:pt x="1611" y="1641"/>
                          <a:pt x="1610" y="1641"/>
                        </a:cubicBezTo>
                        <a:cubicBezTo>
                          <a:pt x="1610" y="1642"/>
                          <a:pt x="1608" y="1642"/>
                          <a:pt x="1608" y="1641"/>
                        </a:cubicBezTo>
                        <a:cubicBezTo>
                          <a:pt x="1608" y="1640"/>
                          <a:pt x="1608" y="1640"/>
                          <a:pt x="1608" y="1640"/>
                        </a:cubicBezTo>
                        <a:cubicBezTo>
                          <a:pt x="1608" y="1639"/>
                          <a:pt x="1606" y="1638"/>
                          <a:pt x="1605" y="1638"/>
                        </a:cubicBezTo>
                        <a:cubicBezTo>
                          <a:pt x="1603" y="1638"/>
                          <a:pt x="1603" y="1638"/>
                          <a:pt x="1603" y="1638"/>
                        </a:cubicBezTo>
                        <a:cubicBezTo>
                          <a:pt x="1602" y="1638"/>
                          <a:pt x="1602" y="1639"/>
                          <a:pt x="1600" y="1639"/>
                        </a:cubicBezTo>
                        <a:cubicBezTo>
                          <a:pt x="1599" y="1640"/>
                          <a:pt x="1599" y="1640"/>
                          <a:pt x="1599" y="1640"/>
                        </a:cubicBezTo>
                        <a:cubicBezTo>
                          <a:pt x="1598" y="1640"/>
                          <a:pt x="1597" y="1640"/>
                          <a:pt x="1597" y="1640"/>
                        </a:cubicBezTo>
                        <a:cubicBezTo>
                          <a:pt x="1597" y="1640"/>
                          <a:pt x="1597" y="1640"/>
                          <a:pt x="1596" y="1640"/>
                        </a:cubicBezTo>
                        <a:cubicBezTo>
                          <a:pt x="1585" y="1662"/>
                          <a:pt x="1573" y="1688"/>
                          <a:pt x="1573" y="1692"/>
                        </a:cubicBezTo>
                        <a:cubicBezTo>
                          <a:pt x="1573" y="1696"/>
                          <a:pt x="1574" y="1713"/>
                          <a:pt x="1574" y="1728"/>
                        </a:cubicBezTo>
                        <a:cubicBezTo>
                          <a:pt x="1581" y="1727"/>
                          <a:pt x="1581" y="1727"/>
                          <a:pt x="1581" y="1727"/>
                        </a:cubicBezTo>
                        <a:cubicBezTo>
                          <a:pt x="1588" y="1723"/>
                          <a:pt x="1588" y="1723"/>
                          <a:pt x="1588" y="1723"/>
                        </a:cubicBezTo>
                        <a:cubicBezTo>
                          <a:pt x="1588" y="1723"/>
                          <a:pt x="1588" y="1723"/>
                          <a:pt x="1588" y="1723"/>
                        </a:cubicBezTo>
                        <a:cubicBezTo>
                          <a:pt x="1590" y="1721"/>
                          <a:pt x="1590" y="1721"/>
                          <a:pt x="1590" y="1721"/>
                        </a:cubicBezTo>
                        <a:cubicBezTo>
                          <a:pt x="1594" y="1718"/>
                          <a:pt x="1594" y="1718"/>
                          <a:pt x="1594" y="1718"/>
                        </a:cubicBezTo>
                        <a:cubicBezTo>
                          <a:pt x="1596" y="1717"/>
                          <a:pt x="1596" y="1717"/>
                          <a:pt x="1596" y="1717"/>
                        </a:cubicBezTo>
                        <a:cubicBezTo>
                          <a:pt x="1599" y="1717"/>
                          <a:pt x="1599" y="1717"/>
                          <a:pt x="1599" y="1717"/>
                        </a:cubicBezTo>
                        <a:cubicBezTo>
                          <a:pt x="1606" y="1720"/>
                          <a:pt x="1606" y="1720"/>
                          <a:pt x="1606" y="1720"/>
                        </a:cubicBezTo>
                        <a:cubicBezTo>
                          <a:pt x="1608" y="1720"/>
                          <a:pt x="1608" y="1720"/>
                          <a:pt x="1608" y="1720"/>
                        </a:cubicBezTo>
                        <a:cubicBezTo>
                          <a:pt x="1610" y="1718"/>
                          <a:pt x="1610" y="1718"/>
                          <a:pt x="1610" y="1718"/>
                        </a:cubicBezTo>
                        <a:cubicBezTo>
                          <a:pt x="1613" y="1717"/>
                          <a:pt x="1613" y="1717"/>
                          <a:pt x="1613" y="1717"/>
                        </a:cubicBezTo>
                        <a:cubicBezTo>
                          <a:pt x="1615" y="1717"/>
                          <a:pt x="1615" y="1717"/>
                          <a:pt x="1615" y="1717"/>
                        </a:cubicBezTo>
                        <a:cubicBezTo>
                          <a:pt x="1624" y="1717"/>
                          <a:pt x="1624" y="1717"/>
                          <a:pt x="1624" y="1717"/>
                        </a:cubicBezTo>
                        <a:cubicBezTo>
                          <a:pt x="1630" y="1717"/>
                          <a:pt x="1630" y="1717"/>
                          <a:pt x="1630" y="1717"/>
                        </a:cubicBezTo>
                        <a:cubicBezTo>
                          <a:pt x="1638" y="1715"/>
                          <a:pt x="1638" y="1715"/>
                          <a:pt x="1638" y="1715"/>
                        </a:cubicBezTo>
                        <a:cubicBezTo>
                          <a:pt x="1655" y="1707"/>
                          <a:pt x="1655" y="1707"/>
                          <a:pt x="1655" y="1707"/>
                        </a:cubicBezTo>
                        <a:cubicBezTo>
                          <a:pt x="1655" y="1704"/>
                          <a:pt x="1655" y="1704"/>
                          <a:pt x="1655" y="1704"/>
                        </a:cubicBezTo>
                        <a:cubicBezTo>
                          <a:pt x="1653" y="1688"/>
                          <a:pt x="1653" y="1688"/>
                          <a:pt x="1653" y="1688"/>
                        </a:cubicBezTo>
                        <a:cubicBezTo>
                          <a:pt x="1652" y="1686"/>
                          <a:pt x="1652" y="1686"/>
                          <a:pt x="1652" y="1686"/>
                        </a:cubicBezTo>
                        <a:cubicBezTo>
                          <a:pt x="1651" y="1683"/>
                          <a:pt x="1651" y="1683"/>
                          <a:pt x="1651" y="1683"/>
                        </a:cubicBezTo>
                        <a:cubicBezTo>
                          <a:pt x="1649" y="1681"/>
                          <a:pt x="1649" y="1681"/>
                          <a:pt x="1649" y="1681"/>
                        </a:cubicBezTo>
                        <a:cubicBezTo>
                          <a:pt x="1646" y="1678"/>
                          <a:pt x="1646" y="1678"/>
                          <a:pt x="1646" y="1678"/>
                        </a:cubicBezTo>
                        <a:cubicBezTo>
                          <a:pt x="1640" y="1674"/>
                          <a:pt x="1640" y="1674"/>
                          <a:pt x="1640" y="1674"/>
                        </a:cubicBezTo>
                        <a:cubicBezTo>
                          <a:pt x="1638" y="1672"/>
                          <a:pt x="1638" y="1672"/>
                          <a:pt x="1638" y="1672"/>
                        </a:cubicBezTo>
                        <a:cubicBezTo>
                          <a:pt x="1636" y="1669"/>
                          <a:pt x="1636" y="1669"/>
                          <a:pt x="1636" y="1669"/>
                        </a:cubicBezTo>
                        <a:cubicBezTo>
                          <a:pt x="1635" y="1668"/>
                          <a:pt x="1635" y="1668"/>
                          <a:pt x="1635" y="1668"/>
                        </a:cubicBezTo>
                        <a:cubicBezTo>
                          <a:pt x="1635" y="1666"/>
                          <a:pt x="1635" y="1666"/>
                          <a:pt x="1635" y="1666"/>
                        </a:cubicBezTo>
                        <a:cubicBezTo>
                          <a:pt x="1635" y="1663"/>
                          <a:pt x="1635" y="1663"/>
                          <a:pt x="1635" y="1663"/>
                        </a:cubicBezTo>
                        <a:cubicBezTo>
                          <a:pt x="1636" y="1660"/>
                          <a:pt x="1636" y="1660"/>
                          <a:pt x="1636" y="1660"/>
                        </a:cubicBezTo>
                        <a:cubicBezTo>
                          <a:pt x="1638" y="1659"/>
                          <a:pt x="1638" y="1659"/>
                          <a:pt x="1638" y="1659"/>
                        </a:cubicBezTo>
                        <a:cubicBezTo>
                          <a:pt x="1640" y="1658"/>
                          <a:pt x="1640" y="1658"/>
                          <a:pt x="1640" y="1658"/>
                        </a:cubicBezTo>
                        <a:cubicBezTo>
                          <a:pt x="1643" y="1658"/>
                          <a:pt x="1643" y="1658"/>
                          <a:pt x="1643" y="1658"/>
                        </a:cubicBezTo>
                        <a:cubicBezTo>
                          <a:pt x="1648" y="1659"/>
                          <a:pt x="1648" y="1659"/>
                          <a:pt x="1648" y="1659"/>
                        </a:cubicBezTo>
                        <a:cubicBezTo>
                          <a:pt x="1652" y="1660"/>
                          <a:pt x="1652" y="1660"/>
                          <a:pt x="1652" y="1660"/>
                        </a:cubicBezTo>
                        <a:cubicBezTo>
                          <a:pt x="1654" y="1659"/>
                          <a:pt x="1654" y="1659"/>
                          <a:pt x="1654" y="1659"/>
                        </a:cubicBezTo>
                        <a:cubicBezTo>
                          <a:pt x="1655" y="1659"/>
                          <a:pt x="1655" y="1659"/>
                          <a:pt x="1655" y="1659"/>
                        </a:cubicBezTo>
                        <a:cubicBezTo>
                          <a:pt x="1659" y="1647"/>
                          <a:pt x="1659" y="1647"/>
                          <a:pt x="1659" y="1647"/>
                        </a:cubicBezTo>
                        <a:cubicBezTo>
                          <a:pt x="1660" y="1644"/>
                          <a:pt x="1660" y="1644"/>
                          <a:pt x="1660" y="1644"/>
                        </a:cubicBezTo>
                        <a:cubicBezTo>
                          <a:pt x="1663" y="1643"/>
                          <a:pt x="1663" y="1643"/>
                          <a:pt x="1663" y="1643"/>
                        </a:cubicBezTo>
                        <a:cubicBezTo>
                          <a:pt x="1665" y="1643"/>
                          <a:pt x="1665" y="1643"/>
                          <a:pt x="1665" y="1643"/>
                        </a:cubicBezTo>
                        <a:cubicBezTo>
                          <a:pt x="1669" y="1644"/>
                          <a:pt x="1669" y="1644"/>
                          <a:pt x="1669" y="1644"/>
                        </a:cubicBezTo>
                        <a:cubicBezTo>
                          <a:pt x="1671" y="1645"/>
                          <a:pt x="1671" y="1645"/>
                          <a:pt x="1671" y="1645"/>
                        </a:cubicBezTo>
                        <a:cubicBezTo>
                          <a:pt x="1672" y="1644"/>
                          <a:pt x="1672" y="1644"/>
                          <a:pt x="1672" y="1644"/>
                        </a:cubicBezTo>
                        <a:cubicBezTo>
                          <a:pt x="1680" y="1640"/>
                          <a:pt x="1680" y="1640"/>
                          <a:pt x="1680" y="1640"/>
                        </a:cubicBezTo>
                        <a:cubicBezTo>
                          <a:pt x="1691" y="1631"/>
                          <a:pt x="1691" y="1631"/>
                          <a:pt x="1691" y="1631"/>
                        </a:cubicBezTo>
                        <a:cubicBezTo>
                          <a:pt x="1693" y="1629"/>
                          <a:pt x="1693" y="1629"/>
                          <a:pt x="1693" y="1629"/>
                        </a:cubicBezTo>
                        <a:cubicBezTo>
                          <a:pt x="1696" y="1628"/>
                          <a:pt x="1696" y="1628"/>
                          <a:pt x="1696" y="1628"/>
                        </a:cubicBezTo>
                        <a:cubicBezTo>
                          <a:pt x="1698" y="1629"/>
                          <a:pt x="1698" y="1629"/>
                          <a:pt x="1698" y="1629"/>
                        </a:cubicBezTo>
                        <a:cubicBezTo>
                          <a:pt x="1700" y="1631"/>
                          <a:pt x="1700" y="1631"/>
                          <a:pt x="1700" y="1631"/>
                        </a:cubicBezTo>
                        <a:cubicBezTo>
                          <a:pt x="1699" y="1637"/>
                          <a:pt x="1699" y="1637"/>
                          <a:pt x="1699" y="1637"/>
                        </a:cubicBezTo>
                        <a:cubicBezTo>
                          <a:pt x="1698" y="1640"/>
                          <a:pt x="1698" y="1640"/>
                          <a:pt x="1698" y="1640"/>
                        </a:cubicBezTo>
                        <a:cubicBezTo>
                          <a:pt x="1698" y="1643"/>
                          <a:pt x="1698" y="1643"/>
                          <a:pt x="1698" y="1643"/>
                        </a:cubicBezTo>
                        <a:cubicBezTo>
                          <a:pt x="1699" y="1645"/>
                          <a:pt x="1699" y="1645"/>
                          <a:pt x="1699" y="1645"/>
                        </a:cubicBezTo>
                        <a:cubicBezTo>
                          <a:pt x="1702" y="1647"/>
                          <a:pt x="1702" y="1647"/>
                          <a:pt x="1702" y="1647"/>
                        </a:cubicBezTo>
                        <a:cubicBezTo>
                          <a:pt x="1705" y="1648"/>
                          <a:pt x="1705" y="1648"/>
                          <a:pt x="1705" y="1648"/>
                        </a:cubicBezTo>
                        <a:cubicBezTo>
                          <a:pt x="1708" y="1647"/>
                          <a:pt x="1708" y="1647"/>
                          <a:pt x="1708" y="1647"/>
                        </a:cubicBezTo>
                        <a:cubicBezTo>
                          <a:pt x="1711" y="1647"/>
                          <a:pt x="1711" y="1647"/>
                          <a:pt x="1711" y="1647"/>
                        </a:cubicBezTo>
                        <a:cubicBezTo>
                          <a:pt x="1714" y="1647"/>
                          <a:pt x="1714" y="1647"/>
                          <a:pt x="1714" y="1647"/>
                        </a:cubicBezTo>
                        <a:cubicBezTo>
                          <a:pt x="1715" y="1648"/>
                          <a:pt x="1715" y="1648"/>
                          <a:pt x="1715" y="1648"/>
                        </a:cubicBezTo>
                        <a:cubicBezTo>
                          <a:pt x="1716" y="1650"/>
                          <a:pt x="1716" y="1650"/>
                          <a:pt x="1716" y="1650"/>
                        </a:cubicBezTo>
                        <a:cubicBezTo>
                          <a:pt x="1715" y="1655"/>
                          <a:pt x="1715" y="1655"/>
                          <a:pt x="1715" y="1655"/>
                        </a:cubicBezTo>
                        <a:cubicBezTo>
                          <a:pt x="1714" y="1657"/>
                          <a:pt x="1714" y="1657"/>
                          <a:pt x="1714" y="1657"/>
                        </a:cubicBezTo>
                        <a:cubicBezTo>
                          <a:pt x="1712" y="1659"/>
                          <a:pt x="1712" y="1659"/>
                          <a:pt x="1712" y="1659"/>
                        </a:cubicBezTo>
                        <a:cubicBezTo>
                          <a:pt x="1689" y="1684"/>
                          <a:pt x="1689" y="1684"/>
                          <a:pt x="1689" y="1684"/>
                        </a:cubicBezTo>
                        <a:cubicBezTo>
                          <a:pt x="1688" y="1686"/>
                          <a:pt x="1688" y="1686"/>
                          <a:pt x="1688" y="1686"/>
                        </a:cubicBezTo>
                        <a:cubicBezTo>
                          <a:pt x="1686" y="1687"/>
                          <a:pt x="1686" y="1687"/>
                          <a:pt x="1686" y="1687"/>
                        </a:cubicBezTo>
                        <a:cubicBezTo>
                          <a:pt x="1686" y="1689"/>
                          <a:pt x="1686" y="1689"/>
                          <a:pt x="1686" y="1689"/>
                        </a:cubicBezTo>
                        <a:cubicBezTo>
                          <a:pt x="1688" y="1708"/>
                          <a:pt x="1688" y="1708"/>
                          <a:pt x="1688" y="1708"/>
                        </a:cubicBezTo>
                        <a:cubicBezTo>
                          <a:pt x="1689" y="1711"/>
                          <a:pt x="1689" y="1711"/>
                          <a:pt x="1689" y="1711"/>
                        </a:cubicBezTo>
                        <a:cubicBezTo>
                          <a:pt x="1692" y="1714"/>
                          <a:pt x="1692" y="1714"/>
                          <a:pt x="1692" y="1714"/>
                        </a:cubicBezTo>
                        <a:cubicBezTo>
                          <a:pt x="1696" y="1716"/>
                          <a:pt x="1696" y="1716"/>
                          <a:pt x="1696" y="1716"/>
                        </a:cubicBezTo>
                        <a:cubicBezTo>
                          <a:pt x="1703" y="1715"/>
                          <a:pt x="1703" y="1715"/>
                          <a:pt x="1703" y="1715"/>
                        </a:cubicBezTo>
                        <a:cubicBezTo>
                          <a:pt x="1707" y="1713"/>
                          <a:pt x="1707" y="1713"/>
                          <a:pt x="1707" y="1713"/>
                        </a:cubicBezTo>
                        <a:cubicBezTo>
                          <a:pt x="1720" y="1708"/>
                          <a:pt x="1720" y="1708"/>
                          <a:pt x="1720" y="1708"/>
                        </a:cubicBezTo>
                        <a:cubicBezTo>
                          <a:pt x="1720" y="1719"/>
                          <a:pt x="1720" y="1719"/>
                          <a:pt x="1720" y="1719"/>
                        </a:cubicBezTo>
                        <a:cubicBezTo>
                          <a:pt x="1731" y="1724"/>
                          <a:pt x="1731" y="1724"/>
                          <a:pt x="1731" y="1724"/>
                        </a:cubicBezTo>
                        <a:cubicBezTo>
                          <a:pt x="1740" y="1725"/>
                          <a:pt x="1740" y="1725"/>
                          <a:pt x="1740" y="1725"/>
                        </a:cubicBezTo>
                        <a:cubicBezTo>
                          <a:pt x="1743" y="1725"/>
                          <a:pt x="1743" y="1725"/>
                          <a:pt x="1743" y="1725"/>
                        </a:cubicBezTo>
                        <a:cubicBezTo>
                          <a:pt x="1748" y="1723"/>
                          <a:pt x="1748" y="1723"/>
                          <a:pt x="1748" y="1723"/>
                        </a:cubicBezTo>
                        <a:cubicBezTo>
                          <a:pt x="1753" y="1720"/>
                          <a:pt x="1753" y="1720"/>
                          <a:pt x="1753" y="1720"/>
                        </a:cubicBezTo>
                        <a:cubicBezTo>
                          <a:pt x="1756" y="1718"/>
                          <a:pt x="1756" y="1718"/>
                          <a:pt x="1756" y="1718"/>
                        </a:cubicBezTo>
                        <a:cubicBezTo>
                          <a:pt x="1790" y="1710"/>
                          <a:pt x="1790" y="1710"/>
                          <a:pt x="1790" y="1710"/>
                        </a:cubicBezTo>
                        <a:cubicBezTo>
                          <a:pt x="1796" y="1708"/>
                          <a:pt x="1796" y="1708"/>
                          <a:pt x="1796" y="1708"/>
                        </a:cubicBezTo>
                        <a:cubicBezTo>
                          <a:pt x="1799" y="1708"/>
                          <a:pt x="1799" y="1708"/>
                          <a:pt x="1799" y="1708"/>
                        </a:cubicBezTo>
                        <a:cubicBezTo>
                          <a:pt x="1808" y="1708"/>
                          <a:pt x="1808" y="1708"/>
                          <a:pt x="1808" y="1708"/>
                        </a:cubicBezTo>
                        <a:cubicBezTo>
                          <a:pt x="1810" y="1705"/>
                          <a:pt x="1810" y="1705"/>
                          <a:pt x="1810" y="1705"/>
                        </a:cubicBezTo>
                        <a:cubicBezTo>
                          <a:pt x="1810" y="1702"/>
                          <a:pt x="1810" y="1702"/>
                          <a:pt x="1810" y="1702"/>
                        </a:cubicBezTo>
                        <a:cubicBezTo>
                          <a:pt x="1808" y="1688"/>
                          <a:pt x="1808" y="1688"/>
                          <a:pt x="1808" y="1688"/>
                        </a:cubicBezTo>
                        <a:cubicBezTo>
                          <a:pt x="1808" y="1685"/>
                          <a:pt x="1808" y="1685"/>
                          <a:pt x="1808" y="1685"/>
                        </a:cubicBezTo>
                        <a:cubicBezTo>
                          <a:pt x="1809" y="1681"/>
                          <a:pt x="1809" y="1681"/>
                          <a:pt x="1809" y="1681"/>
                        </a:cubicBezTo>
                        <a:cubicBezTo>
                          <a:pt x="1808" y="1663"/>
                          <a:pt x="1808" y="1663"/>
                          <a:pt x="1808" y="1663"/>
                        </a:cubicBezTo>
                        <a:cubicBezTo>
                          <a:pt x="1806" y="1658"/>
                          <a:pt x="1806" y="1658"/>
                          <a:pt x="1806" y="1658"/>
                        </a:cubicBezTo>
                        <a:cubicBezTo>
                          <a:pt x="1806" y="1655"/>
                          <a:pt x="1806" y="1655"/>
                          <a:pt x="1806" y="1655"/>
                        </a:cubicBezTo>
                        <a:cubicBezTo>
                          <a:pt x="1805" y="1654"/>
                          <a:pt x="1805" y="1654"/>
                          <a:pt x="1805" y="1654"/>
                        </a:cubicBezTo>
                        <a:cubicBezTo>
                          <a:pt x="1804" y="1652"/>
                          <a:pt x="1804" y="1652"/>
                          <a:pt x="1804" y="1652"/>
                        </a:cubicBezTo>
                        <a:cubicBezTo>
                          <a:pt x="1801" y="1651"/>
                          <a:pt x="1801" y="1651"/>
                          <a:pt x="1801" y="1651"/>
                        </a:cubicBezTo>
                        <a:cubicBezTo>
                          <a:pt x="1795" y="1642"/>
                          <a:pt x="1795" y="1642"/>
                          <a:pt x="1795" y="1642"/>
                        </a:cubicBezTo>
                        <a:cubicBezTo>
                          <a:pt x="1794" y="1640"/>
                          <a:pt x="1794" y="1640"/>
                          <a:pt x="1794" y="1640"/>
                        </a:cubicBezTo>
                        <a:cubicBezTo>
                          <a:pt x="1795" y="1634"/>
                          <a:pt x="1795" y="1634"/>
                          <a:pt x="1795" y="1634"/>
                        </a:cubicBezTo>
                        <a:cubicBezTo>
                          <a:pt x="1805" y="1621"/>
                          <a:pt x="1805" y="1621"/>
                          <a:pt x="1805" y="1621"/>
                        </a:cubicBezTo>
                        <a:cubicBezTo>
                          <a:pt x="1826" y="1600"/>
                          <a:pt x="1826" y="1600"/>
                          <a:pt x="1826" y="1600"/>
                        </a:cubicBezTo>
                        <a:cubicBezTo>
                          <a:pt x="1830" y="1591"/>
                          <a:pt x="1830" y="1591"/>
                          <a:pt x="1830" y="1591"/>
                        </a:cubicBezTo>
                        <a:cubicBezTo>
                          <a:pt x="1832" y="1584"/>
                          <a:pt x="1832" y="1584"/>
                          <a:pt x="1832" y="1584"/>
                        </a:cubicBezTo>
                        <a:cubicBezTo>
                          <a:pt x="1829" y="1570"/>
                          <a:pt x="1829" y="1570"/>
                          <a:pt x="1829" y="1570"/>
                        </a:cubicBezTo>
                        <a:cubicBezTo>
                          <a:pt x="1829" y="1568"/>
                          <a:pt x="1829" y="1568"/>
                          <a:pt x="1829" y="1568"/>
                        </a:cubicBezTo>
                        <a:cubicBezTo>
                          <a:pt x="1828" y="1566"/>
                          <a:pt x="1828" y="1566"/>
                          <a:pt x="1828" y="1566"/>
                        </a:cubicBezTo>
                        <a:cubicBezTo>
                          <a:pt x="1827" y="1565"/>
                          <a:pt x="1827" y="1565"/>
                          <a:pt x="1827" y="1565"/>
                        </a:cubicBezTo>
                        <a:cubicBezTo>
                          <a:pt x="1826" y="1565"/>
                          <a:pt x="1826" y="1565"/>
                          <a:pt x="1826" y="1565"/>
                        </a:cubicBezTo>
                        <a:cubicBezTo>
                          <a:pt x="1821" y="1565"/>
                          <a:pt x="1821" y="1565"/>
                          <a:pt x="1821" y="1565"/>
                        </a:cubicBezTo>
                        <a:cubicBezTo>
                          <a:pt x="1819" y="1564"/>
                          <a:pt x="1819" y="1564"/>
                          <a:pt x="1819" y="1564"/>
                        </a:cubicBezTo>
                        <a:cubicBezTo>
                          <a:pt x="1818" y="1563"/>
                          <a:pt x="1818" y="1563"/>
                          <a:pt x="1818" y="1563"/>
                        </a:cubicBezTo>
                        <a:cubicBezTo>
                          <a:pt x="1817" y="1562"/>
                          <a:pt x="1817" y="1562"/>
                          <a:pt x="1817" y="1562"/>
                        </a:cubicBezTo>
                        <a:cubicBezTo>
                          <a:pt x="1816" y="1559"/>
                          <a:pt x="1816" y="1559"/>
                          <a:pt x="1816" y="1559"/>
                        </a:cubicBezTo>
                        <a:cubicBezTo>
                          <a:pt x="1815" y="1551"/>
                          <a:pt x="1815" y="1551"/>
                          <a:pt x="1815" y="1551"/>
                        </a:cubicBezTo>
                        <a:cubicBezTo>
                          <a:pt x="1814" y="1549"/>
                          <a:pt x="1814" y="1549"/>
                          <a:pt x="1814" y="1549"/>
                        </a:cubicBezTo>
                        <a:cubicBezTo>
                          <a:pt x="1813" y="1548"/>
                          <a:pt x="1813" y="1548"/>
                          <a:pt x="1813" y="1548"/>
                        </a:cubicBezTo>
                        <a:cubicBezTo>
                          <a:pt x="1810" y="1547"/>
                          <a:pt x="1810" y="1547"/>
                          <a:pt x="1810" y="1547"/>
                        </a:cubicBezTo>
                        <a:cubicBezTo>
                          <a:pt x="1808" y="1546"/>
                          <a:pt x="1808" y="1546"/>
                          <a:pt x="1808" y="1546"/>
                        </a:cubicBezTo>
                        <a:cubicBezTo>
                          <a:pt x="1805" y="1546"/>
                          <a:pt x="1805" y="1546"/>
                          <a:pt x="1805" y="1546"/>
                        </a:cubicBezTo>
                        <a:cubicBezTo>
                          <a:pt x="1802" y="1546"/>
                          <a:pt x="1802" y="1546"/>
                          <a:pt x="1802" y="1546"/>
                        </a:cubicBezTo>
                        <a:cubicBezTo>
                          <a:pt x="1800" y="1544"/>
                          <a:pt x="1800" y="1544"/>
                          <a:pt x="1800" y="1544"/>
                        </a:cubicBezTo>
                        <a:cubicBezTo>
                          <a:pt x="1799" y="1542"/>
                          <a:pt x="1799" y="1542"/>
                          <a:pt x="1799" y="1542"/>
                        </a:cubicBezTo>
                        <a:cubicBezTo>
                          <a:pt x="1799" y="1540"/>
                          <a:pt x="1799" y="1540"/>
                          <a:pt x="1799" y="1540"/>
                        </a:cubicBezTo>
                        <a:cubicBezTo>
                          <a:pt x="1802" y="1538"/>
                          <a:pt x="1802" y="1538"/>
                          <a:pt x="1802" y="1538"/>
                        </a:cubicBezTo>
                        <a:cubicBezTo>
                          <a:pt x="1813" y="1533"/>
                          <a:pt x="1813" y="1533"/>
                          <a:pt x="1813" y="1533"/>
                        </a:cubicBezTo>
                        <a:cubicBezTo>
                          <a:pt x="1818" y="1529"/>
                          <a:pt x="1818" y="1529"/>
                          <a:pt x="1818" y="1529"/>
                        </a:cubicBezTo>
                        <a:cubicBezTo>
                          <a:pt x="1822" y="1518"/>
                          <a:pt x="1822" y="1518"/>
                          <a:pt x="1822" y="1518"/>
                        </a:cubicBezTo>
                        <a:cubicBezTo>
                          <a:pt x="1823" y="1516"/>
                          <a:pt x="1823" y="1516"/>
                          <a:pt x="1823" y="1516"/>
                        </a:cubicBezTo>
                        <a:cubicBezTo>
                          <a:pt x="1825" y="1515"/>
                          <a:pt x="1825" y="1515"/>
                          <a:pt x="1825" y="1515"/>
                        </a:cubicBezTo>
                        <a:cubicBezTo>
                          <a:pt x="1828" y="1515"/>
                          <a:pt x="1828" y="1515"/>
                          <a:pt x="1828" y="1515"/>
                        </a:cubicBezTo>
                        <a:cubicBezTo>
                          <a:pt x="1830" y="1516"/>
                          <a:pt x="1830" y="1516"/>
                          <a:pt x="1830" y="1516"/>
                        </a:cubicBezTo>
                        <a:cubicBezTo>
                          <a:pt x="1832" y="1518"/>
                          <a:pt x="1832" y="1518"/>
                          <a:pt x="1832" y="1518"/>
                        </a:cubicBezTo>
                        <a:cubicBezTo>
                          <a:pt x="1834" y="1521"/>
                          <a:pt x="1834" y="1521"/>
                          <a:pt x="1834" y="1521"/>
                        </a:cubicBezTo>
                        <a:cubicBezTo>
                          <a:pt x="1838" y="1530"/>
                          <a:pt x="1838" y="1530"/>
                          <a:pt x="1838" y="1530"/>
                        </a:cubicBezTo>
                        <a:cubicBezTo>
                          <a:pt x="1840" y="1533"/>
                          <a:pt x="1840" y="1533"/>
                          <a:pt x="1840" y="1533"/>
                        </a:cubicBezTo>
                        <a:cubicBezTo>
                          <a:pt x="1842" y="1533"/>
                          <a:pt x="1842" y="1533"/>
                          <a:pt x="1842" y="1533"/>
                        </a:cubicBezTo>
                        <a:cubicBezTo>
                          <a:pt x="1845" y="1535"/>
                          <a:pt x="1845" y="1535"/>
                          <a:pt x="1845" y="1535"/>
                        </a:cubicBezTo>
                        <a:cubicBezTo>
                          <a:pt x="1847" y="1536"/>
                          <a:pt x="1847" y="1536"/>
                          <a:pt x="1847" y="1536"/>
                        </a:cubicBezTo>
                        <a:cubicBezTo>
                          <a:pt x="1860" y="1546"/>
                          <a:pt x="1860" y="1546"/>
                          <a:pt x="1860" y="1546"/>
                        </a:cubicBezTo>
                        <a:cubicBezTo>
                          <a:pt x="1870" y="1551"/>
                          <a:pt x="1870" y="1551"/>
                          <a:pt x="1870" y="1551"/>
                        </a:cubicBezTo>
                        <a:cubicBezTo>
                          <a:pt x="1876" y="1555"/>
                          <a:pt x="1876" y="1555"/>
                          <a:pt x="1876" y="1555"/>
                        </a:cubicBezTo>
                        <a:cubicBezTo>
                          <a:pt x="1880" y="1559"/>
                          <a:pt x="1880" y="1559"/>
                          <a:pt x="1880" y="1559"/>
                        </a:cubicBezTo>
                        <a:cubicBezTo>
                          <a:pt x="1889" y="1571"/>
                          <a:pt x="1889" y="1571"/>
                          <a:pt x="1889" y="1571"/>
                        </a:cubicBezTo>
                        <a:cubicBezTo>
                          <a:pt x="1891" y="1574"/>
                          <a:pt x="1891" y="1574"/>
                          <a:pt x="1891" y="1574"/>
                        </a:cubicBezTo>
                        <a:cubicBezTo>
                          <a:pt x="1894" y="1575"/>
                          <a:pt x="1894" y="1575"/>
                          <a:pt x="1894" y="1575"/>
                        </a:cubicBezTo>
                        <a:cubicBezTo>
                          <a:pt x="1897" y="1575"/>
                          <a:pt x="1897" y="1575"/>
                          <a:pt x="1897" y="1575"/>
                        </a:cubicBezTo>
                        <a:cubicBezTo>
                          <a:pt x="1916" y="1575"/>
                          <a:pt x="1916" y="1575"/>
                          <a:pt x="1916" y="1575"/>
                        </a:cubicBezTo>
                        <a:cubicBezTo>
                          <a:pt x="1920" y="1573"/>
                          <a:pt x="1920" y="1573"/>
                          <a:pt x="1920" y="1573"/>
                        </a:cubicBezTo>
                        <a:cubicBezTo>
                          <a:pt x="1928" y="1568"/>
                          <a:pt x="1928" y="1568"/>
                          <a:pt x="1928" y="1568"/>
                        </a:cubicBezTo>
                        <a:cubicBezTo>
                          <a:pt x="1938" y="1562"/>
                          <a:pt x="1938" y="1562"/>
                          <a:pt x="1938" y="1562"/>
                        </a:cubicBezTo>
                        <a:cubicBezTo>
                          <a:pt x="1943" y="1561"/>
                          <a:pt x="1943" y="1561"/>
                          <a:pt x="1943" y="1561"/>
                        </a:cubicBezTo>
                        <a:cubicBezTo>
                          <a:pt x="1947" y="1558"/>
                          <a:pt x="1947" y="1558"/>
                          <a:pt x="1947" y="1558"/>
                        </a:cubicBezTo>
                        <a:cubicBezTo>
                          <a:pt x="1950" y="1555"/>
                          <a:pt x="1950" y="1555"/>
                          <a:pt x="1950" y="1555"/>
                        </a:cubicBezTo>
                        <a:cubicBezTo>
                          <a:pt x="1952" y="1550"/>
                          <a:pt x="1952" y="1550"/>
                          <a:pt x="1952" y="1550"/>
                        </a:cubicBezTo>
                        <a:cubicBezTo>
                          <a:pt x="1953" y="1546"/>
                          <a:pt x="1953" y="1546"/>
                          <a:pt x="1953" y="1546"/>
                        </a:cubicBezTo>
                        <a:cubicBezTo>
                          <a:pt x="1954" y="1541"/>
                          <a:pt x="1954" y="1541"/>
                          <a:pt x="1954" y="1541"/>
                        </a:cubicBezTo>
                        <a:cubicBezTo>
                          <a:pt x="1953" y="1533"/>
                          <a:pt x="1953" y="1533"/>
                          <a:pt x="1953" y="1533"/>
                        </a:cubicBezTo>
                        <a:cubicBezTo>
                          <a:pt x="1954" y="1531"/>
                          <a:pt x="1954" y="1531"/>
                          <a:pt x="1954" y="1531"/>
                        </a:cubicBezTo>
                        <a:cubicBezTo>
                          <a:pt x="1955" y="1508"/>
                          <a:pt x="1955" y="1508"/>
                          <a:pt x="1955" y="1508"/>
                        </a:cubicBezTo>
                        <a:cubicBezTo>
                          <a:pt x="1980" y="1507"/>
                          <a:pt x="1980" y="1507"/>
                          <a:pt x="1980" y="1507"/>
                        </a:cubicBezTo>
                        <a:cubicBezTo>
                          <a:pt x="1984" y="1503"/>
                          <a:pt x="1984" y="1503"/>
                          <a:pt x="1984" y="1503"/>
                        </a:cubicBezTo>
                        <a:cubicBezTo>
                          <a:pt x="1986" y="1498"/>
                          <a:pt x="1986" y="1498"/>
                          <a:pt x="1986" y="1498"/>
                        </a:cubicBezTo>
                        <a:cubicBezTo>
                          <a:pt x="1988" y="1494"/>
                          <a:pt x="1988" y="1494"/>
                          <a:pt x="1988" y="1494"/>
                        </a:cubicBezTo>
                        <a:cubicBezTo>
                          <a:pt x="1989" y="1489"/>
                          <a:pt x="1989" y="1489"/>
                          <a:pt x="1989" y="1489"/>
                        </a:cubicBezTo>
                        <a:cubicBezTo>
                          <a:pt x="1989" y="1482"/>
                          <a:pt x="1989" y="1482"/>
                          <a:pt x="1989" y="1482"/>
                        </a:cubicBezTo>
                        <a:cubicBezTo>
                          <a:pt x="1986" y="1453"/>
                          <a:pt x="1986" y="1453"/>
                          <a:pt x="1986" y="1453"/>
                        </a:cubicBezTo>
                        <a:cubicBezTo>
                          <a:pt x="1983" y="1444"/>
                          <a:pt x="1983" y="1444"/>
                          <a:pt x="1983" y="1444"/>
                        </a:cubicBezTo>
                        <a:cubicBezTo>
                          <a:pt x="1979" y="1437"/>
                          <a:pt x="1979" y="1437"/>
                          <a:pt x="1979" y="1437"/>
                        </a:cubicBezTo>
                        <a:cubicBezTo>
                          <a:pt x="1976" y="1423"/>
                          <a:pt x="1976" y="1423"/>
                          <a:pt x="1976" y="1423"/>
                        </a:cubicBezTo>
                        <a:cubicBezTo>
                          <a:pt x="1974" y="1418"/>
                          <a:pt x="1974" y="1418"/>
                          <a:pt x="1974" y="1418"/>
                        </a:cubicBezTo>
                        <a:cubicBezTo>
                          <a:pt x="1970" y="1415"/>
                          <a:pt x="1970" y="1415"/>
                          <a:pt x="1970" y="1415"/>
                        </a:cubicBezTo>
                        <a:cubicBezTo>
                          <a:pt x="1966" y="1412"/>
                          <a:pt x="1966" y="1412"/>
                          <a:pt x="1966" y="1412"/>
                        </a:cubicBezTo>
                        <a:cubicBezTo>
                          <a:pt x="1961" y="1408"/>
                          <a:pt x="1961" y="1408"/>
                          <a:pt x="1961" y="1408"/>
                        </a:cubicBezTo>
                        <a:cubicBezTo>
                          <a:pt x="1955" y="1399"/>
                          <a:pt x="1955" y="1399"/>
                          <a:pt x="1955" y="1399"/>
                        </a:cubicBezTo>
                        <a:cubicBezTo>
                          <a:pt x="1949" y="1390"/>
                          <a:pt x="1949" y="1390"/>
                          <a:pt x="1949" y="1390"/>
                        </a:cubicBezTo>
                        <a:cubicBezTo>
                          <a:pt x="1947" y="1386"/>
                          <a:pt x="1947" y="1386"/>
                          <a:pt x="1947" y="1386"/>
                        </a:cubicBezTo>
                        <a:cubicBezTo>
                          <a:pt x="1941" y="1386"/>
                          <a:pt x="1941" y="1386"/>
                          <a:pt x="1941" y="1386"/>
                        </a:cubicBezTo>
                        <a:cubicBezTo>
                          <a:pt x="1930" y="1381"/>
                          <a:pt x="1930" y="1381"/>
                          <a:pt x="1930" y="1381"/>
                        </a:cubicBezTo>
                        <a:cubicBezTo>
                          <a:pt x="1926" y="1376"/>
                          <a:pt x="1926" y="1376"/>
                          <a:pt x="1926" y="1376"/>
                        </a:cubicBezTo>
                        <a:cubicBezTo>
                          <a:pt x="1924" y="1372"/>
                          <a:pt x="1924" y="1372"/>
                          <a:pt x="1924" y="1372"/>
                        </a:cubicBezTo>
                        <a:cubicBezTo>
                          <a:pt x="1920" y="1367"/>
                          <a:pt x="1920" y="1367"/>
                          <a:pt x="1920" y="1367"/>
                        </a:cubicBezTo>
                        <a:cubicBezTo>
                          <a:pt x="1917" y="1364"/>
                          <a:pt x="1917" y="1364"/>
                          <a:pt x="1917" y="1364"/>
                        </a:cubicBezTo>
                        <a:cubicBezTo>
                          <a:pt x="1913" y="1363"/>
                          <a:pt x="1913" y="1363"/>
                          <a:pt x="1913" y="1363"/>
                        </a:cubicBezTo>
                        <a:cubicBezTo>
                          <a:pt x="1910" y="1362"/>
                          <a:pt x="1910" y="1362"/>
                          <a:pt x="1910" y="1362"/>
                        </a:cubicBezTo>
                        <a:cubicBezTo>
                          <a:pt x="1907" y="1362"/>
                          <a:pt x="1907" y="1362"/>
                          <a:pt x="1907" y="1362"/>
                        </a:cubicBezTo>
                        <a:cubicBezTo>
                          <a:pt x="1903" y="1364"/>
                          <a:pt x="1903" y="1364"/>
                          <a:pt x="1903" y="1364"/>
                        </a:cubicBezTo>
                        <a:cubicBezTo>
                          <a:pt x="1899" y="1364"/>
                          <a:pt x="1899" y="1364"/>
                          <a:pt x="1899" y="1364"/>
                        </a:cubicBezTo>
                        <a:cubicBezTo>
                          <a:pt x="1893" y="1364"/>
                          <a:pt x="1893" y="1364"/>
                          <a:pt x="1893" y="1364"/>
                        </a:cubicBezTo>
                        <a:cubicBezTo>
                          <a:pt x="1880" y="1356"/>
                          <a:pt x="1880" y="1356"/>
                          <a:pt x="1880" y="1356"/>
                        </a:cubicBezTo>
                        <a:cubicBezTo>
                          <a:pt x="1867" y="1343"/>
                          <a:pt x="1867" y="1343"/>
                          <a:pt x="1867" y="1343"/>
                        </a:cubicBezTo>
                        <a:cubicBezTo>
                          <a:pt x="1865" y="1339"/>
                          <a:pt x="1865" y="1339"/>
                          <a:pt x="1865" y="1339"/>
                        </a:cubicBezTo>
                        <a:cubicBezTo>
                          <a:pt x="1864" y="1337"/>
                          <a:pt x="1864" y="1337"/>
                          <a:pt x="1864" y="1337"/>
                        </a:cubicBezTo>
                        <a:cubicBezTo>
                          <a:pt x="1865" y="1335"/>
                          <a:pt x="1865" y="1335"/>
                          <a:pt x="1865" y="1335"/>
                        </a:cubicBezTo>
                        <a:cubicBezTo>
                          <a:pt x="1866" y="1334"/>
                          <a:pt x="1866" y="1334"/>
                          <a:pt x="1866" y="1334"/>
                        </a:cubicBezTo>
                        <a:cubicBezTo>
                          <a:pt x="1869" y="1334"/>
                          <a:pt x="1869" y="1334"/>
                          <a:pt x="1869" y="1334"/>
                        </a:cubicBezTo>
                        <a:cubicBezTo>
                          <a:pt x="1873" y="1335"/>
                          <a:pt x="1873" y="1335"/>
                          <a:pt x="1873" y="1335"/>
                        </a:cubicBezTo>
                        <a:cubicBezTo>
                          <a:pt x="1892" y="1346"/>
                          <a:pt x="1892" y="1346"/>
                          <a:pt x="1892" y="1346"/>
                        </a:cubicBezTo>
                        <a:cubicBezTo>
                          <a:pt x="1894" y="1347"/>
                          <a:pt x="1894" y="1347"/>
                          <a:pt x="1894" y="1347"/>
                        </a:cubicBezTo>
                        <a:cubicBezTo>
                          <a:pt x="1897" y="1346"/>
                          <a:pt x="1897" y="1346"/>
                          <a:pt x="1897" y="1346"/>
                        </a:cubicBezTo>
                        <a:cubicBezTo>
                          <a:pt x="1899" y="1345"/>
                          <a:pt x="1899" y="1345"/>
                          <a:pt x="1899" y="1345"/>
                        </a:cubicBezTo>
                        <a:cubicBezTo>
                          <a:pt x="1902" y="1344"/>
                          <a:pt x="1902" y="1344"/>
                          <a:pt x="1902" y="1344"/>
                        </a:cubicBezTo>
                        <a:cubicBezTo>
                          <a:pt x="1905" y="1344"/>
                          <a:pt x="1905" y="1344"/>
                          <a:pt x="1905" y="1344"/>
                        </a:cubicBezTo>
                        <a:cubicBezTo>
                          <a:pt x="1908" y="1345"/>
                          <a:pt x="1908" y="1345"/>
                          <a:pt x="1908" y="1345"/>
                        </a:cubicBezTo>
                        <a:cubicBezTo>
                          <a:pt x="1911" y="1346"/>
                          <a:pt x="1911" y="1346"/>
                          <a:pt x="1911" y="1346"/>
                        </a:cubicBezTo>
                        <a:cubicBezTo>
                          <a:pt x="1913" y="1346"/>
                          <a:pt x="1913" y="1346"/>
                          <a:pt x="1913" y="1346"/>
                        </a:cubicBezTo>
                        <a:cubicBezTo>
                          <a:pt x="1914" y="1347"/>
                          <a:pt x="1914" y="1347"/>
                          <a:pt x="1914" y="1347"/>
                        </a:cubicBezTo>
                        <a:cubicBezTo>
                          <a:pt x="1915" y="1346"/>
                          <a:pt x="1915" y="1346"/>
                          <a:pt x="1915" y="1346"/>
                        </a:cubicBezTo>
                        <a:cubicBezTo>
                          <a:pt x="1921" y="1341"/>
                          <a:pt x="1921" y="1341"/>
                          <a:pt x="1921" y="1341"/>
                        </a:cubicBezTo>
                        <a:cubicBezTo>
                          <a:pt x="1924" y="1339"/>
                          <a:pt x="1924" y="1339"/>
                          <a:pt x="1924" y="1339"/>
                        </a:cubicBezTo>
                        <a:cubicBezTo>
                          <a:pt x="1927" y="1336"/>
                          <a:pt x="1927" y="1336"/>
                          <a:pt x="1927" y="1336"/>
                        </a:cubicBezTo>
                        <a:cubicBezTo>
                          <a:pt x="1930" y="1335"/>
                          <a:pt x="1930" y="1335"/>
                          <a:pt x="1930" y="1335"/>
                        </a:cubicBezTo>
                        <a:cubicBezTo>
                          <a:pt x="1935" y="1334"/>
                          <a:pt x="1935" y="1334"/>
                          <a:pt x="1935" y="1334"/>
                        </a:cubicBezTo>
                        <a:cubicBezTo>
                          <a:pt x="1938" y="1332"/>
                          <a:pt x="1938" y="1332"/>
                          <a:pt x="1938" y="1332"/>
                        </a:cubicBezTo>
                        <a:cubicBezTo>
                          <a:pt x="1942" y="1327"/>
                          <a:pt x="1942" y="1327"/>
                          <a:pt x="1942" y="1327"/>
                        </a:cubicBezTo>
                        <a:cubicBezTo>
                          <a:pt x="1947" y="1309"/>
                          <a:pt x="1947" y="1309"/>
                          <a:pt x="1947" y="1309"/>
                        </a:cubicBezTo>
                        <a:cubicBezTo>
                          <a:pt x="1950" y="1303"/>
                          <a:pt x="1950" y="1303"/>
                          <a:pt x="1950" y="1303"/>
                        </a:cubicBezTo>
                        <a:cubicBezTo>
                          <a:pt x="1952" y="1300"/>
                          <a:pt x="1952" y="1300"/>
                          <a:pt x="1952" y="1300"/>
                        </a:cubicBezTo>
                        <a:cubicBezTo>
                          <a:pt x="1955" y="1302"/>
                          <a:pt x="1955" y="1302"/>
                          <a:pt x="1955" y="1302"/>
                        </a:cubicBezTo>
                        <a:cubicBezTo>
                          <a:pt x="1961" y="1307"/>
                          <a:pt x="1961" y="1307"/>
                          <a:pt x="1961" y="1307"/>
                        </a:cubicBezTo>
                        <a:cubicBezTo>
                          <a:pt x="1964" y="1308"/>
                          <a:pt x="1964" y="1308"/>
                          <a:pt x="1964" y="1308"/>
                        </a:cubicBezTo>
                        <a:cubicBezTo>
                          <a:pt x="1969" y="1307"/>
                          <a:pt x="1969" y="1307"/>
                          <a:pt x="1969" y="1307"/>
                        </a:cubicBezTo>
                        <a:cubicBezTo>
                          <a:pt x="1988" y="1300"/>
                          <a:pt x="1988" y="1300"/>
                          <a:pt x="1988" y="1300"/>
                        </a:cubicBezTo>
                        <a:cubicBezTo>
                          <a:pt x="1991" y="1299"/>
                          <a:pt x="1991" y="1299"/>
                          <a:pt x="1991" y="1299"/>
                        </a:cubicBezTo>
                        <a:cubicBezTo>
                          <a:pt x="1994" y="1292"/>
                          <a:pt x="1994" y="1292"/>
                          <a:pt x="1994" y="1292"/>
                        </a:cubicBezTo>
                        <a:cubicBezTo>
                          <a:pt x="2000" y="1268"/>
                          <a:pt x="2000" y="1268"/>
                          <a:pt x="2000" y="1268"/>
                        </a:cubicBezTo>
                        <a:cubicBezTo>
                          <a:pt x="2005" y="1259"/>
                          <a:pt x="2005" y="1259"/>
                          <a:pt x="2005" y="1259"/>
                        </a:cubicBezTo>
                        <a:cubicBezTo>
                          <a:pt x="2010" y="1255"/>
                          <a:pt x="2010" y="1255"/>
                          <a:pt x="2010" y="1255"/>
                        </a:cubicBezTo>
                        <a:cubicBezTo>
                          <a:pt x="2016" y="1252"/>
                          <a:pt x="2016" y="1252"/>
                          <a:pt x="2016" y="1252"/>
                        </a:cubicBezTo>
                        <a:cubicBezTo>
                          <a:pt x="2022" y="1255"/>
                          <a:pt x="2022" y="1255"/>
                          <a:pt x="2022" y="1255"/>
                        </a:cubicBezTo>
                        <a:cubicBezTo>
                          <a:pt x="2030" y="1246"/>
                          <a:pt x="2030" y="1246"/>
                          <a:pt x="2030" y="1246"/>
                        </a:cubicBezTo>
                        <a:cubicBezTo>
                          <a:pt x="2033" y="1242"/>
                          <a:pt x="2033" y="1242"/>
                          <a:pt x="2033" y="1242"/>
                        </a:cubicBezTo>
                        <a:cubicBezTo>
                          <a:pt x="2037" y="1241"/>
                          <a:pt x="2037" y="1241"/>
                          <a:pt x="2037" y="1241"/>
                        </a:cubicBezTo>
                        <a:cubicBezTo>
                          <a:pt x="2041" y="1242"/>
                          <a:pt x="2041" y="1242"/>
                          <a:pt x="2041" y="1242"/>
                        </a:cubicBezTo>
                        <a:cubicBezTo>
                          <a:pt x="2049" y="1245"/>
                          <a:pt x="2049" y="1245"/>
                          <a:pt x="2049" y="1245"/>
                        </a:cubicBezTo>
                        <a:cubicBezTo>
                          <a:pt x="2053" y="1246"/>
                          <a:pt x="2053" y="1246"/>
                          <a:pt x="2053" y="1246"/>
                        </a:cubicBezTo>
                        <a:cubicBezTo>
                          <a:pt x="2056" y="1246"/>
                          <a:pt x="2056" y="1246"/>
                          <a:pt x="2056" y="1246"/>
                        </a:cubicBezTo>
                        <a:cubicBezTo>
                          <a:pt x="2102" y="1233"/>
                          <a:pt x="2102" y="1233"/>
                          <a:pt x="2102" y="1233"/>
                        </a:cubicBezTo>
                        <a:cubicBezTo>
                          <a:pt x="2110" y="1229"/>
                          <a:pt x="2110" y="1229"/>
                          <a:pt x="2110" y="1229"/>
                        </a:cubicBezTo>
                        <a:cubicBezTo>
                          <a:pt x="2116" y="1225"/>
                          <a:pt x="2116" y="1225"/>
                          <a:pt x="2116" y="1225"/>
                        </a:cubicBezTo>
                        <a:cubicBezTo>
                          <a:pt x="2120" y="1222"/>
                          <a:pt x="2120" y="1222"/>
                          <a:pt x="2120" y="1222"/>
                        </a:cubicBezTo>
                        <a:cubicBezTo>
                          <a:pt x="2121" y="1220"/>
                          <a:pt x="2121" y="1220"/>
                          <a:pt x="2121" y="1220"/>
                        </a:cubicBezTo>
                        <a:cubicBezTo>
                          <a:pt x="2123" y="1217"/>
                          <a:pt x="2123" y="1217"/>
                          <a:pt x="2123" y="1217"/>
                        </a:cubicBezTo>
                        <a:cubicBezTo>
                          <a:pt x="2123" y="1214"/>
                          <a:pt x="2123" y="1214"/>
                          <a:pt x="2123" y="1214"/>
                        </a:cubicBezTo>
                        <a:cubicBezTo>
                          <a:pt x="2123" y="1210"/>
                          <a:pt x="2123" y="1210"/>
                          <a:pt x="2123" y="1210"/>
                        </a:cubicBezTo>
                        <a:cubicBezTo>
                          <a:pt x="2122" y="1208"/>
                          <a:pt x="2122" y="1208"/>
                          <a:pt x="2122" y="1208"/>
                        </a:cubicBezTo>
                        <a:cubicBezTo>
                          <a:pt x="2120" y="1203"/>
                          <a:pt x="2120" y="1203"/>
                          <a:pt x="2120" y="1203"/>
                        </a:cubicBezTo>
                        <a:cubicBezTo>
                          <a:pt x="2119" y="1201"/>
                          <a:pt x="2119" y="1201"/>
                          <a:pt x="2119" y="1201"/>
                        </a:cubicBezTo>
                        <a:cubicBezTo>
                          <a:pt x="2117" y="1200"/>
                          <a:pt x="2117" y="1200"/>
                          <a:pt x="2117" y="1200"/>
                        </a:cubicBezTo>
                        <a:cubicBezTo>
                          <a:pt x="2115" y="1200"/>
                          <a:pt x="2115" y="1200"/>
                          <a:pt x="2115" y="1200"/>
                        </a:cubicBezTo>
                        <a:cubicBezTo>
                          <a:pt x="2113" y="1200"/>
                          <a:pt x="2113" y="1200"/>
                          <a:pt x="2113" y="1200"/>
                        </a:cubicBezTo>
                        <a:cubicBezTo>
                          <a:pt x="2111" y="1201"/>
                          <a:pt x="2111" y="1201"/>
                          <a:pt x="2111" y="1201"/>
                        </a:cubicBezTo>
                        <a:cubicBezTo>
                          <a:pt x="2105" y="1205"/>
                          <a:pt x="2105" y="1205"/>
                          <a:pt x="2105" y="1205"/>
                        </a:cubicBezTo>
                        <a:cubicBezTo>
                          <a:pt x="2102" y="1206"/>
                          <a:pt x="2102" y="1206"/>
                          <a:pt x="2102" y="1206"/>
                        </a:cubicBezTo>
                        <a:cubicBezTo>
                          <a:pt x="2098" y="1208"/>
                          <a:pt x="2098" y="1208"/>
                          <a:pt x="2098" y="1208"/>
                        </a:cubicBezTo>
                        <a:cubicBezTo>
                          <a:pt x="2085" y="1210"/>
                          <a:pt x="2085" y="1210"/>
                          <a:pt x="2085" y="1210"/>
                        </a:cubicBezTo>
                        <a:cubicBezTo>
                          <a:pt x="2082" y="1209"/>
                          <a:pt x="2082" y="1209"/>
                          <a:pt x="2082" y="1209"/>
                        </a:cubicBezTo>
                        <a:cubicBezTo>
                          <a:pt x="2080" y="1208"/>
                          <a:pt x="2080" y="1208"/>
                          <a:pt x="2080" y="1208"/>
                        </a:cubicBezTo>
                        <a:cubicBezTo>
                          <a:pt x="2078" y="1205"/>
                          <a:pt x="2078" y="1205"/>
                          <a:pt x="2078" y="1205"/>
                        </a:cubicBezTo>
                        <a:cubicBezTo>
                          <a:pt x="2075" y="1203"/>
                          <a:pt x="2075" y="1203"/>
                          <a:pt x="2075" y="1203"/>
                        </a:cubicBezTo>
                        <a:cubicBezTo>
                          <a:pt x="2073" y="1202"/>
                          <a:pt x="2073" y="1202"/>
                          <a:pt x="2073" y="1202"/>
                        </a:cubicBezTo>
                        <a:cubicBezTo>
                          <a:pt x="2070" y="1201"/>
                          <a:pt x="2070" y="1201"/>
                          <a:pt x="2070" y="1201"/>
                        </a:cubicBezTo>
                        <a:cubicBezTo>
                          <a:pt x="2067" y="1201"/>
                          <a:pt x="2067" y="1201"/>
                          <a:pt x="2067" y="1201"/>
                        </a:cubicBezTo>
                        <a:cubicBezTo>
                          <a:pt x="2064" y="1202"/>
                          <a:pt x="2064" y="1202"/>
                          <a:pt x="2064" y="1202"/>
                        </a:cubicBezTo>
                        <a:cubicBezTo>
                          <a:pt x="2064" y="1203"/>
                          <a:pt x="2064" y="1203"/>
                          <a:pt x="2064" y="1203"/>
                        </a:cubicBezTo>
                        <a:cubicBezTo>
                          <a:pt x="2062" y="1205"/>
                          <a:pt x="2062" y="1205"/>
                          <a:pt x="2062" y="1205"/>
                        </a:cubicBezTo>
                        <a:cubicBezTo>
                          <a:pt x="2060" y="1207"/>
                          <a:pt x="2060" y="1207"/>
                          <a:pt x="2060" y="1207"/>
                        </a:cubicBezTo>
                        <a:cubicBezTo>
                          <a:pt x="2056" y="1208"/>
                          <a:pt x="2056" y="1208"/>
                          <a:pt x="2056" y="1208"/>
                        </a:cubicBezTo>
                        <a:cubicBezTo>
                          <a:pt x="2032" y="1206"/>
                          <a:pt x="2032" y="1206"/>
                          <a:pt x="2032" y="1206"/>
                        </a:cubicBezTo>
                        <a:cubicBezTo>
                          <a:pt x="2025" y="1206"/>
                          <a:pt x="2025" y="1206"/>
                          <a:pt x="2025" y="1206"/>
                        </a:cubicBezTo>
                        <a:cubicBezTo>
                          <a:pt x="2017" y="1207"/>
                          <a:pt x="2017" y="1207"/>
                          <a:pt x="2017" y="1207"/>
                        </a:cubicBezTo>
                        <a:cubicBezTo>
                          <a:pt x="2003" y="1211"/>
                          <a:pt x="2003" y="1211"/>
                          <a:pt x="2003" y="1211"/>
                        </a:cubicBezTo>
                        <a:cubicBezTo>
                          <a:pt x="1993" y="1216"/>
                          <a:pt x="1993" y="1216"/>
                          <a:pt x="1993" y="1216"/>
                        </a:cubicBezTo>
                        <a:cubicBezTo>
                          <a:pt x="1969" y="1212"/>
                          <a:pt x="1969" y="1212"/>
                          <a:pt x="1969" y="1212"/>
                        </a:cubicBezTo>
                        <a:cubicBezTo>
                          <a:pt x="1959" y="1216"/>
                          <a:pt x="1959" y="1216"/>
                          <a:pt x="1959" y="1216"/>
                        </a:cubicBezTo>
                        <a:cubicBezTo>
                          <a:pt x="1957" y="1217"/>
                          <a:pt x="1957" y="1217"/>
                          <a:pt x="1957" y="1217"/>
                        </a:cubicBezTo>
                        <a:cubicBezTo>
                          <a:pt x="1955" y="1215"/>
                          <a:pt x="1955" y="1215"/>
                          <a:pt x="1955" y="1215"/>
                        </a:cubicBezTo>
                        <a:cubicBezTo>
                          <a:pt x="1954" y="1213"/>
                          <a:pt x="1954" y="1213"/>
                          <a:pt x="1954" y="1213"/>
                        </a:cubicBezTo>
                        <a:cubicBezTo>
                          <a:pt x="1950" y="1205"/>
                          <a:pt x="1950" y="1205"/>
                          <a:pt x="1950" y="1205"/>
                        </a:cubicBezTo>
                        <a:cubicBezTo>
                          <a:pt x="1947" y="1200"/>
                          <a:pt x="1947" y="1200"/>
                          <a:pt x="1947" y="1200"/>
                        </a:cubicBezTo>
                        <a:cubicBezTo>
                          <a:pt x="1937" y="1187"/>
                          <a:pt x="1937" y="1187"/>
                          <a:pt x="1937" y="1187"/>
                        </a:cubicBezTo>
                        <a:cubicBezTo>
                          <a:pt x="1935" y="1183"/>
                          <a:pt x="1935" y="1183"/>
                          <a:pt x="1935" y="1183"/>
                        </a:cubicBezTo>
                        <a:cubicBezTo>
                          <a:pt x="1933" y="1178"/>
                          <a:pt x="1933" y="1178"/>
                          <a:pt x="1933" y="1178"/>
                        </a:cubicBezTo>
                        <a:cubicBezTo>
                          <a:pt x="1934" y="1175"/>
                          <a:pt x="1934" y="1175"/>
                          <a:pt x="1934" y="1175"/>
                        </a:cubicBezTo>
                        <a:cubicBezTo>
                          <a:pt x="1937" y="1173"/>
                          <a:pt x="1937" y="1173"/>
                          <a:pt x="1937" y="1173"/>
                        </a:cubicBezTo>
                        <a:cubicBezTo>
                          <a:pt x="1947" y="1172"/>
                          <a:pt x="1947" y="1172"/>
                          <a:pt x="1947" y="1172"/>
                        </a:cubicBezTo>
                        <a:cubicBezTo>
                          <a:pt x="1954" y="1169"/>
                          <a:pt x="1954" y="1169"/>
                          <a:pt x="1954" y="1169"/>
                        </a:cubicBezTo>
                        <a:cubicBezTo>
                          <a:pt x="1960" y="1163"/>
                          <a:pt x="1960" y="1163"/>
                          <a:pt x="1960" y="1163"/>
                        </a:cubicBezTo>
                        <a:cubicBezTo>
                          <a:pt x="1963" y="1150"/>
                          <a:pt x="1963" y="1150"/>
                          <a:pt x="1963" y="1150"/>
                        </a:cubicBezTo>
                        <a:cubicBezTo>
                          <a:pt x="1963" y="1145"/>
                          <a:pt x="1963" y="1145"/>
                          <a:pt x="1963" y="1145"/>
                        </a:cubicBezTo>
                        <a:cubicBezTo>
                          <a:pt x="1959" y="1141"/>
                          <a:pt x="1959" y="1141"/>
                          <a:pt x="1959" y="1141"/>
                        </a:cubicBezTo>
                        <a:cubicBezTo>
                          <a:pt x="1955" y="1139"/>
                          <a:pt x="1955" y="1139"/>
                          <a:pt x="1955" y="1139"/>
                        </a:cubicBezTo>
                        <a:cubicBezTo>
                          <a:pt x="1952" y="1134"/>
                          <a:pt x="1952" y="1134"/>
                          <a:pt x="1952" y="1134"/>
                        </a:cubicBezTo>
                        <a:cubicBezTo>
                          <a:pt x="1951" y="1129"/>
                          <a:pt x="1951" y="1129"/>
                          <a:pt x="1951" y="1129"/>
                        </a:cubicBezTo>
                        <a:cubicBezTo>
                          <a:pt x="1952" y="1124"/>
                          <a:pt x="1952" y="1124"/>
                          <a:pt x="1952" y="1124"/>
                        </a:cubicBezTo>
                        <a:cubicBezTo>
                          <a:pt x="1952" y="1119"/>
                          <a:pt x="1952" y="1119"/>
                          <a:pt x="1952" y="1119"/>
                        </a:cubicBezTo>
                        <a:cubicBezTo>
                          <a:pt x="1949" y="1109"/>
                          <a:pt x="1949" y="1109"/>
                          <a:pt x="1949" y="1109"/>
                        </a:cubicBezTo>
                        <a:cubicBezTo>
                          <a:pt x="1949" y="1104"/>
                          <a:pt x="1949" y="1104"/>
                          <a:pt x="1949" y="1104"/>
                        </a:cubicBezTo>
                        <a:cubicBezTo>
                          <a:pt x="1949" y="1101"/>
                          <a:pt x="1949" y="1101"/>
                          <a:pt x="1949" y="1101"/>
                        </a:cubicBezTo>
                        <a:cubicBezTo>
                          <a:pt x="1953" y="1093"/>
                          <a:pt x="1953" y="1093"/>
                          <a:pt x="1953" y="1093"/>
                        </a:cubicBezTo>
                        <a:cubicBezTo>
                          <a:pt x="1958" y="1090"/>
                          <a:pt x="1958" y="1090"/>
                          <a:pt x="1958" y="1090"/>
                        </a:cubicBezTo>
                        <a:cubicBezTo>
                          <a:pt x="1961" y="1090"/>
                          <a:pt x="1961" y="1090"/>
                          <a:pt x="1961" y="1090"/>
                        </a:cubicBezTo>
                        <a:cubicBezTo>
                          <a:pt x="1975" y="1086"/>
                          <a:pt x="1975" y="1086"/>
                          <a:pt x="1975" y="1086"/>
                        </a:cubicBezTo>
                        <a:cubicBezTo>
                          <a:pt x="1984" y="1080"/>
                          <a:pt x="1984" y="1080"/>
                          <a:pt x="1984" y="1080"/>
                        </a:cubicBezTo>
                        <a:cubicBezTo>
                          <a:pt x="1991" y="1081"/>
                          <a:pt x="1991" y="1081"/>
                          <a:pt x="1991" y="1081"/>
                        </a:cubicBezTo>
                        <a:cubicBezTo>
                          <a:pt x="1999" y="1078"/>
                          <a:pt x="1999" y="1078"/>
                          <a:pt x="1999" y="1078"/>
                        </a:cubicBezTo>
                        <a:cubicBezTo>
                          <a:pt x="2007" y="1073"/>
                          <a:pt x="2007" y="1073"/>
                          <a:pt x="2007" y="1073"/>
                        </a:cubicBezTo>
                        <a:cubicBezTo>
                          <a:pt x="2010" y="1068"/>
                          <a:pt x="2010" y="1068"/>
                          <a:pt x="2010" y="1068"/>
                        </a:cubicBezTo>
                        <a:cubicBezTo>
                          <a:pt x="2040" y="1053"/>
                          <a:pt x="2040" y="1053"/>
                          <a:pt x="2040" y="1053"/>
                        </a:cubicBezTo>
                        <a:cubicBezTo>
                          <a:pt x="2064" y="1049"/>
                          <a:pt x="2064" y="1049"/>
                          <a:pt x="2064" y="1049"/>
                        </a:cubicBezTo>
                        <a:cubicBezTo>
                          <a:pt x="2064" y="1021"/>
                          <a:pt x="2064" y="1021"/>
                          <a:pt x="2064" y="1021"/>
                        </a:cubicBezTo>
                        <a:cubicBezTo>
                          <a:pt x="2068" y="1007"/>
                          <a:pt x="2068" y="1007"/>
                          <a:pt x="2068" y="1007"/>
                        </a:cubicBezTo>
                        <a:cubicBezTo>
                          <a:pt x="2067" y="1004"/>
                          <a:pt x="2067" y="1004"/>
                          <a:pt x="2067" y="1004"/>
                        </a:cubicBezTo>
                        <a:cubicBezTo>
                          <a:pt x="2064" y="999"/>
                          <a:pt x="2064" y="999"/>
                          <a:pt x="2064" y="999"/>
                        </a:cubicBezTo>
                        <a:cubicBezTo>
                          <a:pt x="2061" y="995"/>
                          <a:pt x="2061" y="995"/>
                          <a:pt x="2061" y="995"/>
                        </a:cubicBezTo>
                        <a:cubicBezTo>
                          <a:pt x="2059" y="992"/>
                          <a:pt x="2059" y="992"/>
                          <a:pt x="2059" y="992"/>
                        </a:cubicBezTo>
                        <a:cubicBezTo>
                          <a:pt x="2059" y="988"/>
                          <a:pt x="2059" y="988"/>
                          <a:pt x="2059" y="988"/>
                        </a:cubicBezTo>
                        <a:cubicBezTo>
                          <a:pt x="2057" y="979"/>
                          <a:pt x="2057" y="979"/>
                          <a:pt x="2057" y="979"/>
                        </a:cubicBezTo>
                        <a:cubicBezTo>
                          <a:pt x="2056" y="973"/>
                          <a:pt x="2056" y="973"/>
                          <a:pt x="2056" y="973"/>
                        </a:cubicBezTo>
                        <a:cubicBezTo>
                          <a:pt x="2052" y="965"/>
                          <a:pt x="2052" y="965"/>
                          <a:pt x="2052" y="965"/>
                        </a:cubicBezTo>
                        <a:cubicBezTo>
                          <a:pt x="2050" y="961"/>
                          <a:pt x="2050" y="961"/>
                          <a:pt x="2050" y="961"/>
                        </a:cubicBezTo>
                        <a:cubicBezTo>
                          <a:pt x="2044" y="956"/>
                          <a:pt x="2044" y="956"/>
                          <a:pt x="2044" y="956"/>
                        </a:cubicBezTo>
                        <a:cubicBezTo>
                          <a:pt x="2042" y="953"/>
                          <a:pt x="2042" y="953"/>
                          <a:pt x="2042" y="953"/>
                        </a:cubicBezTo>
                        <a:cubicBezTo>
                          <a:pt x="2041" y="949"/>
                          <a:pt x="2041" y="949"/>
                          <a:pt x="2041" y="949"/>
                        </a:cubicBezTo>
                        <a:cubicBezTo>
                          <a:pt x="2042" y="938"/>
                          <a:pt x="2042" y="938"/>
                          <a:pt x="2042" y="938"/>
                        </a:cubicBezTo>
                        <a:cubicBezTo>
                          <a:pt x="2041" y="933"/>
                          <a:pt x="2041" y="933"/>
                          <a:pt x="2041" y="933"/>
                        </a:cubicBezTo>
                        <a:cubicBezTo>
                          <a:pt x="2039" y="926"/>
                          <a:pt x="2039" y="926"/>
                          <a:pt x="2039" y="926"/>
                        </a:cubicBezTo>
                        <a:cubicBezTo>
                          <a:pt x="2039" y="919"/>
                          <a:pt x="2039" y="919"/>
                          <a:pt x="2039" y="919"/>
                        </a:cubicBezTo>
                        <a:cubicBezTo>
                          <a:pt x="2039" y="909"/>
                          <a:pt x="2039" y="909"/>
                          <a:pt x="2039" y="909"/>
                        </a:cubicBezTo>
                        <a:cubicBezTo>
                          <a:pt x="2042" y="904"/>
                          <a:pt x="2042" y="904"/>
                          <a:pt x="2042" y="904"/>
                        </a:cubicBezTo>
                        <a:cubicBezTo>
                          <a:pt x="2044" y="901"/>
                          <a:pt x="2044" y="901"/>
                          <a:pt x="2044" y="901"/>
                        </a:cubicBezTo>
                        <a:cubicBezTo>
                          <a:pt x="2046" y="899"/>
                          <a:pt x="2046" y="899"/>
                          <a:pt x="2046" y="899"/>
                        </a:cubicBezTo>
                        <a:cubicBezTo>
                          <a:pt x="2048" y="898"/>
                          <a:pt x="2048" y="898"/>
                          <a:pt x="2048" y="898"/>
                        </a:cubicBezTo>
                        <a:cubicBezTo>
                          <a:pt x="2050" y="898"/>
                          <a:pt x="2050" y="898"/>
                          <a:pt x="2050" y="898"/>
                        </a:cubicBezTo>
                        <a:cubicBezTo>
                          <a:pt x="2053" y="900"/>
                          <a:pt x="2053" y="900"/>
                          <a:pt x="2053" y="900"/>
                        </a:cubicBezTo>
                        <a:cubicBezTo>
                          <a:pt x="2056" y="902"/>
                          <a:pt x="2056" y="902"/>
                          <a:pt x="2056" y="902"/>
                        </a:cubicBezTo>
                        <a:cubicBezTo>
                          <a:pt x="2061" y="907"/>
                          <a:pt x="2061" y="907"/>
                          <a:pt x="2061" y="907"/>
                        </a:cubicBezTo>
                        <a:cubicBezTo>
                          <a:pt x="2063" y="908"/>
                          <a:pt x="2063" y="908"/>
                          <a:pt x="2063" y="908"/>
                        </a:cubicBezTo>
                        <a:cubicBezTo>
                          <a:pt x="2066" y="909"/>
                          <a:pt x="2066" y="909"/>
                          <a:pt x="2066" y="909"/>
                        </a:cubicBezTo>
                        <a:cubicBezTo>
                          <a:pt x="2070" y="909"/>
                          <a:pt x="2070" y="909"/>
                          <a:pt x="2070" y="909"/>
                        </a:cubicBezTo>
                        <a:cubicBezTo>
                          <a:pt x="2081" y="907"/>
                          <a:pt x="2081" y="907"/>
                          <a:pt x="2081" y="907"/>
                        </a:cubicBezTo>
                        <a:cubicBezTo>
                          <a:pt x="2087" y="905"/>
                          <a:pt x="2087" y="905"/>
                          <a:pt x="2087" y="905"/>
                        </a:cubicBezTo>
                        <a:cubicBezTo>
                          <a:pt x="2092" y="902"/>
                          <a:pt x="2092" y="902"/>
                          <a:pt x="2092" y="902"/>
                        </a:cubicBezTo>
                        <a:cubicBezTo>
                          <a:pt x="2096" y="898"/>
                          <a:pt x="2096" y="898"/>
                          <a:pt x="2096" y="898"/>
                        </a:cubicBezTo>
                        <a:cubicBezTo>
                          <a:pt x="2100" y="895"/>
                          <a:pt x="2100" y="895"/>
                          <a:pt x="2100" y="895"/>
                        </a:cubicBezTo>
                        <a:cubicBezTo>
                          <a:pt x="2102" y="892"/>
                          <a:pt x="2102" y="892"/>
                          <a:pt x="2102" y="892"/>
                        </a:cubicBezTo>
                        <a:cubicBezTo>
                          <a:pt x="2104" y="889"/>
                          <a:pt x="2104" y="889"/>
                          <a:pt x="2104" y="889"/>
                        </a:cubicBezTo>
                        <a:cubicBezTo>
                          <a:pt x="2104" y="885"/>
                          <a:pt x="2104" y="885"/>
                          <a:pt x="2104" y="885"/>
                        </a:cubicBezTo>
                        <a:cubicBezTo>
                          <a:pt x="2103" y="881"/>
                          <a:pt x="2103" y="881"/>
                          <a:pt x="2103" y="881"/>
                        </a:cubicBezTo>
                        <a:cubicBezTo>
                          <a:pt x="2100" y="878"/>
                          <a:pt x="2100" y="878"/>
                          <a:pt x="2100" y="878"/>
                        </a:cubicBezTo>
                        <a:cubicBezTo>
                          <a:pt x="2095" y="876"/>
                          <a:pt x="2095" y="876"/>
                          <a:pt x="2095" y="876"/>
                        </a:cubicBezTo>
                        <a:cubicBezTo>
                          <a:pt x="2087" y="873"/>
                          <a:pt x="2087" y="873"/>
                          <a:pt x="2087" y="873"/>
                        </a:cubicBezTo>
                        <a:cubicBezTo>
                          <a:pt x="2076" y="873"/>
                          <a:pt x="2076" y="873"/>
                          <a:pt x="2076" y="873"/>
                        </a:cubicBezTo>
                        <a:cubicBezTo>
                          <a:pt x="2062" y="875"/>
                          <a:pt x="2062" y="875"/>
                          <a:pt x="2062" y="875"/>
                        </a:cubicBezTo>
                        <a:cubicBezTo>
                          <a:pt x="2058" y="876"/>
                          <a:pt x="2058" y="876"/>
                          <a:pt x="2058" y="876"/>
                        </a:cubicBezTo>
                        <a:cubicBezTo>
                          <a:pt x="2053" y="873"/>
                          <a:pt x="2053" y="873"/>
                          <a:pt x="2053" y="873"/>
                        </a:cubicBezTo>
                        <a:cubicBezTo>
                          <a:pt x="2047" y="869"/>
                          <a:pt x="2047" y="869"/>
                          <a:pt x="2047" y="869"/>
                        </a:cubicBezTo>
                        <a:cubicBezTo>
                          <a:pt x="2031" y="854"/>
                          <a:pt x="2031" y="854"/>
                          <a:pt x="2031" y="854"/>
                        </a:cubicBezTo>
                        <a:cubicBezTo>
                          <a:pt x="2028" y="849"/>
                          <a:pt x="2028" y="849"/>
                          <a:pt x="2028" y="849"/>
                        </a:cubicBezTo>
                        <a:cubicBezTo>
                          <a:pt x="2028" y="844"/>
                          <a:pt x="2028" y="844"/>
                          <a:pt x="2028" y="844"/>
                        </a:cubicBezTo>
                        <a:cubicBezTo>
                          <a:pt x="2031" y="838"/>
                          <a:pt x="2031" y="838"/>
                          <a:pt x="2031" y="838"/>
                        </a:cubicBezTo>
                        <a:cubicBezTo>
                          <a:pt x="2033" y="835"/>
                          <a:pt x="2033" y="835"/>
                          <a:pt x="2033" y="835"/>
                        </a:cubicBezTo>
                        <a:cubicBezTo>
                          <a:pt x="2036" y="834"/>
                          <a:pt x="2036" y="834"/>
                          <a:pt x="2036" y="834"/>
                        </a:cubicBezTo>
                        <a:cubicBezTo>
                          <a:pt x="2039" y="834"/>
                          <a:pt x="2039" y="834"/>
                          <a:pt x="2039" y="834"/>
                        </a:cubicBezTo>
                        <a:cubicBezTo>
                          <a:pt x="2041" y="834"/>
                          <a:pt x="2041" y="834"/>
                          <a:pt x="2041" y="834"/>
                        </a:cubicBezTo>
                        <a:cubicBezTo>
                          <a:pt x="2060" y="840"/>
                          <a:pt x="2060" y="840"/>
                          <a:pt x="2060" y="840"/>
                        </a:cubicBezTo>
                        <a:cubicBezTo>
                          <a:pt x="2064" y="840"/>
                          <a:pt x="2064" y="840"/>
                          <a:pt x="2064" y="840"/>
                        </a:cubicBezTo>
                        <a:cubicBezTo>
                          <a:pt x="2067" y="839"/>
                          <a:pt x="2067" y="839"/>
                          <a:pt x="2067" y="839"/>
                        </a:cubicBezTo>
                        <a:cubicBezTo>
                          <a:pt x="2071" y="838"/>
                          <a:pt x="2071" y="838"/>
                          <a:pt x="2071" y="838"/>
                        </a:cubicBezTo>
                        <a:cubicBezTo>
                          <a:pt x="2075" y="835"/>
                          <a:pt x="2075" y="835"/>
                          <a:pt x="2075" y="835"/>
                        </a:cubicBezTo>
                        <a:cubicBezTo>
                          <a:pt x="2087" y="820"/>
                          <a:pt x="2087" y="820"/>
                          <a:pt x="2087" y="820"/>
                        </a:cubicBezTo>
                        <a:cubicBezTo>
                          <a:pt x="2113" y="800"/>
                          <a:pt x="2113" y="800"/>
                          <a:pt x="2113" y="800"/>
                        </a:cubicBezTo>
                        <a:cubicBezTo>
                          <a:pt x="2116" y="799"/>
                          <a:pt x="2116" y="799"/>
                          <a:pt x="2116" y="799"/>
                        </a:cubicBezTo>
                        <a:cubicBezTo>
                          <a:pt x="2120" y="798"/>
                          <a:pt x="2120" y="798"/>
                          <a:pt x="2120" y="798"/>
                        </a:cubicBezTo>
                        <a:cubicBezTo>
                          <a:pt x="2129" y="799"/>
                          <a:pt x="2129" y="799"/>
                          <a:pt x="2129" y="799"/>
                        </a:cubicBezTo>
                        <a:cubicBezTo>
                          <a:pt x="2133" y="798"/>
                          <a:pt x="2133" y="798"/>
                          <a:pt x="2133" y="798"/>
                        </a:cubicBezTo>
                        <a:cubicBezTo>
                          <a:pt x="2136" y="796"/>
                          <a:pt x="2136" y="796"/>
                          <a:pt x="2136" y="796"/>
                        </a:cubicBezTo>
                        <a:cubicBezTo>
                          <a:pt x="2140" y="794"/>
                          <a:pt x="2140" y="794"/>
                          <a:pt x="2140" y="794"/>
                        </a:cubicBezTo>
                        <a:cubicBezTo>
                          <a:pt x="2143" y="791"/>
                          <a:pt x="2143" y="791"/>
                          <a:pt x="2143" y="791"/>
                        </a:cubicBezTo>
                        <a:cubicBezTo>
                          <a:pt x="2146" y="788"/>
                          <a:pt x="2146" y="788"/>
                          <a:pt x="2146" y="788"/>
                        </a:cubicBezTo>
                        <a:cubicBezTo>
                          <a:pt x="2149" y="784"/>
                          <a:pt x="2149" y="784"/>
                          <a:pt x="2149" y="784"/>
                        </a:cubicBezTo>
                        <a:cubicBezTo>
                          <a:pt x="2177" y="726"/>
                          <a:pt x="2177" y="726"/>
                          <a:pt x="2177" y="726"/>
                        </a:cubicBezTo>
                        <a:cubicBezTo>
                          <a:pt x="2177" y="720"/>
                          <a:pt x="2177" y="720"/>
                          <a:pt x="2177" y="720"/>
                        </a:cubicBezTo>
                        <a:lnTo>
                          <a:pt x="2175" y="713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34" name="Freeform 196">
                    <a:extLst>
                      <a:ext uri="{FF2B5EF4-FFF2-40B4-BE49-F238E27FC236}">
                        <a16:creationId xmlns:a16="http://schemas.microsoft.com/office/drawing/2014/main" id="{3A7E0ED6-9FBE-8D6D-D78B-791422D10AE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gray">
                  <a:xfrm>
                    <a:off x="4352206" y="3892384"/>
                    <a:ext cx="257264" cy="54833"/>
                  </a:xfrm>
                  <a:custGeom>
                    <a:avLst/>
                    <a:gdLst>
                      <a:gd name="T0" fmla="*/ 48 w 685"/>
                      <a:gd name="T1" fmla="*/ 4 h 146"/>
                      <a:gd name="T2" fmla="*/ 0 w 685"/>
                      <a:gd name="T3" fmla="*/ 16 h 146"/>
                      <a:gd name="T4" fmla="*/ 0 w 685"/>
                      <a:gd name="T5" fmla="*/ 15 h 146"/>
                      <a:gd name="T6" fmla="*/ 7 w 685"/>
                      <a:gd name="T7" fmla="*/ 6 h 146"/>
                      <a:gd name="T8" fmla="*/ 18 w 685"/>
                      <a:gd name="T9" fmla="*/ 3 h 146"/>
                      <a:gd name="T10" fmla="*/ 29 w 685"/>
                      <a:gd name="T11" fmla="*/ 4 h 146"/>
                      <a:gd name="T12" fmla="*/ 40 w 685"/>
                      <a:gd name="T13" fmla="*/ 0 h 146"/>
                      <a:gd name="T14" fmla="*/ 47 w 685"/>
                      <a:gd name="T15" fmla="*/ 2 h 146"/>
                      <a:gd name="T16" fmla="*/ 49 w 685"/>
                      <a:gd name="T17" fmla="*/ 3 h 146"/>
                      <a:gd name="T18" fmla="*/ 669 w 685"/>
                      <a:gd name="T19" fmla="*/ 143 h 146"/>
                      <a:gd name="T20" fmla="*/ 667 w 685"/>
                      <a:gd name="T21" fmla="*/ 141 h 146"/>
                      <a:gd name="T22" fmla="*/ 667 w 685"/>
                      <a:gd name="T23" fmla="*/ 135 h 146"/>
                      <a:gd name="T24" fmla="*/ 664 w 685"/>
                      <a:gd name="T25" fmla="*/ 132 h 146"/>
                      <a:gd name="T26" fmla="*/ 661 w 685"/>
                      <a:gd name="T27" fmla="*/ 131 h 146"/>
                      <a:gd name="T28" fmla="*/ 652 w 685"/>
                      <a:gd name="T29" fmla="*/ 144 h 146"/>
                      <a:gd name="T30" fmla="*/ 655 w 685"/>
                      <a:gd name="T31" fmla="*/ 144 h 146"/>
                      <a:gd name="T32" fmla="*/ 659 w 685"/>
                      <a:gd name="T33" fmla="*/ 142 h 146"/>
                      <a:gd name="T34" fmla="*/ 664 w 685"/>
                      <a:gd name="T35" fmla="*/ 144 h 146"/>
                      <a:gd name="T36" fmla="*/ 666 w 685"/>
                      <a:gd name="T37" fmla="*/ 145 h 146"/>
                      <a:gd name="T38" fmla="*/ 670 w 685"/>
                      <a:gd name="T39" fmla="*/ 146 h 146"/>
                      <a:gd name="T40" fmla="*/ 682 w 685"/>
                      <a:gd name="T41" fmla="*/ 129 h 146"/>
                      <a:gd name="T42" fmla="*/ 678 w 685"/>
                      <a:gd name="T43" fmla="*/ 127 h 146"/>
                      <a:gd name="T44" fmla="*/ 674 w 685"/>
                      <a:gd name="T45" fmla="*/ 128 h 146"/>
                      <a:gd name="T46" fmla="*/ 671 w 685"/>
                      <a:gd name="T47" fmla="*/ 125 h 146"/>
                      <a:gd name="T48" fmla="*/ 673 w 685"/>
                      <a:gd name="T49" fmla="*/ 123 h 146"/>
                      <a:gd name="T50" fmla="*/ 674 w 685"/>
                      <a:gd name="T51" fmla="*/ 121 h 146"/>
                      <a:gd name="T52" fmla="*/ 680 w 685"/>
                      <a:gd name="T53" fmla="*/ 121 h 146"/>
                      <a:gd name="T54" fmla="*/ 680 w 685"/>
                      <a:gd name="T55" fmla="*/ 114 h 146"/>
                      <a:gd name="T56" fmla="*/ 675 w 685"/>
                      <a:gd name="T57" fmla="*/ 114 h 146"/>
                      <a:gd name="T58" fmla="*/ 672 w 685"/>
                      <a:gd name="T59" fmla="*/ 112 h 146"/>
                      <a:gd name="T60" fmla="*/ 672 w 685"/>
                      <a:gd name="T61" fmla="*/ 110 h 146"/>
                      <a:gd name="T62" fmla="*/ 662 w 685"/>
                      <a:gd name="T63" fmla="*/ 130 h 146"/>
                      <a:gd name="T64" fmla="*/ 664 w 685"/>
                      <a:gd name="T65" fmla="*/ 130 h 146"/>
                      <a:gd name="T66" fmla="*/ 666 w 685"/>
                      <a:gd name="T67" fmla="*/ 132 h 146"/>
                      <a:gd name="T68" fmla="*/ 668 w 685"/>
                      <a:gd name="T69" fmla="*/ 138 h 146"/>
                      <a:gd name="T70" fmla="*/ 669 w 685"/>
                      <a:gd name="T71" fmla="*/ 142 h 146"/>
                      <a:gd name="T72" fmla="*/ 670 w 685"/>
                      <a:gd name="T73" fmla="*/ 144 h 146"/>
                      <a:gd name="T74" fmla="*/ 674 w 685"/>
                      <a:gd name="T75" fmla="*/ 146 h 146"/>
                      <a:gd name="T76" fmla="*/ 678 w 685"/>
                      <a:gd name="T77" fmla="*/ 144 h 146"/>
                      <a:gd name="T78" fmla="*/ 679 w 685"/>
                      <a:gd name="T79" fmla="*/ 141 h 146"/>
                      <a:gd name="T80" fmla="*/ 676 w 685"/>
                      <a:gd name="T81" fmla="*/ 139 h 146"/>
                      <a:gd name="T82" fmla="*/ 679 w 685"/>
                      <a:gd name="T83" fmla="*/ 134 h 146"/>
                      <a:gd name="T84" fmla="*/ 683 w 685"/>
                      <a:gd name="T85" fmla="*/ 134 h 146"/>
                      <a:gd name="T86" fmla="*/ 683 w 685"/>
                      <a:gd name="T87" fmla="*/ 130 h 1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685" h="146">
                        <a:moveTo>
                          <a:pt x="49" y="3"/>
                        </a:moveTo>
                        <a:cubicBezTo>
                          <a:pt x="48" y="4"/>
                          <a:pt x="48" y="4"/>
                          <a:pt x="48" y="4"/>
                        </a:cubicBezTo>
                        <a:cubicBezTo>
                          <a:pt x="45" y="4"/>
                          <a:pt x="38" y="11"/>
                          <a:pt x="32" y="14"/>
                        </a:cubicBezTo>
                        <a:cubicBezTo>
                          <a:pt x="27" y="15"/>
                          <a:pt x="12" y="16"/>
                          <a:pt x="0" y="16"/>
                        </a:cubicBezTo>
                        <a:cubicBezTo>
                          <a:pt x="0" y="16"/>
                          <a:pt x="0" y="16"/>
                          <a:pt x="0" y="15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3"/>
                          <a:pt x="1" y="10"/>
                          <a:pt x="2" y="9"/>
                        </a:cubicBezTo>
                        <a:cubicBezTo>
                          <a:pt x="3" y="8"/>
                          <a:pt x="6" y="6"/>
                          <a:pt x="7" y="6"/>
                        </a:cubicBezTo>
                        <a:cubicBezTo>
                          <a:pt x="8" y="5"/>
                          <a:pt x="11" y="6"/>
                          <a:pt x="13" y="5"/>
                        </a:cubicBezTo>
                        <a:cubicBezTo>
                          <a:pt x="14" y="5"/>
                          <a:pt x="17" y="3"/>
                          <a:pt x="18" y="3"/>
                        </a:cubicBezTo>
                        <a:cubicBezTo>
                          <a:pt x="20" y="3"/>
                          <a:pt x="22" y="4"/>
                          <a:pt x="24" y="4"/>
                        </a:cubicBezTo>
                        <a:cubicBezTo>
                          <a:pt x="25" y="4"/>
                          <a:pt x="28" y="4"/>
                          <a:pt x="29" y="4"/>
                        </a:cubicBezTo>
                        <a:cubicBezTo>
                          <a:pt x="30" y="4"/>
                          <a:pt x="34" y="3"/>
                          <a:pt x="36" y="3"/>
                        </a:cubicBezTo>
                        <a:cubicBezTo>
                          <a:pt x="37" y="2"/>
                          <a:pt x="39" y="0"/>
                          <a:pt x="40" y="0"/>
                        </a:cubicBezTo>
                        <a:cubicBezTo>
                          <a:pt x="41" y="0"/>
                          <a:pt x="42" y="0"/>
                          <a:pt x="43" y="0"/>
                        </a:cubicBezTo>
                        <a:cubicBezTo>
                          <a:pt x="44" y="0"/>
                          <a:pt x="45" y="1"/>
                          <a:pt x="47" y="2"/>
                        </a:cubicBezTo>
                        <a:cubicBezTo>
                          <a:pt x="47" y="2"/>
                          <a:pt x="47" y="3"/>
                          <a:pt x="48" y="4"/>
                        </a:cubicBezTo>
                        <a:cubicBezTo>
                          <a:pt x="48" y="4"/>
                          <a:pt x="48" y="3"/>
                          <a:pt x="49" y="3"/>
                        </a:cubicBezTo>
                        <a:close/>
                        <a:moveTo>
                          <a:pt x="670" y="146"/>
                        </a:moveTo>
                        <a:cubicBezTo>
                          <a:pt x="670" y="145"/>
                          <a:pt x="669" y="144"/>
                          <a:pt x="669" y="143"/>
                        </a:cubicBezTo>
                        <a:cubicBezTo>
                          <a:pt x="668" y="143"/>
                          <a:pt x="668" y="143"/>
                          <a:pt x="668" y="143"/>
                        </a:cubicBezTo>
                        <a:cubicBezTo>
                          <a:pt x="668" y="143"/>
                          <a:pt x="667" y="142"/>
                          <a:pt x="667" y="141"/>
                        </a:cubicBezTo>
                        <a:cubicBezTo>
                          <a:pt x="667" y="140"/>
                          <a:pt x="667" y="138"/>
                          <a:pt x="667" y="137"/>
                        </a:cubicBezTo>
                        <a:cubicBezTo>
                          <a:pt x="667" y="137"/>
                          <a:pt x="667" y="136"/>
                          <a:pt x="667" y="135"/>
                        </a:cubicBezTo>
                        <a:cubicBezTo>
                          <a:pt x="667" y="135"/>
                          <a:pt x="666" y="134"/>
                          <a:pt x="665" y="134"/>
                        </a:cubicBezTo>
                        <a:cubicBezTo>
                          <a:pt x="665" y="133"/>
                          <a:pt x="665" y="132"/>
                          <a:pt x="664" y="132"/>
                        </a:cubicBezTo>
                        <a:cubicBezTo>
                          <a:pt x="664" y="132"/>
                          <a:pt x="663" y="132"/>
                          <a:pt x="662" y="132"/>
                        </a:cubicBezTo>
                        <a:cubicBezTo>
                          <a:pt x="662" y="131"/>
                          <a:pt x="661" y="131"/>
                          <a:pt x="661" y="131"/>
                        </a:cubicBezTo>
                        <a:cubicBezTo>
                          <a:pt x="660" y="130"/>
                          <a:pt x="660" y="130"/>
                          <a:pt x="659" y="130"/>
                        </a:cubicBezTo>
                        <a:cubicBezTo>
                          <a:pt x="657" y="134"/>
                          <a:pt x="655" y="139"/>
                          <a:pt x="652" y="144"/>
                        </a:cubicBezTo>
                        <a:cubicBezTo>
                          <a:pt x="653" y="144"/>
                          <a:pt x="653" y="144"/>
                          <a:pt x="653" y="144"/>
                        </a:cubicBezTo>
                        <a:cubicBezTo>
                          <a:pt x="653" y="144"/>
                          <a:pt x="654" y="144"/>
                          <a:pt x="655" y="144"/>
                        </a:cubicBezTo>
                        <a:cubicBezTo>
                          <a:pt x="656" y="143"/>
                          <a:pt x="656" y="143"/>
                          <a:pt x="656" y="143"/>
                        </a:cubicBezTo>
                        <a:cubicBezTo>
                          <a:pt x="658" y="143"/>
                          <a:pt x="658" y="142"/>
                          <a:pt x="659" y="142"/>
                        </a:cubicBezTo>
                        <a:cubicBezTo>
                          <a:pt x="661" y="142"/>
                          <a:pt x="661" y="142"/>
                          <a:pt x="661" y="142"/>
                        </a:cubicBezTo>
                        <a:cubicBezTo>
                          <a:pt x="662" y="142"/>
                          <a:pt x="664" y="143"/>
                          <a:pt x="664" y="144"/>
                        </a:cubicBezTo>
                        <a:cubicBezTo>
                          <a:pt x="664" y="145"/>
                          <a:pt x="664" y="145"/>
                          <a:pt x="664" y="145"/>
                        </a:cubicBezTo>
                        <a:cubicBezTo>
                          <a:pt x="664" y="146"/>
                          <a:pt x="666" y="146"/>
                          <a:pt x="666" y="145"/>
                        </a:cubicBezTo>
                        <a:cubicBezTo>
                          <a:pt x="667" y="145"/>
                          <a:pt x="668" y="145"/>
                          <a:pt x="668" y="145"/>
                        </a:cubicBezTo>
                        <a:cubicBezTo>
                          <a:pt x="669" y="146"/>
                          <a:pt x="670" y="146"/>
                          <a:pt x="670" y="146"/>
                        </a:cubicBezTo>
                        <a:close/>
                        <a:moveTo>
                          <a:pt x="683" y="130"/>
                        </a:moveTo>
                        <a:cubicBezTo>
                          <a:pt x="683" y="130"/>
                          <a:pt x="682" y="130"/>
                          <a:pt x="682" y="129"/>
                        </a:cubicBezTo>
                        <a:cubicBezTo>
                          <a:pt x="682" y="129"/>
                          <a:pt x="682" y="128"/>
                          <a:pt x="681" y="128"/>
                        </a:cubicBezTo>
                        <a:cubicBezTo>
                          <a:pt x="681" y="127"/>
                          <a:pt x="679" y="127"/>
                          <a:pt x="678" y="127"/>
                        </a:cubicBezTo>
                        <a:cubicBezTo>
                          <a:pt x="677" y="126"/>
                          <a:pt x="676" y="127"/>
                          <a:pt x="676" y="127"/>
                        </a:cubicBezTo>
                        <a:cubicBezTo>
                          <a:pt x="675" y="128"/>
                          <a:pt x="674" y="128"/>
                          <a:pt x="674" y="128"/>
                        </a:cubicBezTo>
                        <a:cubicBezTo>
                          <a:pt x="673" y="128"/>
                          <a:pt x="672" y="128"/>
                          <a:pt x="671" y="127"/>
                        </a:cubicBezTo>
                        <a:cubicBezTo>
                          <a:pt x="671" y="126"/>
                          <a:pt x="671" y="126"/>
                          <a:pt x="671" y="125"/>
                        </a:cubicBezTo>
                        <a:cubicBezTo>
                          <a:pt x="672" y="125"/>
                          <a:pt x="672" y="125"/>
                          <a:pt x="672" y="125"/>
                        </a:cubicBezTo>
                        <a:cubicBezTo>
                          <a:pt x="672" y="125"/>
                          <a:pt x="672" y="124"/>
                          <a:pt x="673" y="123"/>
                        </a:cubicBezTo>
                        <a:cubicBezTo>
                          <a:pt x="673" y="122"/>
                          <a:pt x="673" y="122"/>
                          <a:pt x="673" y="122"/>
                        </a:cubicBezTo>
                        <a:cubicBezTo>
                          <a:pt x="674" y="121"/>
                          <a:pt x="674" y="121"/>
                          <a:pt x="674" y="121"/>
                        </a:cubicBezTo>
                        <a:cubicBezTo>
                          <a:pt x="675" y="120"/>
                          <a:pt x="677" y="122"/>
                          <a:pt x="678" y="122"/>
                        </a:cubicBezTo>
                        <a:cubicBezTo>
                          <a:pt x="679" y="122"/>
                          <a:pt x="680" y="122"/>
                          <a:pt x="680" y="121"/>
                        </a:cubicBezTo>
                        <a:cubicBezTo>
                          <a:pt x="680" y="120"/>
                          <a:pt x="679" y="119"/>
                          <a:pt x="680" y="118"/>
                        </a:cubicBezTo>
                        <a:cubicBezTo>
                          <a:pt x="680" y="117"/>
                          <a:pt x="681" y="115"/>
                          <a:pt x="680" y="114"/>
                        </a:cubicBezTo>
                        <a:cubicBezTo>
                          <a:pt x="680" y="114"/>
                          <a:pt x="679" y="114"/>
                          <a:pt x="678" y="114"/>
                        </a:cubicBezTo>
                        <a:cubicBezTo>
                          <a:pt x="678" y="114"/>
                          <a:pt x="676" y="115"/>
                          <a:pt x="675" y="114"/>
                        </a:cubicBezTo>
                        <a:cubicBezTo>
                          <a:pt x="674" y="114"/>
                          <a:pt x="673" y="114"/>
                          <a:pt x="672" y="114"/>
                        </a:cubicBezTo>
                        <a:cubicBezTo>
                          <a:pt x="672" y="113"/>
                          <a:pt x="672" y="112"/>
                          <a:pt x="672" y="112"/>
                        </a:cubicBezTo>
                        <a:cubicBezTo>
                          <a:pt x="672" y="112"/>
                          <a:pt x="671" y="112"/>
                          <a:pt x="671" y="112"/>
                        </a:cubicBezTo>
                        <a:cubicBezTo>
                          <a:pt x="671" y="111"/>
                          <a:pt x="671" y="111"/>
                          <a:pt x="672" y="110"/>
                        </a:cubicBezTo>
                        <a:cubicBezTo>
                          <a:pt x="669" y="113"/>
                          <a:pt x="665" y="120"/>
                          <a:pt x="660" y="129"/>
                        </a:cubicBezTo>
                        <a:cubicBezTo>
                          <a:pt x="661" y="129"/>
                          <a:pt x="661" y="129"/>
                          <a:pt x="662" y="130"/>
                        </a:cubicBezTo>
                        <a:cubicBezTo>
                          <a:pt x="663" y="130"/>
                          <a:pt x="663" y="130"/>
                          <a:pt x="663" y="130"/>
                        </a:cubicBezTo>
                        <a:cubicBezTo>
                          <a:pt x="664" y="130"/>
                          <a:pt x="664" y="130"/>
                          <a:pt x="664" y="130"/>
                        </a:cubicBezTo>
                        <a:cubicBezTo>
                          <a:pt x="665" y="130"/>
                          <a:pt x="665" y="131"/>
                          <a:pt x="666" y="132"/>
                        </a:cubicBezTo>
                        <a:cubicBezTo>
                          <a:pt x="666" y="132"/>
                          <a:pt x="666" y="132"/>
                          <a:pt x="666" y="132"/>
                        </a:cubicBezTo>
                        <a:cubicBezTo>
                          <a:pt x="667" y="134"/>
                          <a:pt x="669" y="135"/>
                          <a:pt x="669" y="136"/>
                        </a:cubicBezTo>
                        <a:cubicBezTo>
                          <a:pt x="670" y="137"/>
                          <a:pt x="669" y="137"/>
                          <a:pt x="668" y="138"/>
                        </a:cubicBezTo>
                        <a:cubicBezTo>
                          <a:pt x="669" y="138"/>
                          <a:pt x="668" y="140"/>
                          <a:pt x="668" y="140"/>
                        </a:cubicBezTo>
                        <a:cubicBezTo>
                          <a:pt x="669" y="141"/>
                          <a:pt x="669" y="142"/>
                          <a:pt x="669" y="142"/>
                        </a:cubicBezTo>
                        <a:cubicBezTo>
                          <a:pt x="669" y="143"/>
                          <a:pt x="670" y="143"/>
                          <a:pt x="671" y="143"/>
                        </a:cubicBezTo>
                        <a:cubicBezTo>
                          <a:pt x="670" y="144"/>
                          <a:pt x="670" y="144"/>
                          <a:pt x="670" y="144"/>
                        </a:cubicBezTo>
                        <a:cubicBezTo>
                          <a:pt x="671" y="145"/>
                          <a:pt x="671" y="145"/>
                          <a:pt x="672" y="146"/>
                        </a:cubicBezTo>
                        <a:cubicBezTo>
                          <a:pt x="674" y="146"/>
                          <a:pt x="674" y="146"/>
                          <a:pt x="674" y="146"/>
                        </a:cubicBezTo>
                        <a:cubicBezTo>
                          <a:pt x="675" y="146"/>
                          <a:pt x="676" y="146"/>
                          <a:pt x="676" y="146"/>
                        </a:cubicBezTo>
                        <a:cubicBezTo>
                          <a:pt x="677" y="146"/>
                          <a:pt x="678" y="145"/>
                          <a:pt x="678" y="144"/>
                        </a:cubicBezTo>
                        <a:cubicBezTo>
                          <a:pt x="678" y="144"/>
                          <a:pt x="680" y="143"/>
                          <a:pt x="680" y="142"/>
                        </a:cubicBezTo>
                        <a:cubicBezTo>
                          <a:pt x="680" y="142"/>
                          <a:pt x="679" y="142"/>
                          <a:pt x="679" y="141"/>
                        </a:cubicBezTo>
                        <a:cubicBezTo>
                          <a:pt x="678" y="141"/>
                          <a:pt x="677" y="141"/>
                          <a:pt x="677" y="141"/>
                        </a:cubicBezTo>
                        <a:cubicBezTo>
                          <a:pt x="677" y="141"/>
                          <a:pt x="676" y="140"/>
                          <a:pt x="676" y="139"/>
                        </a:cubicBezTo>
                        <a:cubicBezTo>
                          <a:pt x="676" y="139"/>
                          <a:pt x="676" y="137"/>
                          <a:pt x="676" y="136"/>
                        </a:cubicBezTo>
                        <a:cubicBezTo>
                          <a:pt x="677" y="135"/>
                          <a:pt x="678" y="134"/>
                          <a:pt x="679" y="134"/>
                        </a:cubicBezTo>
                        <a:cubicBezTo>
                          <a:pt x="680" y="134"/>
                          <a:pt x="681" y="135"/>
                          <a:pt x="681" y="135"/>
                        </a:cubicBezTo>
                        <a:cubicBezTo>
                          <a:pt x="682" y="135"/>
                          <a:pt x="683" y="135"/>
                          <a:pt x="683" y="134"/>
                        </a:cubicBezTo>
                        <a:cubicBezTo>
                          <a:pt x="684" y="134"/>
                          <a:pt x="685" y="133"/>
                          <a:pt x="684" y="131"/>
                        </a:cubicBezTo>
                        <a:cubicBezTo>
                          <a:pt x="684" y="131"/>
                          <a:pt x="683" y="131"/>
                          <a:pt x="683" y="130"/>
                        </a:cubicBez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rgbClr val="C0C0C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35" name="Freeform 197">
                    <a:extLst>
                      <a:ext uri="{FF2B5EF4-FFF2-40B4-BE49-F238E27FC236}">
                        <a16:creationId xmlns:a16="http://schemas.microsoft.com/office/drawing/2014/main" id="{3C9EAACE-D428-2DC9-1183-E4AC853C8D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104655" y="4115847"/>
                    <a:ext cx="1051213" cy="881081"/>
                  </a:xfrm>
                  <a:custGeom>
                    <a:avLst/>
                    <a:gdLst>
                      <a:gd name="T0" fmla="*/ 2702 w 2798"/>
                      <a:gd name="T1" fmla="*/ 47 h 2346"/>
                      <a:gd name="T2" fmla="*/ 2648 w 2798"/>
                      <a:gd name="T3" fmla="*/ 125 h 2346"/>
                      <a:gd name="T4" fmla="*/ 2484 w 2798"/>
                      <a:gd name="T5" fmla="*/ 110 h 2346"/>
                      <a:gd name="T6" fmla="*/ 2438 w 2798"/>
                      <a:gd name="T7" fmla="*/ 78 h 2346"/>
                      <a:gd name="T8" fmla="*/ 2359 w 2798"/>
                      <a:gd name="T9" fmla="*/ 42 h 2346"/>
                      <a:gd name="T10" fmla="*/ 2306 w 2798"/>
                      <a:gd name="T11" fmla="*/ 55 h 2346"/>
                      <a:gd name="T12" fmla="*/ 2324 w 2798"/>
                      <a:gd name="T13" fmla="*/ 104 h 2346"/>
                      <a:gd name="T14" fmla="*/ 2196 w 2798"/>
                      <a:gd name="T15" fmla="*/ 189 h 2346"/>
                      <a:gd name="T16" fmla="*/ 2197 w 2798"/>
                      <a:gd name="T17" fmla="*/ 281 h 2346"/>
                      <a:gd name="T18" fmla="*/ 2113 w 2798"/>
                      <a:gd name="T19" fmla="*/ 281 h 2346"/>
                      <a:gd name="T20" fmla="*/ 2046 w 2798"/>
                      <a:gd name="T21" fmla="*/ 307 h 2346"/>
                      <a:gd name="T22" fmla="*/ 1997 w 2798"/>
                      <a:gd name="T23" fmla="*/ 229 h 2346"/>
                      <a:gd name="T24" fmla="*/ 1964 w 2798"/>
                      <a:gd name="T25" fmla="*/ 366 h 2346"/>
                      <a:gd name="T26" fmla="*/ 1903 w 2798"/>
                      <a:gd name="T27" fmla="*/ 419 h 2346"/>
                      <a:gd name="T28" fmla="*/ 1467 w 2798"/>
                      <a:gd name="T29" fmla="*/ 709 h 2346"/>
                      <a:gd name="T30" fmla="*/ 1166 w 2798"/>
                      <a:gd name="T31" fmla="*/ 848 h 2346"/>
                      <a:gd name="T32" fmla="*/ 1037 w 2798"/>
                      <a:gd name="T33" fmla="*/ 882 h 2346"/>
                      <a:gd name="T34" fmla="*/ 952 w 2798"/>
                      <a:gd name="T35" fmla="*/ 913 h 2346"/>
                      <a:gd name="T36" fmla="*/ 757 w 2798"/>
                      <a:gd name="T37" fmla="*/ 1081 h 2346"/>
                      <a:gd name="T38" fmla="*/ 628 w 2798"/>
                      <a:gd name="T39" fmla="*/ 1097 h 2346"/>
                      <a:gd name="T40" fmla="*/ 497 w 2798"/>
                      <a:gd name="T41" fmla="*/ 1185 h 2346"/>
                      <a:gd name="T42" fmla="*/ 254 w 2798"/>
                      <a:gd name="T43" fmla="*/ 1141 h 2346"/>
                      <a:gd name="T44" fmla="*/ 128 w 2798"/>
                      <a:gd name="T45" fmla="*/ 1244 h 2346"/>
                      <a:gd name="T46" fmla="*/ 87 w 2798"/>
                      <a:gd name="T47" fmla="*/ 1304 h 2346"/>
                      <a:gd name="T48" fmla="*/ 140 w 2798"/>
                      <a:gd name="T49" fmla="*/ 1443 h 2346"/>
                      <a:gd name="T50" fmla="*/ 66 w 2798"/>
                      <a:gd name="T51" fmla="*/ 1471 h 2346"/>
                      <a:gd name="T52" fmla="*/ 36 w 2798"/>
                      <a:gd name="T53" fmla="*/ 1510 h 2346"/>
                      <a:gd name="T54" fmla="*/ 23 w 2798"/>
                      <a:gd name="T55" fmla="*/ 1647 h 2346"/>
                      <a:gd name="T56" fmla="*/ 66 w 2798"/>
                      <a:gd name="T57" fmla="*/ 1697 h 2346"/>
                      <a:gd name="T58" fmla="*/ 66 w 2798"/>
                      <a:gd name="T59" fmla="*/ 1751 h 2346"/>
                      <a:gd name="T60" fmla="*/ 188 w 2798"/>
                      <a:gd name="T61" fmla="*/ 1724 h 2346"/>
                      <a:gd name="T62" fmla="*/ 232 w 2798"/>
                      <a:gd name="T63" fmla="*/ 1724 h 2346"/>
                      <a:gd name="T64" fmla="*/ 252 w 2798"/>
                      <a:gd name="T65" fmla="*/ 1782 h 2346"/>
                      <a:gd name="T66" fmla="*/ 221 w 2798"/>
                      <a:gd name="T67" fmla="*/ 1845 h 2346"/>
                      <a:gd name="T68" fmla="*/ 207 w 2798"/>
                      <a:gd name="T69" fmla="*/ 1854 h 2346"/>
                      <a:gd name="T70" fmla="*/ 98 w 2798"/>
                      <a:gd name="T71" fmla="*/ 1822 h 2346"/>
                      <a:gd name="T72" fmla="*/ 52 w 2798"/>
                      <a:gd name="T73" fmla="*/ 1792 h 2346"/>
                      <a:gd name="T74" fmla="*/ 96 w 2798"/>
                      <a:gd name="T75" fmla="*/ 1886 h 2346"/>
                      <a:gd name="T76" fmla="*/ 110 w 2798"/>
                      <a:gd name="T77" fmla="*/ 1936 h 2346"/>
                      <a:gd name="T78" fmla="*/ 133 w 2798"/>
                      <a:gd name="T79" fmla="*/ 1895 h 2346"/>
                      <a:gd name="T80" fmla="*/ 170 w 2798"/>
                      <a:gd name="T81" fmla="*/ 1885 h 2346"/>
                      <a:gd name="T82" fmla="*/ 252 w 2798"/>
                      <a:gd name="T83" fmla="*/ 1937 h 2346"/>
                      <a:gd name="T84" fmla="*/ 324 w 2798"/>
                      <a:gd name="T85" fmla="*/ 1924 h 2346"/>
                      <a:gd name="T86" fmla="*/ 368 w 2798"/>
                      <a:gd name="T87" fmla="*/ 1877 h 2346"/>
                      <a:gd name="T88" fmla="*/ 427 w 2798"/>
                      <a:gd name="T89" fmla="*/ 1861 h 2346"/>
                      <a:gd name="T90" fmla="*/ 475 w 2798"/>
                      <a:gd name="T91" fmla="*/ 1896 h 2346"/>
                      <a:gd name="T92" fmla="*/ 486 w 2798"/>
                      <a:gd name="T93" fmla="*/ 1966 h 2346"/>
                      <a:gd name="T94" fmla="*/ 572 w 2798"/>
                      <a:gd name="T95" fmla="*/ 1991 h 2346"/>
                      <a:gd name="T96" fmla="*/ 577 w 2798"/>
                      <a:gd name="T97" fmla="*/ 2079 h 2346"/>
                      <a:gd name="T98" fmla="*/ 644 w 2798"/>
                      <a:gd name="T99" fmla="*/ 2099 h 2346"/>
                      <a:gd name="T100" fmla="*/ 610 w 2798"/>
                      <a:gd name="T101" fmla="*/ 2190 h 2346"/>
                      <a:gd name="T102" fmla="*/ 568 w 2798"/>
                      <a:gd name="T103" fmla="*/ 2236 h 2346"/>
                      <a:gd name="T104" fmla="*/ 534 w 2798"/>
                      <a:gd name="T105" fmla="*/ 2276 h 2346"/>
                      <a:gd name="T106" fmla="*/ 618 w 2798"/>
                      <a:gd name="T107" fmla="*/ 2305 h 2346"/>
                      <a:gd name="T108" fmla="*/ 715 w 2798"/>
                      <a:gd name="T109" fmla="*/ 2187 h 2346"/>
                      <a:gd name="T110" fmla="*/ 796 w 2798"/>
                      <a:gd name="T111" fmla="*/ 2194 h 2346"/>
                      <a:gd name="T112" fmla="*/ 925 w 2798"/>
                      <a:gd name="T113" fmla="*/ 2145 h 2346"/>
                      <a:gd name="T114" fmla="*/ 1002 w 2798"/>
                      <a:gd name="T115" fmla="*/ 2118 h 2346"/>
                      <a:gd name="T116" fmla="*/ 1056 w 2798"/>
                      <a:gd name="T117" fmla="*/ 2117 h 2346"/>
                      <a:gd name="T118" fmla="*/ 1161 w 2798"/>
                      <a:gd name="T119" fmla="*/ 2039 h 2346"/>
                      <a:gd name="T120" fmla="*/ 1199 w 2798"/>
                      <a:gd name="T121" fmla="*/ 1663 h 2346"/>
                      <a:gd name="T122" fmla="*/ 1923 w 2798"/>
                      <a:gd name="T123" fmla="*/ 927 h 2346"/>
                      <a:gd name="T124" fmla="*/ 1938 w 2798"/>
                      <a:gd name="T125" fmla="*/ 874 h 2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2798" h="2346">
                        <a:moveTo>
                          <a:pt x="2796" y="3"/>
                        </a:moveTo>
                        <a:cubicBezTo>
                          <a:pt x="2794" y="1"/>
                          <a:pt x="2794" y="1"/>
                          <a:pt x="2794" y="1"/>
                        </a:cubicBezTo>
                        <a:cubicBezTo>
                          <a:pt x="2790" y="0"/>
                          <a:pt x="2790" y="0"/>
                          <a:pt x="2790" y="0"/>
                        </a:cubicBezTo>
                        <a:cubicBezTo>
                          <a:pt x="2778" y="0"/>
                          <a:pt x="2778" y="0"/>
                          <a:pt x="2778" y="0"/>
                        </a:cubicBezTo>
                        <a:cubicBezTo>
                          <a:pt x="2773" y="0"/>
                          <a:pt x="2773" y="0"/>
                          <a:pt x="2773" y="0"/>
                        </a:cubicBezTo>
                        <a:cubicBezTo>
                          <a:pt x="2770" y="2"/>
                          <a:pt x="2770" y="2"/>
                          <a:pt x="2770" y="2"/>
                        </a:cubicBezTo>
                        <a:cubicBezTo>
                          <a:pt x="2768" y="3"/>
                          <a:pt x="2768" y="3"/>
                          <a:pt x="2768" y="3"/>
                        </a:cubicBezTo>
                        <a:cubicBezTo>
                          <a:pt x="2769" y="5"/>
                          <a:pt x="2769" y="5"/>
                          <a:pt x="2769" y="5"/>
                        </a:cubicBezTo>
                        <a:cubicBezTo>
                          <a:pt x="2770" y="8"/>
                          <a:pt x="2770" y="8"/>
                          <a:pt x="2770" y="8"/>
                        </a:cubicBezTo>
                        <a:cubicBezTo>
                          <a:pt x="2771" y="10"/>
                          <a:pt x="2771" y="10"/>
                          <a:pt x="2771" y="10"/>
                        </a:cubicBezTo>
                        <a:cubicBezTo>
                          <a:pt x="2771" y="14"/>
                          <a:pt x="2771" y="14"/>
                          <a:pt x="2771" y="14"/>
                        </a:cubicBezTo>
                        <a:cubicBezTo>
                          <a:pt x="2771" y="19"/>
                          <a:pt x="2771" y="19"/>
                          <a:pt x="2771" y="19"/>
                        </a:cubicBezTo>
                        <a:cubicBezTo>
                          <a:pt x="2768" y="22"/>
                          <a:pt x="2768" y="22"/>
                          <a:pt x="2768" y="22"/>
                        </a:cubicBezTo>
                        <a:cubicBezTo>
                          <a:pt x="2765" y="26"/>
                          <a:pt x="2765" y="26"/>
                          <a:pt x="2765" y="26"/>
                        </a:cubicBezTo>
                        <a:cubicBezTo>
                          <a:pt x="2762" y="26"/>
                          <a:pt x="2762" y="26"/>
                          <a:pt x="2762" y="26"/>
                        </a:cubicBezTo>
                        <a:cubicBezTo>
                          <a:pt x="2760" y="25"/>
                          <a:pt x="2760" y="25"/>
                          <a:pt x="2760" y="25"/>
                        </a:cubicBezTo>
                        <a:cubicBezTo>
                          <a:pt x="2758" y="23"/>
                          <a:pt x="2758" y="23"/>
                          <a:pt x="2758" y="23"/>
                        </a:cubicBezTo>
                        <a:cubicBezTo>
                          <a:pt x="2754" y="22"/>
                          <a:pt x="2754" y="22"/>
                          <a:pt x="2754" y="22"/>
                        </a:cubicBezTo>
                        <a:cubicBezTo>
                          <a:pt x="2729" y="35"/>
                          <a:pt x="2729" y="35"/>
                          <a:pt x="2729" y="35"/>
                        </a:cubicBezTo>
                        <a:cubicBezTo>
                          <a:pt x="2725" y="38"/>
                          <a:pt x="2725" y="38"/>
                          <a:pt x="2725" y="38"/>
                        </a:cubicBezTo>
                        <a:cubicBezTo>
                          <a:pt x="2714" y="47"/>
                          <a:pt x="2714" y="47"/>
                          <a:pt x="2714" y="47"/>
                        </a:cubicBezTo>
                        <a:cubicBezTo>
                          <a:pt x="2711" y="48"/>
                          <a:pt x="2711" y="48"/>
                          <a:pt x="2711" y="48"/>
                        </a:cubicBezTo>
                        <a:cubicBezTo>
                          <a:pt x="2706" y="48"/>
                          <a:pt x="2706" y="48"/>
                          <a:pt x="2706" y="48"/>
                        </a:cubicBezTo>
                        <a:cubicBezTo>
                          <a:pt x="2702" y="47"/>
                          <a:pt x="2702" y="47"/>
                          <a:pt x="2702" y="47"/>
                        </a:cubicBezTo>
                        <a:cubicBezTo>
                          <a:pt x="2697" y="47"/>
                          <a:pt x="2697" y="47"/>
                          <a:pt x="2697" y="47"/>
                        </a:cubicBezTo>
                        <a:cubicBezTo>
                          <a:pt x="2695" y="48"/>
                          <a:pt x="2695" y="48"/>
                          <a:pt x="2695" y="48"/>
                        </a:cubicBezTo>
                        <a:cubicBezTo>
                          <a:pt x="2695" y="49"/>
                          <a:pt x="2695" y="49"/>
                          <a:pt x="2695" y="49"/>
                        </a:cubicBezTo>
                        <a:cubicBezTo>
                          <a:pt x="2695" y="52"/>
                          <a:pt x="2695" y="52"/>
                          <a:pt x="2695" y="52"/>
                        </a:cubicBezTo>
                        <a:cubicBezTo>
                          <a:pt x="2697" y="57"/>
                          <a:pt x="2697" y="57"/>
                          <a:pt x="2697" y="57"/>
                        </a:cubicBezTo>
                        <a:cubicBezTo>
                          <a:pt x="2697" y="59"/>
                          <a:pt x="2697" y="59"/>
                          <a:pt x="2697" y="59"/>
                        </a:cubicBezTo>
                        <a:cubicBezTo>
                          <a:pt x="2694" y="64"/>
                          <a:pt x="2694" y="64"/>
                          <a:pt x="2694" y="64"/>
                        </a:cubicBezTo>
                        <a:cubicBezTo>
                          <a:pt x="2693" y="66"/>
                          <a:pt x="2693" y="66"/>
                          <a:pt x="2693" y="66"/>
                        </a:cubicBezTo>
                        <a:cubicBezTo>
                          <a:pt x="2693" y="69"/>
                          <a:pt x="2693" y="69"/>
                          <a:pt x="2693" y="69"/>
                        </a:cubicBezTo>
                        <a:cubicBezTo>
                          <a:pt x="2693" y="71"/>
                          <a:pt x="2693" y="71"/>
                          <a:pt x="2693" y="71"/>
                        </a:cubicBezTo>
                        <a:cubicBezTo>
                          <a:pt x="2694" y="72"/>
                          <a:pt x="2694" y="72"/>
                          <a:pt x="2694" y="72"/>
                        </a:cubicBezTo>
                        <a:cubicBezTo>
                          <a:pt x="2694" y="73"/>
                          <a:pt x="2694" y="73"/>
                          <a:pt x="2694" y="73"/>
                        </a:cubicBezTo>
                        <a:cubicBezTo>
                          <a:pt x="2694" y="76"/>
                          <a:pt x="2694" y="76"/>
                          <a:pt x="2694" y="76"/>
                        </a:cubicBezTo>
                        <a:cubicBezTo>
                          <a:pt x="2693" y="79"/>
                          <a:pt x="2693" y="79"/>
                          <a:pt x="2693" y="79"/>
                        </a:cubicBezTo>
                        <a:cubicBezTo>
                          <a:pt x="2680" y="94"/>
                          <a:pt x="2680" y="94"/>
                          <a:pt x="2680" y="94"/>
                        </a:cubicBezTo>
                        <a:cubicBezTo>
                          <a:pt x="2677" y="95"/>
                          <a:pt x="2677" y="95"/>
                          <a:pt x="2677" y="95"/>
                        </a:cubicBezTo>
                        <a:cubicBezTo>
                          <a:pt x="2674" y="95"/>
                          <a:pt x="2674" y="95"/>
                          <a:pt x="2674" y="95"/>
                        </a:cubicBezTo>
                        <a:cubicBezTo>
                          <a:pt x="2670" y="94"/>
                          <a:pt x="2670" y="94"/>
                          <a:pt x="2670" y="94"/>
                        </a:cubicBezTo>
                        <a:cubicBezTo>
                          <a:pt x="2668" y="95"/>
                          <a:pt x="2668" y="95"/>
                          <a:pt x="2668" y="95"/>
                        </a:cubicBezTo>
                        <a:cubicBezTo>
                          <a:pt x="2666" y="98"/>
                          <a:pt x="2666" y="98"/>
                          <a:pt x="2666" y="98"/>
                        </a:cubicBezTo>
                        <a:cubicBezTo>
                          <a:pt x="2662" y="107"/>
                          <a:pt x="2662" y="107"/>
                          <a:pt x="2662" y="107"/>
                        </a:cubicBezTo>
                        <a:cubicBezTo>
                          <a:pt x="2660" y="114"/>
                          <a:pt x="2660" y="114"/>
                          <a:pt x="2660" y="114"/>
                        </a:cubicBezTo>
                        <a:cubicBezTo>
                          <a:pt x="2654" y="122"/>
                          <a:pt x="2654" y="122"/>
                          <a:pt x="2654" y="122"/>
                        </a:cubicBezTo>
                        <a:cubicBezTo>
                          <a:pt x="2648" y="125"/>
                          <a:pt x="2648" y="125"/>
                          <a:pt x="2648" y="125"/>
                        </a:cubicBezTo>
                        <a:cubicBezTo>
                          <a:pt x="2642" y="128"/>
                          <a:pt x="2642" y="128"/>
                          <a:pt x="2642" y="128"/>
                        </a:cubicBezTo>
                        <a:cubicBezTo>
                          <a:pt x="2620" y="130"/>
                          <a:pt x="2620" y="130"/>
                          <a:pt x="2620" y="130"/>
                        </a:cubicBezTo>
                        <a:cubicBezTo>
                          <a:pt x="2595" y="136"/>
                          <a:pt x="2595" y="136"/>
                          <a:pt x="2595" y="136"/>
                        </a:cubicBezTo>
                        <a:cubicBezTo>
                          <a:pt x="2589" y="137"/>
                          <a:pt x="2589" y="137"/>
                          <a:pt x="2589" y="137"/>
                        </a:cubicBezTo>
                        <a:cubicBezTo>
                          <a:pt x="2586" y="136"/>
                          <a:pt x="2586" y="136"/>
                          <a:pt x="2586" y="136"/>
                        </a:cubicBezTo>
                        <a:cubicBezTo>
                          <a:pt x="2581" y="132"/>
                          <a:pt x="2581" y="132"/>
                          <a:pt x="2581" y="132"/>
                        </a:cubicBezTo>
                        <a:cubicBezTo>
                          <a:pt x="2578" y="131"/>
                          <a:pt x="2578" y="131"/>
                          <a:pt x="2578" y="131"/>
                        </a:cubicBezTo>
                        <a:cubicBezTo>
                          <a:pt x="2568" y="130"/>
                          <a:pt x="2568" y="130"/>
                          <a:pt x="2568" y="130"/>
                        </a:cubicBezTo>
                        <a:cubicBezTo>
                          <a:pt x="2564" y="129"/>
                          <a:pt x="2564" y="129"/>
                          <a:pt x="2564" y="129"/>
                        </a:cubicBezTo>
                        <a:cubicBezTo>
                          <a:pt x="2561" y="126"/>
                          <a:pt x="2561" y="126"/>
                          <a:pt x="2561" y="126"/>
                        </a:cubicBezTo>
                        <a:cubicBezTo>
                          <a:pt x="2557" y="125"/>
                          <a:pt x="2557" y="125"/>
                          <a:pt x="2557" y="125"/>
                        </a:cubicBezTo>
                        <a:cubicBezTo>
                          <a:pt x="2551" y="124"/>
                          <a:pt x="2551" y="124"/>
                          <a:pt x="2551" y="124"/>
                        </a:cubicBezTo>
                        <a:cubicBezTo>
                          <a:pt x="2532" y="128"/>
                          <a:pt x="2532" y="128"/>
                          <a:pt x="2532" y="128"/>
                        </a:cubicBezTo>
                        <a:cubicBezTo>
                          <a:pt x="2515" y="127"/>
                          <a:pt x="2515" y="127"/>
                          <a:pt x="2515" y="127"/>
                        </a:cubicBezTo>
                        <a:cubicBezTo>
                          <a:pt x="2499" y="129"/>
                          <a:pt x="2499" y="129"/>
                          <a:pt x="2499" y="129"/>
                        </a:cubicBezTo>
                        <a:cubicBezTo>
                          <a:pt x="2497" y="127"/>
                          <a:pt x="2497" y="127"/>
                          <a:pt x="2497" y="127"/>
                        </a:cubicBezTo>
                        <a:cubicBezTo>
                          <a:pt x="2495" y="125"/>
                          <a:pt x="2495" y="125"/>
                          <a:pt x="2495" y="125"/>
                        </a:cubicBezTo>
                        <a:cubicBezTo>
                          <a:pt x="2493" y="124"/>
                          <a:pt x="2493" y="124"/>
                          <a:pt x="2493" y="124"/>
                        </a:cubicBezTo>
                        <a:cubicBezTo>
                          <a:pt x="2492" y="123"/>
                          <a:pt x="2492" y="123"/>
                          <a:pt x="2492" y="123"/>
                        </a:cubicBezTo>
                        <a:cubicBezTo>
                          <a:pt x="2491" y="121"/>
                          <a:pt x="2491" y="121"/>
                          <a:pt x="2491" y="121"/>
                        </a:cubicBezTo>
                        <a:cubicBezTo>
                          <a:pt x="2489" y="118"/>
                          <a:pt x="2489" y="118"/>
                          <a:pt x="2489" y="118"/>
                        </a:cubicBezTo>
                        <a:cubicBezTo>
                          <a:pt x="2486" y="115"/>
                          <a:pt x="2486" y="115"/>
                          <a:pt x="2486" y="115"/>
                        </a:cubicBezTo>
                        <a:cubicBezTo>
                          <a:pt x="2484" y="112"/>
                          <a:pt x="2484" y="112"/>
                          <a:pt x="2484" y="112"/>
                        </a:cubicBezTo>
                        <a:cubicBezTo>
                          <a:pt x="2484" y="110"/>
                          <a:pt x="2484" y="110"/>
                          <a:pt x="2484" y="110"/>
                        </a:cubicBezTo>
                        <a:cubicBezTo>
                          <a:pt x="2482" y="109"/>
                          <a:pt x="2482" y="109"/>
                          <a:pt x="2482" y="109"/>
                        </a:cubicBezTo>
                        <a:cubicBezTo>
                          <a:pt x="2481" y="104"/>
                          <a:pt x="2481" y="104"/>
                          <a:pt x="2481" y="104"/>
                        </a:cubicBezTo>
                        <a:cubicBezTo>
                          <a:pt x="2477" y="93"/>
                          <a:pt x="2477" y="93"/>
                          <a:pt x="2477" y="93"/>
                        </a:cubicBezTo>
                        <a:cubicBezTo>
                          <a:pt x="2474" y="88"/>
                          <a:pt x="2474" y="88"/>
                          <a:pt x="2474" y="88"/>
                        </a:cubicBezTo>
                        <a:cubicBezTo>
                          <a:pt x="2473" y="87"/>
                          <a:pt x="2473" y="87"/>
                          <a:pt x="2473" y="87"/>
                        </a:cubicBezTo>
                        <a:cubicBezTo>
                          <a:pt x="2470" y="71"/>
                          <a:pt x="2470" y="71"/>
                          <a:pt x="2470" y="71"/>
                        </a:cubicBezTo>
                        <a:cubicBezTo>
                          <a:pt x="2465" y="57"/>
                          <a:pt x="2465" y="57"/>
                          <a:pt x="2465" y="57"/>
                        </a:cubicBezTo>
                        <a:cubicBezTo>
                          <a:pt x="2457" y="54"/>
                          <a:pt x="2457" y="54"/>
                          <a:pt x="2457" y="54"/>
                        </a:cubicBezTo>
                        <a:cubicBezTo>
                          <a:pt x="2455" y="53"/>
                          <a:pt x="2455" y="53"/>
                          <a:pt x="2455" y="53"/>
                        </a:cubicBezTo>
                        <a:cubicBezTo>
                          <a:pt x="2452" y="54"/>
                          <a:pt x="2452" y="54"/>
                          <a:pt x="2452" y="54"/>
                        </a:cubicBezTo>
                        <a:cubicBezTo>
                          <a:pt x="2449" y="55"/>
                          <a:pt x="2449" y="55"/>
                          <a:pt x="2449" y="55"/>
                        </a:cubicBezTo>
                        <a:cubicBezTo>
                          <a:pt x="2446" y="57"/>
                          <a:pt x="2446" y="57"/>
                          <a:pt x="2446" y="57"/>
                        </a:cubicBezTo>
                        <a:cubicBezTo>
                          <a:pt x="2446" y="59"/>
                          <a:pt x="2446" y="59"/>
                          <a:pt x="2446" y="59"/>
                        </a:cubicBezTo>
                        <a:cubicBezTo>
                          <a:pt x="2445" y="61"/>
                          <a:pt x="2445" y="61"/>
                          <a:pt x="2445" y="61"/>
                        </a:cubicBezTo>
                        <a:cubicBezTo>
                          <a:pt x="2445" y="64"/>
                          <a:pt x="2445" y="64"/>
                          <a:pt x="2445" y="64"/>
                        </a:cubicBezTo>
                        <a:cubicBezTo>
                          <a:pt x="2446" y="67"/>
                          <a:pt x="2446" y="67"/>
                          <a:pt x="2446" y="67"/>
                        </a:cubicBezTo>
                        <a:cubicBezTo>
                          <a:pt x="2446" y="70"/>
                          <a:pt x="2446" y="70"/>
                          <a:pt x="2446" y="70"/>
                        </a:cubicBezTo>
                        <a:cubicBezTo>
                          <a:pt x="2447" y="72"/>
                          <a:pt x="2447" y="72"/>
                          <a:pt x="2447" y="72"/>
                        </a:cubicBezTo>
                        <a:cubicBezTo>
                          <a:pt x="2447" y="76"/>
                          <a:pt x="2447" y="76"/>
                          <a:pt x="2447" y="76"/>
                        </a:cubicBezTo>
                        <a:cubicBezTo>
                          <a:pt x="2446" y="81"/>
                          <a:pt x="2446" y="81"/>
                          <a:pt x="2446" y="81"/>
                        </a:cubicBezTo>
                        <a:cubicBezTo>
                          <a:pt x="2445" y="83"/>
                          <a:pt x="2445" y="83"/>
                          <a:pt x="2445" y="83"/>
                        </a:cubicBezTo>
                        <a:cubicBezTo>
                          <a:pt x="2443" y="83"/>
                          <a:pt x="2443" y="83"/>
                          <a:pt x="2443" y="83"/>
                        </a:cubicBezTo>
                        <a:cubicBezTo>
                          <a:pt x="2440" y="81"/>
                          <a:pt x="2440" y="81"/>
                          <a:pt x="2440" y="81"/>
                        </a:cubicBezTo>
                        <a:cubicBezTo>
                          <a:pt x="2438" y="78"/>
                          <a:pt x="2438" y="78"/>
                          <a:pt x="2438" y="78"/>
                        </a:cubicBezTo>
                        <a:cubicBezTo>
                          <a:pt x="2432" y="56"/>
                          <a:pt x="2432" y="56"/>
                          <a:pt x="2432" y="56"/>
                        </a:cubicBezTo>
                        <a:cubicBezTo>
                          <a:pt x="2430" y="52"/>
                          <a:pt x="2430" y="52"/>
                          <a:pt x="2430" y="52"/>
                        </a:cubicBezTo>
                        <a:cubicBezTo>
                          <a:pt x="2425" y="45"/>
                          <a:pt x="2425" y="45"/>
                          <a:pt x="2425" y="45"/>
                        </a:cubicBezTo>
                        <a:cubicBezTo>
                          <a:pt x="2411" y="29"/>
                          <a:pt x="2411" y="29"/>
                          <a:pt x="2411" y="29"/>
                        </a:cubicBezTo>
                        <a:cubicBezTo>
                          <a:pt x="2408" y="25"/>
                          <a:pt x="2408" y="25"/>
                          <a:pt x="2408" y="25"/>
                        </a:cubicBezTo>
                        <a:cubicBezTo>
                          <a:pt x="2403" y="15"/>
                          <a:pt x="2403" y="15"/>
                          <a:pt x="2403" y="15"/>
                        </a:cubicBezTo>
                        <a:cubicBezTo>
                          <a:pt x="2400" y="10"/>
                          <a:pt x="2400" y="10"/>
                          <a:pt x="2400" y="10"/>
                        </a:cubicBezTo>
                        <a:cubicBezTo>
                          <a:pt x="2397" y="9"/>
                          <a:pt x="2397" y="9"/>
                          <a:pt x="2397" y="9"/>
                        </a:cubicBezTo>
                        <a:cubicBezTo>
                          <a:pt x="2395" y="10"/>
                          <a:pt x="2395" y="10"/>
                          <a:pt x="2395" y="10"/>
                        </a:cubicBezTo>
                        <a:cubicBezTo>
                          <a:pt x="2393" y="14"/>
                          <a:pt x="2393" y="14"/>
                          <a:pt x="2393" y="14"/>
                        </a:cubicBezTo>
                        <a:cubicBezTo>
                          <a:pt x="2391" y="18"/>
                          <a:pt x="2391" y="18"/>
                          <a:pt x="2391" y="18"/>
                        </a:cubicBezTo>
                        <a:cubicBezTo>
                          <a:pt x="2391" y="23"/>
                          <a:pt x="2391" y="23"/>
                          <a:pt x="2391" y="23"/>
                        </a:cubicBezTo>
                        <a:cubicBezTo>
                          <a:pt x="2388" y="27"/>
                          <a:pt x="2388" y="27"/>
                          <a:pt x="2388" y="27"/>
                        </a:cubicBezTo>
                        <a:cubicBezTo>
                          <a:pt x="2386" y="31"/>
                          <a:pt x="2386" y="31"/>
                          <a:pt x="2386" y="31"/>
                        </a:cubicBezTo>
                        <a:cubicBezTo>
                          <a:pt x="2380" y="33"/>
                          <a:pt x="2380" y="33"/>
                          <a:pt x="2380" y="33"/>
                        </a:cubicBezTo>
                        <a:cubicBezTo>
                          <a:pt x="2377" y="35"/>
                          <a:pt x="2377" y="35"/>
                          <a:pt x="2377" y="35"/>
                        </a:cubicBezTo>
                        <a:cubicBezTo>
                          <a:pt x="2374" y="38"/>
                          <a:pt x="2374" y="38"/>
                          <a:pt x="2374" y="38"/>
                        </a:cubicBezTo>
                        <a:cubicBezTo>
                          <a:pt x="2371" y="46"/>
                          <a:pt x="2371" y="46"/>
                          <a:pt x="2371" y="46"/>
                        </a:cubicBezTo>
                        <a:cubicBezTo>
                          <a:pt x="2369" y="51"/>
                          <a:pt x="2369" y="51"/>
                          <a:pt x="2369" y="51"/>
                        </a:cubicBezTo>
                        <a:cubicBezTo>
                          <a:pt x="2367" y="53"/>
                          <a:pt x="2367" y="53"/>
                          <a:pt x="2367" y="53"/>
                        </a:cubicBezTo>
                        <a:cubicBezTo>
                          <a:pt x="2364" y="54"/>
                          <a:pt x="2364" y="54"/>
                          <a:pt x="2364" y="54"/>
                        </a:cubicBezTo>
                        <a:cubicBezTo>
                          <a:pt x="2362" y="53"/>
                          <a:pt x="2362" y="53"/>
                          <a:pt x="2362" y="53"/>
                        </a:cubicBezTo>
                        <a:cubicBezTo>
                          <a:pt x="2360" y="51"/>
                          <a:pt x="2360" y="51"/>
                          <a:pt x="2360" y="51"/>
                        </a:cubicBezTo>
                        <a:cubicBezTo>
                          <a:pt x="2359" y="42"/>
                          <a:pt x="2359" y="42"/>
                          <a:pt x="2359" y="42"/>
                        </a:cubicBezTo>
                        <a:cubicBezTo>
                          <a:pt x="2357" y="38"/>
                          <a:pt x="2357" y="38"/>
                          <a:pt x="2357" y="38"/>
                        </a:cubicBezTo>
                        <a:cubicBezTo>
                          <a:pt x="2355" y="34"/>
                          <a:pt x="2355" y="34"/>
                          <a:pt x="2355" y="34"/>
                        </a:cubicBezTo>
                        <a:cubicBezTo>
                          <a:pt x="2352" y="31"/>
                          <a:pt x="2352" y="31"/>
                          <a:pt x="2352" y="31"/>
                        </a:cubicBezTo>
                        <a:cubicBezTo>
                          <a:pt x="2349" y="30"/>
                          <a:pt x="2349" y="30"/>
                          <a:pt x="2349" y="30"/>
                        </a:cubicBezTo>
                        <a:cubicBezTo>
                          <a:pt x="2346" y="31"/>
                          <a:pt x="2346" y="31"/>
                          <a:pt x="2346" y="31"/>
                        </a:cubicBezTo>
                        <a:cubicBezTo>
                          <a:pt x="2346" y="34"/>
                          <a:pt x="2346" y="34"/>
                          <a:pt x="2346" y="34"/>
                        </a:cubicBezTo>
                        <a:cubicBezTo>
                          <a:pt x="2349" y="47"/>
                          <a:pt x="2349" y="47"/>
                          <a:pt x="2349" y="47"/>
                        </a:cubicBezTo>
                        <a:cubicBezTo>
                          <a:pt x="2349" y="50"/>
                          <a:pt x="2349" y="50"/>
                          <a:pt x="2349" y="50"/>
                        </a:cubicBezTo>
                        <a:cubicBezTo>
                          <a:pt x="2348" y="52"/>
                          <a:pt x="2348" y="52"/>
                          <a:pt x="2348" y="52"/>
                        </a:cubicBezTo>
                        <a:cubicBezTo>
                          <a:pt x="2343" y="56"/>
                          <a:pt x="2343" y="56"/>
                          <a:pt x="2343" y="56"/>
                        </a:cubicBezTo>
                        <a:cubicBezTo>
                          <a:pt x="2343" y="56"/>
                          <a:pt x="2343" y="56"/>
                          <a:pt x="2343" y="56"/>
                        </a:cubicBezTo>
                        <a:cubicBezTo>
                          <a:pt x="2343" y="56"/>
                          <a:pt x="2343" y="56"/>
                          <a:pt x="2343" y="56"/>
                        </a:cubicBezTo>
                        <a:cubicBezTo>
                          <a:pt x="2345" y="59"/>
                          <a:pt x="2345" y="59"/>
                          <a:pt x="2345" y="59"/>
                        </a:cubicBezTo>
                        <a:cubicBezTo>
                          <a:pt x="2346" y="61"/>
                          <a:pt x="2346" y="61"/>
                          <a:pt x="2346" y="61"/>
                        </a:cubicBezTo>
                        <a:cubicBezTo>
                          <a:pt x="2345" y="65"/>
                          <a:pt x="2345" y="65"/>
                          <a:pt x="2345" y="65"/>
                        </a:cubicBezTo>
                        <a:cubicBezTo>
                          <a:pt x="2343" y="68"/>
                          <a:pt x="2343" y="68"/>
                          <a:pt x="2343" y="68"/>
                        </a:cubicBezTo>
                        <a:cubicBezTo>
                          <a:pt x="2338" y="70"/>
                          <a:pt x="2338" y="70"/>
                          <a:pt x="2338" y="70"/>
                        </a:cubicBezTo>
                        <a:cubicBezTo>
                          <a:pt x="2334" y="69"/>
                          <a:pt x="2334" y="69"/>
                          <a:pt x="2334" y="69"/>
                        </a:cubicBezTo>
                        <a:cubicBezTo>
                          <a:pt x="2327" y="64"/>
                          <a:pt x="2327" y="64"/>
                          <a:pt x="2327" y="64"/>
                        </a:cubicBezTo>
                        <a:cubicBezTo>
                          <a:pt x="2323" y="61"/>
                          <a:pt x="2323" y="61"/>
                          <a:pt x="2323" y="61"/>
                        </a:cubicBezTo>
                        <a:cubicBezTo>
                          <a:pt x="2315" y="59"/>
                          <a:pt x="2315" y="59"/>
                          <a:pt x="2315" y="59"/>
                        </a:cubicBezTo>
                        <a:cubicBezTo>
                          <a:pt x="2311" y="57"/>
                          <a:pt x="2311" y="57"/>
                          <a:pt x="2311" y="57"/>
                        </a:cubicBezTo>
                        <a:cubicBezTo>
                          <a:pt x="2310" y="56"/>
                          <a:pt x="2310" y="56"/>
                          <a:pt x="2310" y="56"/>
                        </a:cubicBezTo>
                        <a:cubicBezTo>
                          <a:pt x="2306" y="55"/>
                          <a:pt x="2306" y="55"/>
                          <a:pt x="2306" y="55"/>
                        </a:cubicBezTo>
                        <a:cubicBezTo>
                          <a:pt x="2302" y="55"/>
                          <a:pt x="2302" y="55"/>
                          <a:pt x="2302" y="55"/>
                        </a:cubicBezTo>
                        <a:cubicBezTo>
                          <a:pt x="2299" y="55"/>
                          <a:pt x="2299" y="55"/>
                          <a:pt x="2299" y="55"/>
                        </a:cubicBezTo>
                        <a:cubicBezTo>
                          <a:pt x="2296" y="56"/>
                          <a:pt x="2296" y="56"/>
                          <a:pt x="2296" y="56"/>
                        </a:cubicBezTo>
                        <a:cubicBezTo>
                          <a:pt x="2292" y="59"/>
                          <a:pt x="2292" y="59"/>
                          <a:pt x="2292" y="59"/>
                        </a:cubicBezTo>
                        <a:cubicBezTo>
                          <a:pt x="2291" y="63"/>
                          <a:pt x="2291" y="63"/>
                          <a:pt x="2291" y="63"/>
                        </a:cubicBezTo>
                        <a:cubicBezTo>
                          <a:pt x="2291" y="65"/>
                          <a:pt x="2291" y="65"/>
                          <a:pt x="2291" y="65"/>
                        </a:cubicBezTo>
                        <a:cubicBezTo>
                          <a:pt x="2292" y="67"/>
                          <a:pt x="2292" y="67"/>
                          <a:pt x="2292" y="67"/>
                        </a:cubicBezTo>
                        <a:cubicBezTo>
                          <a:pt x="2295" y="68"/>
                          <a:pt x="2295" y="68"/>
                          <a:pt x="2295" y="68"/>
                        </a:cubicBezTo>
                        <a:cubicBezTo>
                          <a:pt x="2296" y="71"/>
                          <a:pt x="2296" y="71"/>
                          <a:pt x="2296" y="71"/>
                        </a:cubicBezTo>
                        <a:cubicBezTo>
                          <a:pt x="2298" y="74"/>
                          <a:pt x="2298" y="74"/>
                          <a:pt x="2298" y="74"/>
                        </a:cubicBezTo>
                        <a:cubicBezTo>
                          <a:pt x="2300" y="80"/>
                          <a:pt x="2300" y="80"/>
                          <a:pt x="2300" y="80"/>
                        </a:cubicBezTo>
                        <a:cubicBezTo>
                          <a:pt x="2300" y="82"/>
                          <a:pt x="2300" y="82"/>
                          <a:pt x="2300" y="82"/>
                        </a:cubicBezTo>
                        <a:cubicBezTo>
                          <a:pt x="2308" y="91"/>
                          <a:pt x="2308" y="91"/>
                          <a:pt x="2308" y="91"/>
                        </a:cubicBezTo>
                        <a:cubicBezTo>
                          <a:pt x="2309" y="92"/>
                          <a:pt x="2309" y="92"/>
                          <a:pt x="2309" y="92"/>
                        </a:cubicBezTo>
                        <a:cubicBezTo>
                          <a:pt x="2311" y="93"/>
                          <a:pt x="2311" y="93"/>
                          <a:pt x="2311" y="93"/>
                        </a:cubicBezTo>
                        <a:cubicBezTo>
                          <a:pt x="2312" y="93"/>
                          <a:pt x="2312" y="93"/>
                          <a:pt x="2312" y="93"/>
                        </a:cubicBezTo>
                        <a:cubicBezTo>
                          <a:pt x="2314" y="93"/>
                          <a:pt x="2314" y="93"/>
                          <a:pt x="2314" y="93"/>
                        </a:cubicBezTo>
                        <a:cubicBezTo>
                          <a:pt x="2316" y="94"/>
                          <a:pt x="2316" y="94"/>
                          <a:pt x="2316" y="94"/>
                        </a:cubicBezTo>
                        <a:cubicBezTo>
                          <a:pt x="2317" y="94"/>
                          <a:pt x="2317" y="94"/>
                          <a:pt x="2317" y="94"/>
                        </a:cubicBezTo>
                        <a:cubicBezTo>
                          <a:pt x="2318" y="99"/>
                          <a:pt x="2318" y="99"/>
                          <a:pt x="2318" y="99"/>
                        </a:cubicBezTo>
                        <a:cubicBezTo>
                          <a:pt x="2319" y="100"/>
                          <a:pt x="2319" y="100"/>
                          <a:pt x="2319" y="100"/>
                        </a:cubicBezTo>
                        <a:cubicBezTo>
                          <a:pt x="2320" y="102"/>
                          <a:pt x="2320" y="102"/>
                          <a:pt x="2320" y="102"/>
                        </a:cubicBezTo>
                        <a:cubicBezTo>
                          <a:pt x="2322" y="103"/>
                          <a:pt x="2322" y="103"/>
                          <a:pt x="2322" y="103"/>
                        </a:cubicBezTo>
                        <a:cubicBezTo>
                          <a:pt x="2324" y="104"/>
                          <a:pt x="2324" y="104"/>
                          <a:pt x="2324" y="104"/>
                        </a:cubicBezTo>
                        <a:cubicBezTo>
                          <a:pt x="2324" y="106"/>
                          <a:pt x="2324" y="106"/>
                          <a:pt x="2324" y="106"/>
                        </a:cubicBezTo>
                        <a:cubicBezTo>
                          <a:pt x="2323" y="110"/>
                          <a:pt x="2323" y="110"/>
                          <a:pt x="2323" y="110"/>
                        </a:cubicBezTo>
                        <a:cubicBezTo>
                          <a:pt x="2319" y="114"/>
                          <a:pt x="2319" y="114"/>
                          <a:pt x="2319" y="114"/>
                        </a:cubicBezTo>
                        <a:cubicBezTo>
                          <a:pt x="2314" y="116"/>
                          <a:pt x="2314" y="116"/>
                          <a:pt x="2314" y="116"/>
                        </a:cubicBezTo>
                        <a:cubicBezTo>
                          <a:pt x="2306" y="118"/>
                          <a:pt x="2306" y="118"/>
                          <a:pt x="2306" y="118"/>
                        </a:cubicBezTo>
                        <a:cubicBezTo>
                          <a:pt x="2301" y="122"/>
                          <a:pt x="2301" y="122"/>
                          <a:pt x="2301" y="122"/>
                        </a:cubicBezTo>
                        <a:cubicBezTo>
                          <a:pt x="2290" y="130"/>
                          <a:pt x="2290" y="130"/>
                          <a:pt x="2290" y="130"/>
                        </a:cubicBezTo>
                        <a:cubicBezTo>
                          <a:pt x="2282" y="138"/>
                          <a:pt x="2282" y="138"/>
                          <a:pt x="2282" y="138"/>
                        </a:cubicBezTo>
                        <a:cubicBezTo>
                          <a:pt x="2276" y="142"/>
                          <a:pt x="2276" y="142"/>
                          <a:pt x="2276" y="142"/>
                        </a:cubicBezTo>
                        <a:cubicBezTo>
                          <a:pt x="2257" y="151"/>
                          <a:pt x="2257" y="151"/>
                          <a:pt x="2257" y="151"/>
                        </a:cubicBezTo>
                        <a:cubicBezTo>
                          <a:pt x="2253" y="150"/>
                          <a:pt x="2253" y="150"/>
                          <a:pt x="2253" y="150"/>
                        </a:cubicBezTo>
                        <a:cubicBezTo>
                          <a:pt x="2250" y="148"/>
                          <a:pt x="2250" y="148"/>
                          <a:pt x="2250" y="148"/>
                        </a:cubicBezTo>
                        <a:cubicBezTo>
                          <a:pt x="2247" y="144"/>
                          <a:pt x="2247" y="144"/>
                          <a:pt x="2247" y="144"/>
                        </a:cubicBezTo>
                        <a:cubicBezTo>
                          <a:pt x="2243" y="142"/>
                          <a:pt x="2243" y="142"/>
                          <a:pt x="2243" y="142"/>
                        </a:cubicBezTo>
                        <a:cubicBezTo>
                          <a:pt x="2240" y="141"/>
                          <a:pt x="2240" y="141"/>
                          <a:pt x="2240" y="141"/>
                        </a:cubicBezTo>
                        <a:cubicBezTo>
                          <a:pt x="2235" y="142"/>
                          <a:pt x="2235" y="142"/>
                          <a:pt x="2235" y="142"/>
                        </a:cubicBezTo>
                        <a:cubicBezTo>
                          <a:pt x="2231" y="144"/>
                          <a:pt x="2231" y="144"/>
                          <a:pt x="2231" y="144"/>
                        </a:cubicBezTo>
                        <a:cubicBezTo>
                          <a:pt x="2225" y="150"/>
                          <a:pt x="2225" y="150"/>
                          <a:pt x="2225" y="150"/>
                        </a:cubicBezTo>
                        <a:cubicBezTo>
                          <a:pt x="2221" y="156"/>
                          <a:pt x="2221" y="156"/>
                          <a:pt x="2221" y="156"/>
                        </a:cubicBezTo>
                        <a:cubicBezTo>
                          <a:pt x="2213" y="169"/>
                          <a:pt x="2213" y="169"/>
                          <a:pt x="2213" y="169"/>
                        </a:cubicBezTo>
                        <a:cubicBezTo>
                          <a:pt x="2209" y="174"/>
                          <a:pt x="2209" y="174"/>
                          <a:pt x="2209" y="174"/>
                        </a:cubicBezTo>
                        <a:cubicBezTo>
                          <a:pt x="2206" y="178"/>
                          <a:pt x="2206" y="178"/>
                          <a:pt x="2206" y="178"/>
                        </a:cubicBezTo>
                        <a:cubicBezTo>
                          <a:pt x="2197" y="187"/>
                          <a:pt x="2197" y="187"/>
                          <a:pt x="2197" y="187"/>
                        </a:cubicBezTo>
                        <a:cubicBezTo>
                          <a:pt x="2196" y="189"/>
                          <a:pt x="2196" y="189"/>
                          <a:pt x="2196" y="189"/>
                        </a:cubicBezTo>
                        <a:cubicBezTo>
                          <a:pt x="2196" y="191"/>
                          <a:pt x="2196" y="191"/>
                          <a:pt x="2196" y="191"/>
                        </a:cubicBezTo>
                        <a:cubicBezTo>
                          <a:pt x="2196" y="194"/>
                          <a:pt x="2196" y="194"/>
                          <a:pt x="2196" y="194"/>
                        </a:cubicBezTo>
                        <a:cubicBezTo>
                          <a:pt x="2195" y="197"/>
                          <a:pt x="2195" y="197"/>
                          <a:pt x="2195" y="197"/>
                        </a:cubicBezTo>
                        <a:cubicBezTo>
                          <a:pt x="2194" y="200"/>
                          <a:pt x="2194" y="200"/>
                          <a:pt x="2194" y="200"/>
                        </a:cubicBezTo>
                        <a:cubicBezTo>
                          <a:pt x="2194" y="203"/>
                          <a:pt x="2194" y="203"/>
                          <a:pt x="2194" y="203"/>
                        </a:cubicBezTo>
                        <a:cubicBezTo>
                          <a:pt x="2194" y="206"/>
                          <a:pt x="2194" y="206"/>
                          <a:pt x="2194" y="206"/>
                        </a:cubicBezTo>
                        <a:cubicBezTo>
                          <a:pt x="2199" y="214"/>
                          <a:pt x="2199" y="214"/>
                          <a:pt x="2199" y="214"/>
                        </a:cubicBezTo>
                        <a:cubicBezTo>
                          <a:pt x="2202" y="221"/>
                          <a:pt x="2202" y="221"/>
                          <a:pt x="2202" y="221"/>
                        </a:cubicBezTo>
                        <a:cubicBezTo>
                          <a:pt x="2203" y="223"/>
                          <a:pt x="2203" y="223"/>
                          <a:pt x="2203" y="223"/>
                        </a:cubicBezTo>
                        <a:cubicBezTo>
                          <a:pt x="2205" y="223"/>
                          <a:pt x="2205" y="223"/>
                          <a:pt x="2205" y="223"/>
                        </a:cubicBezTo>
                        <a:cubicBezTo>
                          <a:pt x="2211" y="223"/>
                          <a:pt x="2211" y="223"/>
                          <a:pt x="2211" y="223"/>
                        </a:cubicBezTo>
                        <a:cubicBezTo>
                          <a:pt x="2213" y="223"/>
                          <a:pt x="2213" y="223"/>
                          <a:pt x="2213" y="223"/>
                        </a:cubicBezTo>
                        <a:cubicBezTo>
                          <a:pt x="2214" y="223"/>
                          <a:pt x="2214" y="223"/>
                          <a:pt x="2214" y="223"/>
                        </a:cubicBezTo>
                        <a:cubicBezTo>
                          <a:pt x="2215" y="224"/>
                          <a:pt x="2215" y="224"/>
                          <a:pt x="2215" y="224"/>
                        </a:cubicBezTo>
                        <a:cubicBezTo>
                          <a:pt x="2216" y="229"/>
                          <a:pt x="2216" y="229"/>
                          <a:pt x="2216" y="229"/>
                        </a:cubicBezTo>
                        <a:cubicBezTo>
                          <a:pt x="2199" y="250"/>
                          <a:pt x="2199" y="250"/>
                          <a:pt x="2199" y="250"/>
                        </a:cubicBezTo>
                        <a:cubicBezTo>
                          <a:pt x="2198" y="253"/>
                          <a:pt x="2198" y="253"/>
                          <a:pt x="2198" y="253"/>
                        </a:cubicBezTo>
                        <a:cubicBezTo>
                          <a:pt x="2197" y="256"/>
                          <a:pt x="2197" y="256"/>
                          <a:pt x="2197" y="256"/>
                        </a:cubicBezTo>
                        <a:cubicBezTo>
                          <a:pt x="2198" y="259"/>
                          <a:pt x="2198" y="259"/>
                          <a:pt x="2198" y="259"/>
                        </a:cubicBezTo>
                        <a:cubicBezTo>
                          <a:pt x="2200" y="261"/>
                          <a:pt x="2200" y="261"/>
                          <a:pt x="2200" y="261"/>
                        </a:cubicBezTo>
                        <a:cubicBezTo>
                          <a:pt x="2201" y="264"/>
                          <a:pt x="2201" y="264"/>
                          <a:pt x="2201" y="264"/>
                        </a:cubicBezTo>
                        <a:cubicBezTo>
                          <a:pt x="2202" y="269"/>
                          <a:pt x="2202" y="269"/>
                          <a:pt x="2202" y="269"/>
                        </a:cubicBezTo>
                        <a:cubicBezTo>
                          <a:pt x="2200" y="279"/>
                          <a:pt x="2200" y="279"/>
                          <a:pt x="2200" y="279"/>
                        </a:cubicBezTo>
                        <a:cubicBezTo>
                          <a:pt x="2197" y="281"/>
                          <a:pt x="2197" y="281"/>
                          <a:pt x="2197" y="281"/>
                        </a:cubicBezTo>
                        <a:cubicBezTo>
                          <a:pt x="2193" y="283"/>
                          <a:pt x="2193" y="283"/>
                          <a:pt x="2193" y="283"/>
                        </a:cubicBezTo>
                        <a:cubicBezTo>
                          <a:pt x="2189" y="282"/>
                          <a:pt x="2189" y="282"/>
                          <a:pt x="2189" y="282"/>
                        </a:cubicBezTo>
                        <a:cubicBezTo>
                          <a:pt x="2186" y="283"/>
                          <a:pt x="2186" y="283"/>
                          <a:pt x="2186" y="283"/>
                        </a:cubicBezTo>
                        <a:cubicBezTo>
                          <a:pt x="2183" y="284"/>
                          <a:pt x="2183" y="284"/>
                          <a:pt x="2183" y="284"/>
                        </a:cubicBezTo>
                        <a:cubicBezTo>
                          <a:pt x="2170" y="290"/>
                          <a:pt x="2170" y="290"/>
                          <a:pt x="2170" y="290"/>
                        </a:cubicBezTo>
                        <a:cubicBezTo>
                          <a:pt x="2167" y="291"/>
                          <a:pt x="2167" y="291"/>
                          <a:pt x="2167" y="291"/>
                        </a:cubicBezTo>
                        <a:cubicBezTo>
                          <a:pt x="2153" y="291"/>
                          <a:pt x="2153" y="291"/>
                          <a:pt x="2153" y="291"/>
                        </a:cubicBezTo>
                        <a:cubicBezTo>
                          <a:pt x="2150" y="290"/>
                          <a:pt x="2150" y="290"/>
                          <a:pt x="2150" y="290"/>
                        </a:cubicBezTo>
                        <a:cubicBezTo>
                          <a:pt x="2148" y="289"/>
                          <a:pt x="2148" y="289"/>
                          <a:pt x="2148" y="289"/>
                        </a:cubicBezTo>
                        <a:cubicBezTo>
                          <a:pt x="2147" y="286"/>
                          <a:pt x="2147" y="286"/>
                          <a:pt x="2147" y="286"/>
                        </a:cubicBezTo>
                        <a:cubicBezTo>
                          <a:pt x="2147" y="283"/>
                          <a:pt x="2147" y="283"/>
                          <a:pt x="2147" y="283"/>
                        </a:cubicBezTo>
                        <a:cubicBezTo>
                          <a:pt x="2148" y="276"/>
                          <a:pt x="2148" y="276"/>
                          <a:pt x="2148" y="276"/>
                        </a:cubicBezTo>
                        <a:cubicBezTo>
                          <a:pt x="2147" y="273"/>
                          <a:pt x="2147" y="273"/>
                          <a:pt x="2147" y="273"/>
                        </a:cubicBezTo>
                        <a:cubicBezTo>
                          <a:pt x="2145" y="272"/>
                          <a:pt x="2145" y="272"/>
                          <a:pt x="2145" y="272"/>
                        </a:cubicBezTo>
                        <a:cubicBezTo>
                          <a:pt x="2139" y="271"/>
                          <a:pt x="2139" y="271"/>
                          <a:pt x="2139" y="271"/>
                        </a:cubicBezTo>
                        <a:cubicBezTo>
                          <a:pt x="2134" y="269"/>
                          <a:pt x="2134" y="269"/>
                          <a:pt x="2134" y="269"/>
                        </a:cubicBezTo>
                        <a:cubicBezTo>
                          <a:pt x="2131" y="266"/>
                          <a:pt x="2131" y="266"/>
                          <a:pt x="2131" y="266"/>
                        </a:cubicBezTo>
                        <a:cubicBezTo>
                          <a:pt x="2128" y="264"/>
                          <a:pt x="2128" y="264"/>
                          <a:pt x="2128" y="264"/>
                        </a:cubicBezTo>
                        <a:cubicBezTo>
                          <a:pt x="2123" y="263"/>
                          <a:pt x="2123" y="263"/>
                          <a:pt x="2123" y="263"/>
                        </a:cubicBezTo>
                        <a:cubicBezTo>
                          <a:pt x="2116" y="264"/>
                          <a:pt x="2116" y="264"/>
                          <a:pt x="2116" y="264"/>
                        </a:cubicBezTo>
                        <a:cubicBezTo>
                          <a:pt x="2112" y="265"/>
                          <a:pt x="2112" y="265"/>
                          <a:pt x="2112" y="265"/>
                        </a:cubicBezTo>
                        <a:cubicBezTo>
                          <a:pt x="2111" y="268"/>
                          <a:pt x="2111" y="268"/>
                          <a:pt x="2111" y="268"/>
                        </a:cubicBezTo>
                        <a:cubicBezTo>
                          <a:pt x="2111" y="272"/>
                          <a:pt x="2111" y="272"/>
                          <a:pt x="2111" y="272"/>
                        </a:cubicBezTo>
                        <a:cubicBezTo>
                          <a:pt x="2113" y="281"/>
                          <a:pt x="2113" y="281"/>
                          <a:pt x="2113" y="281"/>
                        </a:cubicBezTo>
                        <a:cubicBezTo>
                          <a:pt x="2113" y="285"/>
                          <a:pt x="2113" y="285"/>
                          <a:pt x="2113" y="285"/>
                        </a:cubicBezTo>
                        <a:cubicBezTo>
                          <a:pt x="2111" y="290"/>
                          <a:pt x="2111" y="290"/>
                          <a:pt x="2111" y="290"/>
                        </a:cubicBezTo>
                        <a:cubicBezTo>
                          <a:pt x="2108" y="295"/>
                          <a:pt x="2108" y="295"/>
                          <a:pt x="2108" y="295"/>
                        </a:cubicBezTo>
                        <a:cubicBezTo>
                          <a:pt x="2104" y="297"/>
                          <a:pt x="2104" y="297"/>
                          <a:pt x="2104" y="297"/>
                        </a:cubicBezTo>
                        <a:cubicBezTo>
                          <a:pt x="2093" y="301"/>
                          <a:pt x="2093" y="301"/>
                          <a:pt x="2093" y="301"/>
                        </a:cubicBezTo>
                        <a:cubicBezTo>
                          <a:pt x="2082" y="309"/>
                          <a:pt x="2082" y="309"/>
                          <a:pt x="2082" y="309"/>
                        </a:cubicBezTo>
                        <a:cubicBezTo>
                          <a:pt x="2076" y="312"/>
                          <a:pt x="2076" y="312"/>
                          <a:pt x="2076" y="312"/>
                        </a:cubicBezTo>
                        <a:cubicBezTo>
                          <a:pt x="2072" y="315"/>
                          <a:pt x="2072" y="315"/>
                          <a:pt x="2072" y="315"/>
                        </a:cubicBezTo>
                        <a:cubicBezTo>
                          <a:pt x="2070" y="317"/>
                          <a:pt x="2070" y="317"/>
                          <a:pt x="2070" y="317"/>
                        </a:cubicBezTo>
                        <a:cubicBezTo>
                          <a:pt x="2069" y="320"/>
                          <a:pt x="2069" y="320"/>
                          <a:pt x="2069" y="320"/>
                        </a:cubicBezTo>
                        <a:cubicBezTo>
                          <a:pt x="2068" y="329"/>
                          <a:pt x="2068" y="329"/>
                          <a:pt x="2068" y="329"/>
                        </a:cubicBezTo>
                        <a:cubicBezTo>
                          <a:pt x="2066" y="333"/>
                          <a:pt x="2066" y="333"/>
                          <a:pt x="2066" y="333"/>
                        </a:cubicBezTo>
                        <a:cubicBezTo>
                          <a:pt x="2062" y="337"/>
                          <a:pt x="2062" y="337"/>
                          <a:pt x="2062" y="337"/>
                        </a:cubicBezTo>
                        <a:cubicBezTo>
                          <a:pt x="2060" y="337"/>
                          <a:pt x="2060" y="337"/>
                          <a:pt x="2060" y="337"/>
                        </a:cubicBezTo>
                        <a:cubicBezTo>
                          <a:pt x="2056" y="334"/>
                          <a:pt x="2056" y="334"/>
                          <a:pt x="2056" y="334"/>
                        </a:cubicBezTo>
                        <a:cubicBezTo>
                          <a:pt x="2053" y="334"/>
                          <a:pt x="2053" y="334"/>
                          <a:pt x="2053" y="334"/>
                        </a:cubicBezTo>
                        <a:cubicBezTo>
                          <a:pt x="2049" y="333"/>
                          <a:pt x="2049" y="333"/>
                          <a:pt x="2049" y="333"/>
                        </a:cubicBezTo>
                        <a:cubicBezTo>
                          <a:pt x="2046" y="333"/>
                          <a:pt x="2046" y="333"/>
                          <a:pt x="2046" y="333"/>
                        </a:cubicBezTo>
                        <a:cubicBezTo>
                          <a:pt x="2043" y="331"/>
                          <a:pt x="2043" y="331"/>
                          <a:pt x="2043" y="331"/>
                        </a:cubicBezTo>
                        <a:cubicBezTo>
                          <a:pt x="2042" y="328"/>
                          <a:pt x="2042" y="328"/>
                          <a:pt x="2042" y="328"/>
                        </a:cubicBezTo>
                        <a:cubicBezTo>
                          <a:pt x="2041" y="325"/>
                          <a:pt x="2041" y="325"/>
                          <a:pt x="2041" y="325"/>
                        </a:cubicBezTo>
                        <a:cubicBezTo>
                          <a:pt x="2041" y="322"/>
                          <a:pt x="2041" y="322"/>
                          <a:pt x="2041" y="322"/>
                        </a:cubicBezTo>
                        <a:cubicBezTo>
                          <a:pt x="2042" y="317"/>
                          <a:pt x="2042" y="317"/>
                          <a:pt x="2042" y="317"/>
                        </a:cubicBezTo>
                        <a:cubicBezTo>
                          <a:pt x="2046" y="307"/>
                          <a:pt x="2046" y="307"/>
                          <a:pt x="2046" y="307"/>
                        </a:cubicBezTo>
                        <a:cubicBezTo>
                          <a:pt x="2047" y="305"/>
                          <a:pt x="2047" y="305"/>
                          <a:pt x="2047" y="305"/>
                        </a:cubicBezTo>
                        <a:cubicBezTo>
                          <a:pt x="2047" y="301"/>
                          <a:pt x="2047" y="301"/>
                          <a:pt x="2047" y="301"/>
                        </a:cubicBezTo>
                        <a:cubicBezTo>
                          <a:pt x="2047" y="299"/>
                          <a:pt x="2047" y="299"/>
                          <a:pt x="2047" y="299"/>
                        </a:cubicBezTo>
                        <a:cubicBezTo>
                          <a:pt x="2045" y="295"/>
                          <a:pt x="2045" y="295"/>
                          <a:pt x="2045" y="295"/>
                        </a:cubicBezTo>
                        <a:cubicBezTo>
                          <a:pt x="2043" y="293"/>
                          <a:pt x="2043" y="293"/>
                          <a:pt x="2043" y="293"/>
                        </a:cubicBezTo>
                        <a:cubicBezTo>
                          <a:pt x="2041" y="291"/>
                          <a:pt x="2041" y="291"/>
                          <a:pt x="2041" y="291"/>
                        </a:cubicBezTo>
                        <a:cubicBezTo>
                          <a:pt x="2024" y="275"/>
                          <a:pt x="2024" y="275"/>
                          <a:pt x="2024" y="275"/>
                        </a:cubicBezTo>
                        <a:cubicBezTo>
                          <a:pt x="2020" y="270"/>
                          <a:pt x="2020" y="270"/>
                          <a:pt x="2020" y="270"/>
                        </a:cubicBezTo>
                        <a:cubicBezTo>
                          <a:pt x="2018" y="265"/>
                          <a:pt x="2018" y="265"/>
                          <a:pt x="2018" y="265"/>
                        </a:cubicBezTo>
                        <a:cubicBezTo>
                          <a:pt x="2017" y="261"/>
                          <a:pt x="2017" y="261"/>
                          <a:pt x="2017" y="261"/>
                        </a:cubicBezTo>
                        <a:cubicBezTo>
                          <a:pt x="2019" y="254"/>
                          <a:pt x="2019" y="254"/>
                          <a:pt x="2019" y="254"/>
                        </a:cubicBezTo>
                        <a:cubicBezTo>
                          <a:pt x="2018" y="251"/>
                          <a:pt x="2018" y="251"/>
                          <a:pt x="2018" y="251"/>
                        </a:cubicBezTo>
                        <a:cubicBezTo>
                          <a:pt x="2018" y="249"/>
                          <a:pt x="2018" y="249"/>
                          <a:pt x="2018" y="249"/>
                        </a:cubicBezTo>
                        <a:cubicBezTo>
                          <a:pt x="2017" y="247"/>
                          <a:pt x="2017" y="247"/>
                          <a:pt x="2017" y="247"/>
                        </a:cubicBezTo>
                        <a:cubicBezTo>
                          <a:pt x="2017" y="245"/>
                          <a:pt x="2017" y="245"/>
                          <a:pt x="2017" y="245"/>
                        </a:cubicBezTo>
                        <a:cubicBezTo>
                          <a:pt x="2017" y="242"/>
                          <a:pt x="2017" y="242"/>
                          <a:pt x="2017" y="242"/>
                        </a:cubicBezTo>
                        <a:cubicBezTo>
                          <a:pt x="2017" y="239"/>
                          <a:pt x="2017" y="239"/>
                          <a:pt x="2017" y="239"/>
                        </a:cubicBezTo>
                        <a:cubicBezTo>
                          <a:pt x="2017" y="237"/>
                          <a:pt x="2017" y="237"/>
                          <a:pt x="2017" y="237"/>
                        </a:cubicBezTo>
                        <a:cubicBezTo>
                          <a:pt x="2015" y="233"/>
                          <a:pt x="2015" y="233"/>
                          <a:pt x="2015" y="233"/>
                        </a:cubicBezTo>
                        <a:cubicBezTo>
                          <a:pt x="2014" y="233"/>
                          <a:pt x="2014" y="233"/>
                          <a:pt x="2014" y="233"/>
                        </a:cubicBezTo>
                        <a:cubicBezTo>
                          <a:pt x="2010" y="233"/>
                          <a:pt x="2010" y="233"/>
                          <a:pt x="2010" y="233"/>
                        </a:cubicBezTo>
                        <a:cubicBezTo>
                          <a:pt x="2007" y="233"/>
                          <a:pt x="2007" y="233"/>
                          <a:pt x="2007" y="233"/>
                        </a:cubicBezTo>
                        <a:cubicBezTo>
                          <a:pt x="2003" y="231"/>
                          <a:pt x="2003" y="231"/>
                          <a:pt x="2003" y="231"/>
                        </a:cubicBezTo>
                        <a:cubicBezTo>
                          <a:pt x="1997" y="229"/>
                          <a:pt x="1997" y="229"/>
                          <a:pt x="1997" y="229"/>
                        </a:cubicBezTo>
                        <a:cubicBezTo>
                          <a:pt x="1993" y="230"/>
                          <a:pt x="1993" y="230"/>
                          <a:pt x="1993" y="230"/>
                        </a:cubicBezTo>
                        <a:cubicBezTo>
                          <a:pt x="1990" y="233"/>
                          <a:pt x="1990" y="233"/>
                          <a:pt x="1990" y="233"/>
                        </a:cubicBezTo>
                        <a:cubicBezTo>
                          <a:pt x="1986" y="244"/>
                          <a:pt x="1986" y="244"/>
                          <a:pt x="1986" y="244"/>
                        </a:cubicBezTo>
                        <a:cubicBezTo>
                          <a:pt x="1983" y="249"/>
                          <a:pt x="1983" y="249"/>
                          <a:pt x="1983" y="249"/>
                        </a:cubicBezTo>
                        <a:cubicBezTo>
                          <a:pt x="1971" y="264"/>
                          <a:pt x="1971" y="264"/>
                          <a:pt x="1971" y="264"/>
                        </a:cubicBezTo>
                        <a:cubicBezTo>
                          <a:pt x="1969" y="267"/>
                          <a:pt x="1969" y="267"/>
                          <a:pt x="1969" y="267"/>
                        </a:cubicBezTo>
                        <a:cubicBezTo>
                          <a:pt x="1969" y="268"/>
                          <a:pt x="1969" y="268"/>
                          <a:pt x="1969" y="268"/>
                        </a:cubicBezTo>
                        <a:cubicBezTo>
                          <a:pt x="1969" y="275"/>
                          <a:pt x="1969" y="275"/>
                          <a:pt x="1969" y="275"/>
                        </a:cubicBezTo>
                        <a:cubicBezTo>
                          <a:pt x="1969" y="280"/>
                          <a:pt x="1969" y="280"/>
                          <a:pt x="1969" y="280"/>
                        </a:cubicBezTo>
                        <a:cubicBezTo>
                          <a:pt x="1968" y="286"/>
                          <a:pt x="1968" y="286"/>
                          <a:pt x="1968" y="286"/>
                        </a:cubicBezTo>
                        <a:cubicBezTo>
                          <a:pt x="1963" y="299"/>
                          <a:pt x="1963" y="299"/>
                          <a:pt x="1963" y="299"/>
                        </a:cubicBezTo>
                        <a:cubicBezTo>
                          <a:pt x="1963" y="302"/>
                          <a:pt x="1963" y="302"/>
                          <a:pt x="1963" y="302"/>
                        </a:cubicBezTo>
                        <a:cubicBezTo>
                          <a:pt x="1963" y="303"/>
                          <a:pt x="1963" y="303"/>
                          <a:pt x="1963" y="303"/>
                        </a:cubicBezTo>
                        <a:cubicBezTo>
                          <a:pt x="1965" y="309"/>
                          <a:pt x="1965" y="309"/>
                          <a:pt x="1965" y="309"/>
                        </a:cubicBezTo>
                        <a:cubicBezTo>
                          <a:pt x="1965" y="313"/>
                          <a:pt x="1965" y="313"/>
                          <a:pt x="1965" y="313"/>
                        </a:cubicBezTo>
                        <a:cubicBezTo>
                          <a:pt x="1964" y="318"/>
                          <a:pt x="1964" y="318"/>
                          <a:pt x="1964" y="318"/>
                        </a:cubicBezTo>
                        <a:cubicBezTo>
                          <a:pt x="1962" y="323"/>
                          <a:pt x="1962" y="323"/>
                          <a:pt x="1962" y="323"/>
                        </a:cubicBezTo>
                        <a:cubicBezTo>
                          <a:pt x="1951" y="340"/>
                          <a:pt x="1951" y="340"/>
                          <a:pt x="1951" y="340"/>
                        </a:cubicBezTo>
                        <a:cubicBezTo>
                          <a:pt x="1948" y="345"/>
                          <a:pt x="1948" y="345"/>
                          <a:pt x="1948" y="345"/>
                        </a:cubicBezTo>
                        <a:cubicBezTo>
                          <a:pt x="1948" y="348"/>
                          <a:pt x="1948" y="348"/>
                          <a:pt x="1948" y="348"/>
                        </a:cubicBezTo>
                        <a:cubicBezTo>
                          <a:pt x="1949" y="351"/>
                          <a:pt x="1949" y="351"/>
                          <a:pt x="1949" y="351"/>
                        </a:cubicBezTo>
                        <a:cubicBezTo>
                          <a:pt x="1953" y="355"/>
                          <a:pt x="1953" y="355"/>
                          <a:pt x="1953" y="355"/>
                        </a:cubicBezTo>
                        <a:cubicBezTo>
                          <a:pt x="1963" y="363"/>
                          <a:pt x="1963" y="363"/>
                          <a:pt x="1963" y="363"/>
                        </a:cubicBezTo>
                        <a:cubicBezTo>
                          <a:pt x="1964" y="366"/>
                          <a:pt x="1964" y="366"/>
                          <a:pt x="1964" y="366"/>
                        </a:cubicBezTo>
                        <a:cubicBezTo>
                          <a:pt x="1965" y="369"/>
                          <a:pt x="1965" y="369"/>
                          <a:pt x="1965" y="369"/>
                        </a:cubicBezTo>
                        <a:cubicBezTo>
                          <a:pt x="1964" y="372"/>
                          <a:pt x="1964" y="372"/>
                          <a:pt x="1964" y="372"/>
                        </a:cubicBezTo>
                        <a:cubicBezTo>
                          <a:pt x="1961" y="374"/>
                          <a:pt x="1961" y="374"/>
                          <a:pt x="1961" y="374"/>
                        </a:cubicBezTo>
                        <a:cubicBezTo>
                          <a:pt x="1956" y="376"/>
                          <a:pt x="1956" y="376"/>
                          <a:pt x="1956" y="376"/>
                        </a:cubicBezTo>
                        <a:cubicBezTo>
                          <a:pt x="1955" y="379"/>
                          <a:pt x="1955" y="379"/>
                          <a:pt x="1955" y="379"/>
                        </a:cubicBezTo>
                        <a:cubicBezTo>
                          <a:pt x="1955" y="384"/>
                          <a:pt x="1955" y="384"/>
                          <a:pt x="1955" y="384"/>
                        </a:cubicBezTo>
                        <a:cubicBezTo>
                          <a:pt x="1957" y="390"/>
                          <a:pt x="1957" y="390"/>
                          <a:pt x="1957" y="390"/>
                        </a:cubicBezTo>
                        <a:cubicBezTo>
                          <a:pt x="1958" y="396"/>
                          <a:pt x="1958" y="396"/>
                          <a:pt x="1958" y="396"/>
                        </a:cubicBezTo>
                        <a:cubicBezTo>
                          <a:pt x="1957" y="401"/>
                          <a:pt x="1957" y="401"/>
                          <a:pt x="1957" y="401"/>
                        </a:cubicBezTo>
                        <a:cubicBezTo>
                          <a:pt x="1955" y="404"/>
                          <a:pt x="1955" y="404"/>
                          <a:pt x="1955" y="404"/>
                        </a:cubicBezTo>
                        <a:cubicBezTo>
                          <a:pt x="1951" y="405"/>
                          <a:pt x="1951" y="405"/>
                          <a:pt x="1951" y="405"/>
                        </a:cubicBezTo>
                        <a:cubicBezTo>
                          <a:pt x="1942" y="404"/>
                          <a:pt x="1942" y="404"/>
                          <a:pt x="1942" y="404"/>
                        </a:cubicBezTo>
                        <a:cubicBezTo>
                          <a:pt x="1936" y="405"/>
                          <a:pt x="1936" y="405"/>
                          <a:pt x="1936" y="405"/>
                        </a:cubicBezTo>
                        <a:cubicBezTo>
                          <a:pt x="1933" y="408"/>
                          <a:pt x="1933" y="408"/>
                          <a:pt x="1933" y="408"/>
                        </a:cubicBezTo>
                        <a:cubicBezTo>
                          <a:pt x="1931" y="412"/>
                          <a:pt x="1931" y="412"/>
                          <a:pt x="1931" y="412"/>
                        </a:cubicBezTo>
                        <a:cubicBezTo>
                          <a:pt x="1929" y="417"/>
                          <a:pt x="1929" y="417"/>
                          <a:pt x="1929" y="417"/>
                        </a:cubicBezTo>
                        <a:cubicBezTo>
                          <a:pt x="1927" y="420"/>
                          <a:pt x="1927" y="420"/>
                          <a:pt x="1927" y="420"/>
                        </a:cubicBezTo>
                        <a:cubicBezTo>
                          <a:pt x="1923" y="423"/>
                          <a:pt x="1923" y="423"/>
                          <a:pt x="1923" y="423"/>
                        </a:cubicBezTo>
                        <a:cubicBezTo>
                          <a:pt x="1920" y="422"/>
                          <a:pt x="1920" y="422"/>
                          <a:pt x="1920" y="422"/>
                        </a:cubicBezTo>
                        <a:cubicBezTo>
                          <a:pt x="1917" y="420"/>
                          <a:pt x="1917" y="420"/>
                          <a:pt x="1917" y="420"/>
                        </a:cubicBezTo>
                        <a:cubicBezTo>
                          <a:pt x="1915" y="420"/>
                          <a:pt x="1915" y="420"/>
                          <a:pt x="1915" y="420"/>
                        </a:cubicBezTo>
                        <a:cubicBezTo>
                          <a:pt x="1912" y="420"/>
                          <a:pt x="1912" y="420"/>
                          <a:pt x="1912" y="420"/>
                        </a:cubicBezTo>
                        <a:cubicBezTo>
                          <a:pt x="1907" y="420"/>
                          <a:pt x="1907" y="420"/>
                          <a:pt x="1907" y="420"/>
                        </a:cubicBezTo>
                        <a:cubicBezTo>
                          <a:pt x="1903" y="419"/>
                          <a:pt x="1903" y="419"/>
                          <a:pt x="1903" y="419"/>
                        </a:cubicBezTo>
                        <a:cubicBezTo>
                          <a:pt x="1897" y="413"/>
                          <a:pt x="1897" y="413"/>
                          <a:pt x="1897" y="413"/>
                        </a:cubicBezTo>
                        <a:cubicBezTo>
                          <a:pt x="1892" y="409"/>
                          <a:pt x="1892" y="409"/>
                          <a:pt x="1892" y="409"/>
                        </a:cubicBezTo>
                        <a:cubicBezTo>
                          <a:pt x="1886" y="405"/>
                          <a:pt x="1886" y="405"/>
                          <a:pt x="1886" y="405"/>
                        </a:cubicBezTo>
                        <a:cubicBezTo>
                          <a:pt x="1872" y="401"/>
                          <a:pt x="1872" y="401"/>
                          <a:pt x="1872" y="401"/>
                        </a:cubicBezTo>
                        <a:cubicBezTo>
                          <a:pt x="1855" y="404"/>
                          <a:pt x="1855" y="404"/>
                          <a:pt x="1855" y="404"/>
                        </a:cubicBezTo>
                        <a:cubicBezTo>
                          <a:pt x="1839" y="415"/>
                          <a:pt x="1839" y="415"/>
                          <a:pt x="1839" y="415"/>
                        </a:cubicBezTo>
                        <a:cubicBezTo>
                          <a:pt x="1826" y="418"/>
                          <a:pt x="1826" y="418"/>
                          <a:pt x="1826" y="418"/>
                        </a:cubicBezTo>
                        <a:cubicBezTo>
                          <a:pt x="1814" y="419"/>
                          <a:pt x="1814" y="419"/>
                          <a:pt x="1814" y="419"/>
                        </a:cubicBezTo>
                        <a:cubicBezTo>
                          <a:pt x="1780" y="441"/>
                          <a:pt x="1780" y="441"/>
                          <a:pt x="1780" y="441"/>
                        </a:cubicBezTo>
                        <a:cubicBezTo>
                          <a:pt x="1757" y="452"/>
                          <a:pt x="1757" y="452"/>
                          <a:pt x="1757" y="452"/>
                        </a:cubicBezTo>
                        <a:cubicBezTo>
                          <a:pt x="1750" y="456"/>
                          <a:pt x="1750" y="456"/>
                          <a:pt x="1750" y="456"/>
                        </a:cubicBezTo>
                        <a:cubicBezTo>
                          <a:pt x="1745" y="460"/>
                          <a:pt x="1745" y="460"/>
                          <a:pt x="1745" y="460"/>
                        </a:cubicBezTo>
                        <a:cubicBezTo>
                          <a:pt x="1742" y="465"/>
                          <a:pt x="1742" y="465"/>
                          <a:pt x="1742" y="465"/>
                        </a:cubicBezTo>
                        <a:cubicBezTo>
                          <a:pt x="1741" y="466"/>
                          <a:pt x="1741" y="466"/>
                          <a:pt x="1741" y="466"/>
                        </a:cubicBezTo>
                        <a:cubicBezTo>
                          <a:pt x="1741" y="469"/>
                          <a:pt x="1741" y="469"/>
                          <a:pt x="1741" y="469"/>
                        </a:cubicBezTo>
                        <a:cubicBezTo>
                          <a:pt x="1748" y="492"/>
                          <a:pt x="1732" y="504"/>
                          <a:pt x="1699" y="508"/>
                        </a:cubicBezTo>
                        <a:cubicBezTo>
                          <a:pt x="1666" y="511"/>
                          <a:pt x="1661" y="539"/>
                          <a:pt x="1650" y="555"/>
                        </a:cubicBezTo>
                        <a:cubicBezTo>
                          <a:pt x="1639" y="571"/>
                          <a:pt x="1648" y="609"/>
                          <a:pt x="1648" y="609"/>
                        </a:cubicBezTo>
                        <a:cubicBezTo>
                          <a:pt x="1648" y="609"/>
                          <a:pt x="1636" y="631"/>
                          <a:pt x="1627" y="634"/>
                        </a:cubicBezTo>
                        <a:cubicBezTo>
                          <a:pt x="1618" y="636"/>
                          <a:pt x="1599" y="641"/>
                          <a:pt x="1593" y="648"/>
                        </a:cubicBezTo>
                        <a:cubicBezTo>
                          <a:pt x="1586" y="656"/>
                          <a:pt x="1574" y="660"/>
                          <a:pt x="1564" y="660"/>
                        </a:cubicBezTo>
                        <a:cubicBezTo>
                          <a:pt x="1555" y="660"/>
                          <a:pt x="1543" y="666"/>
                          <a:pt x="1541" y="674"/>
                        </a:cubicBezTo>
                        <a:cubicBezTo>
                          <a:pt x="1538" y="681"/>
                          <a:pt x="1531" y="691"/>
                          <a:pt x="1520" y="696"/>
                        </a:cubicBezTo>
                        <a:cubicBezTo>
                          <a:pt x="1509" y="701"/>
                          <a:pt x="1479" y="713"/>
                          <a:pt x="1467" y="709"/>
                        </a:cubicBezTo>
                        <a:cubicBezTo>
                          <a:pt x="1455" y="705"/>
                          <a:pt x="1440" y="699"/>
                          <a:pt x="1433" y="716"/>
                        </a:cubicBezTo>
                        <a:cubicBezTo>
                          <a:pt x="1425" y="733"/>
                          <a:pt x="1420" y="755"/>
                          <a:pt x="1413" y="760"/>
                        </a:cubicBezTo>
                        <a:cubicBezTo>
                          <a:pt x="1405" y="765"/>
                          <a:pt x="1387" y="766"/>
                          <a:pt x="1378" y="760"/>
                        </a:cubicBezTo>
                        <a:cubicBezTo>
                          <a:pt x="1370" y="754"/>
                          <a:pt x="1349" y="739"/>
                          <a:pt x="1344" y="734"/>
                        </a:cubicBezTo>
                        <a:cubicBezTo>
                          <a:pt x="1339" y="729"/>
                          <a:pt x="1327" y="724"/>
                          <a:pt x="1318" y="730"/>
                        </a:cubicBezTo>
                        <a:cubicBezTo>
                          <a:pt x="1310" y="736"/>
                          <a:pt x="1309" y="749"/>
                          <a:pt x="1310" y="754"/>
                        </a:cubicBezTo>
                        <a:cubicBezTo>
                          <a:pt x="1311" y="759"/>
                          <a:pt x="1303" y="785"/>
                          <a:pt x="1290" y="769"/>
                        </a:cubicBezTo>
                        <a:cubicBezTo>
                          <a:pt x="1277" y="753"/>
                          <a:pt x="1272" y="753"/>
                          <a:pt x="1267" y="753"/>
                        </a:cubicBezTo>
                        <a:cubicBezTo>
                          <a:pt x="1262" y="753"/>
                          <a:pt x="1253" y="754"/>
                          <a:pt x="1253" y="754"/>
                        </a:cubicBezTo>
                        <a:cubicBezTo>
                          <a:pt x="1253" y="754"/>
                          <a:pt x="1258" y="776"/>
                          <a:pt x="1265" y="786"/>
                        </a:cubicBezTo>
                        <a:cubicBezTo>
                          <a:pt x="1273" y="796"/>
                          <a:pt x="1285" y="802"/>
                          <a:pt x="1301" y="803"/>
                        </a:cubicBezTo>
                        <a:cubicBezTo>
                          <a:pt x="1317" y="805"/>
                          <a:pt x="1331" y="805"/>
                          <a:pt x="1334" y="820"/>
                        </a:cubicBezTo>
                        <a:cubicBezTo>
                          <a:pt x="1336" y="834"/>
                          <a:pt x="1336" y="827"/>
                          <a:pt x="1336" y="832"/>
                        </a:cubicBezTo>
                        <a:cubicBezTo>
                          <a:pt x="1336" y="836"/>
                          <a:pt x="1331" y="862"/>
                          <a:pt x="1331" y="862"/>
                        </a:cubicBezTo>
                        <a:cubicBezTo>
                          <a:pt x="1331" y="862"/>
                          <a:pt x="1312" y="833"/>
                          <a:pt x="1292" y="830"/>
                        </a:cubicBezTo>
                        <a:cubicBezTo>
                          <a:pt x="1272" y="827"/>
                          <a:pt x="1227" y="836"/>
                          <a:pt x="1227" y="815"/>
                        </a:cubicBezTo>
                        <a:cubicBezTo>
                          <a:pt x="1227" y="794"/>
                          <a:pt x="1227" y="783"/>
                          <a:pt x="1227" y="783"/>
                        </a:cubicBezTo>
                        <a:cubicBezTo>
                          <a:pt x="1227" y="783"/>
                          <a:pt x="1204" y="772"/>
                          <a:pt x="1195" y="773"/>
                        </a:cubicBezTo>
                        <a:cubicBezTo>
                          <a:pt x="1187" y="774"/>
                          <a:pt x="1176" y="784"/>
                          <a:pt x="1168" y="787"/>
                        </a:cubicBezTo>
                        <a:cubicBezTo>
                          <a:pt x="1161" y="789"/>
                          <a:pt x="1150" y="795"/>
                          <a:pt x="1147" y="799"/>
                        </a:cubicBezTo>
                        <a:cubicBezTo>
                          <a:pt x="1145" y="802"/>
                          <a:pt x="1141" y="813"/>
                          <a:pt x="1141" y="817"/>
                        </a:cubicBezTo>
                        <a:cubicBezTo>
                          <a:pt x="1141" y="821"/>
                          <a:pt x="1141" y="823"/>
                          <a:pt x="1147" y="828"/>
                        </a:cubicBezTo>
                        <a:cubicBezTo>
                          <a:pt x="1153" y="833"/>
                          <a:pt x="1168" y="843"/>
                          <a:pt x="1168" y="843"/>
                        </a:cubicBezTo>
                        <a:cubicBezTo>
                          <a:pt x="1166" y="848"/>
                          <a:pt x="1166" y="848"/>
                          <a:pt x="1166" y="848"/>
                        </a:cubicBezTo>
                        <a:cubicBezTo>
                          <a:pt x="1164" y="854"/>
                          <a:pt x="1164" y="854"/>
                          <a:pt x="1164" y="854"/>
                        </a:cubicBezTo>
                        <a:cubicBezTo>
                          <a:pt x="1164" y="857"/>
                          <a:pt x="1164" y="857"/>
                          <a:pt x="1164" y="857"/>
                        </a:cubicBezTo>
                        <a:cubicBezTo>
                          <a:pt x="1163" y="861"/>
                          <a:pt x="1163" y="861"/>
                          <a:pt x="1163" y="861"/>
                        </a:cubicBezTo>
                        <a:cubicBezTo>
                          <a:pt x="1162" y="865"/>
                          <a:pt x="1162" y="865"/>
                          <a:pt x="1162" y="865"/>
                        </a:cubicBezTo>
                        <a:cubicBezTo>
                          <a:pt x="1157" y="870"/>
                          <a:pt x="1157" y="870"/>
                          <a:pt x="1157" y="870"/>
                        </a:cubicBezTo>
                        <a:cubicBezTo>
                          <a:pt x="1156" y="874"/>
                          <a:pt x="1156" y="874"/>
                          <a:pt x="1156" y="874"/>
                        </a:cubicBezTo>
                        <a:cubicBezTo>
                          <a:pt x="1137" y="895"/>
                          <a:pt x="1137" y="895"/>
                          <a:pt x="1137" y="895"/>
                        </a:cubicBezTo>
                        <a:cubicBezTo>
                          <a:pt x="1135" y="902"/>
                          <a:pt x="1135" y="902"/>
                          <a:pt x="1135" y="902"/>
                        </a:cubicBezTo>
                        <a:cubicBezTo>
                          <a:pt x="1133" y="904"/>
                          <a:pt x="1133" y="904"/>
                          <a:pt x="1133" y="904"/>
                        </a:cubicBezTo>
                        <a:cubicBezTo>
                          <a:pt x="1129" y="905"/>
                          <a:pt x="1129" y="905"/>
                          <a:pt x="1129" y="905"/>
                        </a:cubicBezTo>
                        <a:cubicBezTo>
                          <a:pt x="1118" y="905"/>
                          <a:pt x="1118" y="905"/>
                          <a:pt x="1118" y="905"/>
                        </a:cubicBezTo>
                        <a:cubicBezTo>
                          <a:pt x="1116" y="903"/>
                          <a:pt x="1116" y="903"/>
                          <a:pt x="1116" y="903"/>
                        </a:cubicBezTo>
                        <a:cubicBezTo>
                          <a:pt x="1109" y="881"/>
                          <a:pt x="1109" y="881"/>
                          <a:pt x="1109" y="881"/>
                        </a:cubicBezTo>
                        <a:cubicBezTo>
                          <a:pt x="1107" y="877"/>
                          <a:pt x="1107" y="877"/>
                          <a:pt x="1107" y="877"/>
                        </a:cubicBezTo>
                        <a:cubicBezTo>
                          <a:pt x="1100" y="876"/>
                          <a:pt x="1100" y="876"/>
                          <a:pt x="1100" y="876"/>
                        </a:cubicBezTo>
                        <a:cubicBezTo>
                          <a:pt x="1087" y="881"/>
                          <a:pt x="1087" y="881"/>
                          <a:pt x="1087" y="881"/>
                        </a:cubicBezTo>
                        <a:cubicBezTo>
                          <a:pt x="1083" y="874"/>
                          <a:pt x="1083" y="874"/>
                          <a:pt x="1083" y="874"/>
                        </a:cubicBezTo>
                        <a:cubicBezTo>
                          <a:pt x="1076" y="870"/>
                          <a:pt x="1076" y="870"/>
                          <a:pt x="1076" y="870"/>
                        </a:cubicBezTo>
                        <a:cubicBezTo>
                          <a:pt x="1069" y="868"/>
                          <a:pt x="1069" y="868"/>
                          <a:pt x="1069" y="868"/>
                        </a:cubicBezTo>
                        <a:cubicBezTo>
                          <a:pt x="1061" y="869"/>
                          <a:pt x="1061" y="869"/>
                          <a:pt x="1061" y="869"/>
                        </a:cubicBezTo>
                        <a:cubicBezTo>
                          <a:pt x="1060" y="872"/>
                          <a:pt x="1060" y="872"/>
                          <a:pt x="1060" y="872"/>
                        </a:cubicBezTo>
                        <a:cubicBezTo>
                          <a:pt x="1054" y="880"/>
                          <a:pt x="1054" y="880"/>
                          <a:pt x="1054" y="880"/>
                        </a:cubicBezTo>
                        <a:cubicBezTo>
                          <a:pt x="1051" y="882"/>
                          <a:pt x="1051" y="882"/>
                          <a:pt x="1051" y="882"/>
                        </a:cubicBezTo>
                        <a:cubicBezTo>
                          <a:pt x="1037" y="882"/>
                          <a:pt x="1037" y="882"/>
                          <a:pt x="1037" y="882"/>
                        </a:cubicBezTo>
                        <a:cubicBezTo>
                          <a:pt x="1033" y="883"/>
                          <a:pt x="1033" y="883"/>
                          <a:pt x="1033" y="883"/>
                        </a:cubicBezTo>
                        <a:cubicBezTo>
                          <a:pt x="1025" y="887"/>
                          <a:pt x="1025" y="887"/>
                          <a:pt x="1025" y="887"/>
                        </a:cubicBezTo>
                        <a:cubicBezTo>
                          <a:pt x="1021" y="889"/>
                          <a:pt x="1021" y="889"/>
                          <a:pt x="1021" y="889"/>
                        </a:cubicBezTo>
                        <a:cubicBezTo>
                          <a:pt x="1017" y="889"/>
                          <a:pt x="1017" y="889"/>
                          <a:pt x="1017" y="889"/>
                        </a:cubicBezTo>
                        <a:cubicBezTo>
                          <a:pt x="1011" y="888"/>
                          <a:pt x="1011" y="888"/>
                          <a:pt x="1011" y="888"/>
                        </a:cubicBezTo>
                        <a:cubicBezTo>
                          <a:pt x="1007" y="889"/>
                          <a:pt x="1007" y="889"/>
                          <a:pt x="1007" y="889"/>
                        </a:cubicBezTo>
                        <a:cubicBezTo>
                          <a:pt x="1006" y="890"/>
                          <a:pt x="1006" y="890"/>
                          <a:pt x="1006" y="890"/>
                        </a:cubicBezTo>
                        <a:cubicBezTo>
                          <a:pt x="1005" y="892"/>
                          <a:pt x="1005" y="892"/>
                          <a:pt x="1005" y="892"/>
                        </a:cubicBezTo>
                        <a:cubicBezTo>
                          <a:pt x="1004" y="893"/>
                          <a:pt x="1004" y="893"/>
                          <a:pt x="1004" y="893"/>
                        </a:cubicBezTo>
                        <a:cubicBezTo>
                          <a:pt x="1004" y="895"/>
                          <a:pt x="1004" y="895"/>
                          <a:pt x="1004" y="895"/>
                        </a:cubicBezTo>
                        <a:cubicBezTo>
                          <a:pt x="1004" y="897"/>
                          <a:pt x="1004" y="897"/>
                          <a:pt x="1004" y="897"/>
                        </a:cubicBezTo>
                        <a:cubicBezTo>
                          <a:pt x="1000" y="897"/>
                          <a:pt x="1000" y="897"/>
                          <a:pt x="1000" y="897"/>
                        </a:cubicBezTo>
                        <a:cubicBezTo>
                          <a:pt x="999" y="897"/>
                          <a:pt x="999" y="897"/>
                          <a:pt x="999" y="897"/>
                        </a:cubicBezTo>
                        <a:cubicBezTo>
                          <a:pt x="994" y="902"/>
                          <a:pt x="994" y="902"/>
                          <a:pt x="994" y="902"/>
                        </a:cubicBezTo>
                        <a:cubicBezTo>
                          <a:pt x="992" y="903"/>
                          <a:pt x="992" y="903"/>
                          <a:pt x="992" y="903"/>
                        </a:cubicBezTo>
                        <a:cubicBezTo>
                          <a:pt x="989" y="904"/>
                          <a:pt x="989" y="904"/>
                          <a:pt x="989" y="904"/>
                        </a:cubicBezTo>
                        <a:cubicBezTo>
                          <a:pt x="986" y="903"/>
                          <a:pt x="986" y="903"/>
                          <a:pt x="986" y="903"/>
                        </a:cubicBezTo>
                        <a:cubicBezTo>
                          <a:pt x="980" y="900"/>
                          <a:pt x="980" y="900"/>
                          <a:pt x="980" y="900"/>
                        </a:cubicBezTo>
                        <a:cubicBezTo>
                          <a:pt x="976" y="899"/>
                          <a:pt x="976" y="899"/>
                          <a:pt x="976" y="899"/>
                        </a:cubicBezTo>
                        <a:cubicBezTo>
                          <a:pt x="973" y="900"/>
                          <a:pt x="973" y="900"/>
                          <a:pt x="973" y="900"/>
                        </a:cubicBezTo>
                        <a:cubicBezTo>
                          <a:pt x="967" y="902"/>
                          <a:pt x="967" y="902"/>
                          <a:pt x="967" y="902"/>
                        </a:cubicBezTo>
                        <a:cubicBezTo>
                          <a:pt x="954" y="910"/>
                          <a:pt x="954" y="910"/>
                          <a:pt x="954" y="910"/>
                        </a:cubicBezTo>
                        <a:cubicBezTo>
                          <a:pt x="954" y="911"/>
                          <a:pt x="954" y="911"/>
                          <a:pt x="954" y="911"/>
                        </a:cubicBezTo>
                        <a:cubicBezTo>
                          <a:pt x="952" y="913"/>
                          <a:pt x="952" y="913"/>
                          <a:pt x="952" y="913"/>
                        </a:cubicBezTo>
                        <a:cubicBezTo>
                          <a:pt x="949" y="915"/>
                          <a:pt x="949" y="915"/>
                          <a:pt x="949" y="915"/>
                        </a:cubicBezTo>
                        <a:cubicBezTo>
                          <a:pt x="946" y="918"/>
                          <a:pt x="946" y="918"/>
                          <a:pt x="946" y="918"/>
                        </a:cubicBezTo>
                        <a:cubicBezTo>
                          <a:pt x="942" y="918"/>
                          <a:pt x="942" y="918"/>
                          <a:pt x="942" y="918"/>
                        </a:cubicBezTo>
                        <a:cubicBezTo>
                          <a:pt x="918" y="919"/>
                          <a:pt x="918" y="919"/>
                          <a:pt x="918" y="919"/>
                        </a:cubicBezTo>
                        <a:cubicBezTo>
                          <a:pt x="910" y="921"/>
                          <a:pt x="910" y="921"/>
                          <a:pt x="910" y="921"/>
                        </a:cubicBezTo>
                        <a:cubicBezTo>
                          <a:pt x="910" y="921"/>
                          <a:pt x="899" y="927"/>
                          <a:pt x="888" y="932"/>
                        </a:cubicBezTo>
                        <a:cubicBezTo>
                          <a:pt x="876" y="937"/>
                          <a:pt x="875" y="949"/>
                          <a:pt x="876" y="955"/>
                        </a:cubicBezTo>
                        <a:cubicBezTo>
                          <a:pt x="878" y="961"/>
                          <a:pt x="877" y="971"/>
                          <a:pt x="873" y="980"/>
                        </a:cubicBezTo>
                        <a:cubicBezTo>
                          <a:pt x="870" y="989"/>
                          <a:pt x="879" y="1001"/>
                          <a:pt x="880" y="1020"/>
                        </a:cubicBezTo>
                        <a:cubicBezTo>
                          <a:pt x="880" y="1038"/>
                          <a:pt x="873" y="1048"/>
                          <a:pt x="869" y="1050"/>
                        </a:cubicBezTo>
                        <a:cubicBezTo>
                          <a:pt x="866" y="1052"/>
                          <a:pt x="857" y="1053"/>
                          <a:pt x="855" y="1051"/>
                        </a:cubicBezTo>
                        <a:cubicBezTo>
                          <a:pt x="853" y="1050"/>
                          <a:pt x="841" y="1048"/>
                          <a:pt x="839" y="1049"/>
                        </a:cubicBezTo>
                        <a:cubicBezTo>
                          <a:pt x="837" y="1049"/>
                          <a:pt x="829" y="1048"/>
                          <a:pt x="819" y="1044"/>
                        </a:cubicBezTo>
                        <a:cubicBezTo>
                          <a:pt x="810" y="1039"/>
                          <a:pt x="800" y="1048"/>
                          <a:pt x="800" y="1048"/>
                        </a:cubicBezTo>
                        <a:cubicBezTo>
                          <a:pt x="782" y="1057"/>
                          <a:pt x="782" y="1057"/>
                          <a:pt x="782" y="1057"/>
                        </a:cubicBezTo>
                        <a:cubicBezTo>
                          <a:pt x="774" y="1063"/>
                          <a:pt x="774" y="1063"/>
                          <a:pt x="774" y="1063"/>
                        </a:cubicBezTo>
                        <a:cubicBezTo>
                          <a:pt x="769" y="1074"/>
                          <a:pt x="769" y="1074"/>
                          <a:pt x="769" y="1074"/>
                        </a:cubicBezTo>
                        <a:cubicBezTo>
                          <a:pt x="769" y="1075"/>
                          <a:pt x="769" y="1075"/>
                          <a:pt x="769" y="1075"/>
                        </a:cubicBezTo>
                        <a:cubicBezTo>
                          <a:pt x="768" y="1077"/>
                          <a:pt x="768" y="1077"/>
                          <a:pt x="768" y="1077"/>
                        </a:cubicBezTo>
                        <a:cubicBezTo>
                          <a:pt x="767" y="1079"/>
                          <a:pt x="767" y="1079"/>
                          <a:pt x="767" y="1079"/>
                        </a:cubicBezTo>
                        <a:cubicBezTo>
                          <a:pt x="765" y="1080"/>
                          <a:pt x="765" y="1080"/>
                          <a:pt x="765" y="1080"/>
                        </a:cubicBezTo>
                        <a:cubicBezTo>
                          <a:pt x="762" y="1082"/>
                          <a:pt x="762" y="1082"/>
                          <a:pt x="762" y="1082"/>
                        </a:cubicBezTo>
                        <a:cubicBezTo>
                          <a:pt x="760" y="1082"/>
                          <a:pt x="760" y="1082"/>
                          <a:pt x="760" y="1082"/>
                        </a:cubicBezTo>
                        <a:cubicBezTo>
                          <a:pt x="757" y="1081"/>
                          <a:pt x="757" y="1081"/>
                          <a:pt x="757" y="1081"/>
                        </a:cubicBezTo>
                        <a:cubicBezTo>
                          <a:pt x="752" y="1078"/>
                          <a:pt x="752" y="1078"/>
                          <a:pt x="752" y="1078"/>
                        </a:cubicBezTo>
                        <a:cubicBezTo>
                          <a:pt x="750" y="1076"/>
                          <a:pt x="750" y="1076"/>
                          <a:pt x="750" y="1076"/>
                        </a:cubicBezTo>
                        <a:cubicBezTo>
                          <a:pt x="748" y="1077"/>
                          <a:pt x="748" y="1077"/>
                          <a:pt x="748" y="1077"/>
                        </a:cubicBezTo>
                        <a:cubicBezTo>
                          <a:pt x="746" y="1080"/>
                          <a:pt x="746" y="1080"/>
                          <a:pt x="746" y="1080"/>
                        </a:cubicBezTo>
                        <a:cubicBezTo>
                          <a:pt x="745" y="1087"/>
                          <a:pt x="745" y="1087"/>
                          <a:pt x="745" y="1087"/>
                        </a:cubicBezTo>
                        <a:cubicBezTo>
                          <a:pt x="748" y="1101"/>
                          <a:pt x="748" y="1101"/>
                          <a:pt x="748" y="1101"/>
                        </a:cubicBezTo>
                        <a:cubicBezTo>
                          <a:pt x="745" y="1108"/>
                          <a:pt x="745" y="1108"/>
                          <a:pt x="745" y="1108"/>
                        </a:cubicBezTo>
                        <a:cubicBezTo>
                          <a:pt x="738" y="1115"/>
                          <a:pt x="738" y="1115"/>
                          <a:pt x="738" y="1115"/>
                        </a:cubicBezTo>
                        <a:cubicBezTo>
                          <a:pt x="728" y="1120"/>
                          <a:pt x="728" y="1120"/>
                          <a:pt x="728" y="1120"/>
                        </a:cubicBezTo>
                        <a:cubicBezTo>
                          <a:pt x="718" y="1122"/>
                          <a:pt x="718" y="1122"/>
                          <a:pt x="718" y="1122"/>
                        </a:cubicBezTo>
                        <a:cubicBezTo>
                          <a:pt x="708" y="1121"/>
                          <a:pt x="708" y="1121"/>
                          <a:pt x="708" y="1121"/>
                        </a:cubicBezTo>
                        <a:cubicBezTo>
                          <a:pt x="692" y="1115"/>
                          <a:pt x="692" y="1115"/>
                          <a:pt x="692" y="1115"/>
                        </a:cubicBezTo>
                        <a:cubicBezTo>
                          <a:pt x="682" y="1107"/>
                          <a:pt x="682" y="1107"/>
                          <a:pt x="682" y="1107"/>
                        </a:cubicBezTo>
                        <a:cubicBezTo>
                          <a:pt x="678" y="1105"/>
                          <a:pt x="678" y="1105"/>
                          <a:pt x="678" y="1105"/>
                        </a:cubicBezTo>
                        <a:cubicBezTo>
                          <a:pt x="672" y="1105"/>
                          <a:pt x="672" y="1105"/>
                          <a:pt x="672" y="1105"/>
                        </a:cubicBezTo>
                        <a:cubicBezTo>
                          <a:pt x="656" y="1111"/>
                          <a:pt x="656" y="1111"/>
                          <a:pt x="656" y="1111"/>
                        </a:cubicBezTo>
                        <a:cubicBezTo>
                          <a:pt x="653" y="1111"/>
                          <a:pt x="653" y="1111"/>
                          <a:pt x="653" y="1111"/>
                        </a:cubicBezTo>
                        <a:cubicBezTo>
                          <a:pt x="649" y="1111"/>
                          <a:pt x="649" y="1111"/>
                          <a:pt x="649" y="1111"/>
                        </a:cubicBezTo>
                        <a:cubicBezTo>
                          <a:pt x="645" y="1109"/>
                          <a:pt x="645" y="1109"/>
                          <a:pt x="645" y="1109"/>
                        </a:cubicBezTo>
                        <a:cubicBezTo>
                          <a:pt x="642" y="1107"/>
                          <a:pt x="642" y="1107"/>
                          <a:pt x="642" y="1107"/>
                        </a:cubicBezTo>
                        <a:cubicBezTo>
                          <a:pt x="639" y="1105"/>
                          <a:pt x="639" y="1105"/>
                          <a:pt x="639" y="1105"/>
                        </a:cubicBezTo>
                        <a:cubicBezTo>
                          <a:pt x="635" y="1100"/>
                          <a:pt x="635" y="1100"/>
                          <a:pt x="635" y="1100"/>
                        </a:cubicBezTo>
                        <a:cubicBezTo>
                          <a:pt x="632" y="1098"/>
                          <a:pt x="632" y="1098"/>
                          <a:pt x="632" y="1098"/>
                        </a:cubicBezTo>
                        <a:cubicBezTo>
                          <a:pt x="628" y="1097"/>
                          <a:pt x="628" y="1097"/>
                          <a:pt x="628" y="1097"/>
                        </a:cubicBezTo>
                        <a:cubicBezTo>
                          <a:pt x="616" y="1100"/>
                          <a:pt x="616" y="1100"/>
                          <a:pt x="616" y="1100"/>
                        </a:cubicBezTo>
                        <a:cubicBezTo>
                          <a:pt x="594" y="1100"/>
                          <a:pt x="594" y="1100"/>
                          <a:pt x="594" y="1100"/>
                        </a:cubicBezTo>
                        <a:cubicBezTo>
                          <a:pt x="586" y="1103"/>
                          <a:pt x="586" y="1103"/>
                          <a:pt x="586" y="1103"/>
                        </a:cubicBezTo>
                        <a:cubicBezTo>
                          <a:pt x="577" y="1112"/>
                          <a:pt x="577" y="1112"/>
                          <a:pt x="577" y="1112"/>
                        </a:cubicBezTo>
                        <a:cubicBezTo>
                          <a:pt x="573" y="1109"/>
                          <a:pt x="573" y="1109"/>
                          <a:pt x="573" y="1109"/>
                        </a:cubicBezTo>
                        <a:cubicBezTo>
                          <a:pt x="570" y="1112"/>
                          <a:pt x="570" y="1112"/>
                          <a:pt x="570" y="1112"/>
                        </a:cubicBezTo>
                        <a:cubicBezTo>
                          <a:pt x="565" y="1121"/>
                          <a:pt x="565" y="1121"/>
                          <a:pt x="565" y="1121"/>
                        </a:cubicBezTo>
                        <a:cubicBezTo>
                          <a:pt x="559" y="1122"/>
                          <a:pt x="559" y="1122"/>
                          <a:pt x="559" y="1122"/>
                        </a:cubicBezTo>
                        <a:cubicBezTo>
                          <a:pt x="552" y="1121"/>
                          <a:pt x="552" y="1121"/>
                          <a:pt x="552" y="1121"/>
                        </a:cubicBezTo>
                        <a:cubicBezTo>
                          <a:pt x="546" y="1118"/>
                          <a:pt x="546" y="1118"/>
                          <a:pt x="546" y="1118"/>
                        </a:cubicBezTo>
                        <a:cubicBezTo>
                          <a:pt x="540" y="1117"/>
                          <a:pt x="540" y="1117"/>
                          <a:pt x="540" y="1117"/>
                        </a:cubicBezTo>
                        <a:cubicBezTo>
                          <a:pt x="542" y="1123"/>
                          <a:pt x="542" y="1123"/>
                          <a:pt x="542" y="1123"/>
                        </a:cubicBezTo>
                        <a:cubicBezTo>
                          <a:pt x="544" y="1129"/>
                          <a:pt x="544" y="1129"/>
                          <a:pt x="544" y="1129"/>
                        </a:cubicBezTo>
                        <a:cubicBezTo>
                          <a:pt x="543" y="1134"/>
                          <a:pt x="543" y="1134"/>
                          <a:pt x="543" y="1134"/>
                        </a:cubicBezTo>
                        <a:cubicBezTo>
                          <a:pt x="540" y="1140"/>
                          <a:pt x="540" y="1140"/>
                          <a:pt x="540" y="1140"/>
                        </a:cubicBezTo>
                        <a:cubicBezTo>
                          <a:pt x="537" y="1142"/>
                          <a:pt x="537" y="1142"/>
                          <a:pt x="537" y="1142"/>
                        </a:cubicBezTo>
                        <a:cubicBezTo>
                          <a:pt x="537" y="1148"/>
                          <a:pt x="537" y="1148"/>
                          <a:pt x="537" y="1148"/>
                        </a:cubicBezTo>
                        <a:cubicBezTo>
                          <a:pt x="529" y="1157"/>
                          <a:pt x="529" y="1157"/>
                          <a:pt x="529" y="1157"/>
                        </a:cubicBezTo>
                        <a:cubicBezTo>
                          <a:pt x="519" y="1164"/>
                          <a:pt x="519" y="1164"/>
                          <a:pt x="519" y="1164"/>
                        </a:cubicBezTo>
                        <a:cubicBezTo>
                          <a:pt x="512" y="1167"/>
                          <a:pt x="512" y="1167"/>
                          <a:pt x="512" y="1167"/>
                        </a:cubicBezTo>
                        <a:cubicBezTo>
                          <a:pt x="508" y="1168"/>
                          <a:pt x="508" y="1168"/>
                          <a:pt x="508" y="1168"/>
                        </a:cubicBezTo>
                        <a:cubicBezTo>
                          <a:pt x="503" y="1171"/>
                          <a:pt x="503" y="1171"/>
                          <a:pt x="503" y="1171"/>
                        </a:cubicBezTo>
                        <a:cubicBezTo>
                          <a:pt x="500" y="1175"/>
                          <a:pt x="500" y="1175"/>
                          <a:pt x="500" y="1175"/>
                        </a:cubicBezTo>
                        <a:cubicBezTo>
                          <a:pt x="497" y="1185"/>
                          <a:pt x="497" y="1185"/>
                          <a:pt x="497" y="1185"/>
                        </a:cubicBezTo>
                        <a:cubicBezTo>
                          <a:pt x="495" y="1189"/>
                          <a:pt x="495" y="1189"/>
                          <a:pt x="495" y="1189"/>
                        </a:cubicBezTo>
                        <a:cubicBezTo>
                          <a:pt x="489" y="1192"/>
                          <a:pt x="489" y="1192"/>
                          <a:pt x="489" y="1192"/>
                        </a:cubicBezTo>
                        <a:cubicBezTo>
                          <a:pt x="485" y="1192"/>
                          <a:pt x="485" y="1192"/>
                          <a:pt x="485" y="1192"/>
                        </a:cubicBezTo>
                        <a:cubicBezTo>
                          <a:pt x="438" y="1167"/>
                          <a:pt x="438" y="1167"/>
                          <a:pt x="438" y="1167"/>
                        </a:cubicBezTo>
                        <a:cubicBezTo>
                          <a:pt x="434" y="1165"/>
                          <a:pt x="434" y="1165"/>
                          <a:pt x="434" y="1165"/>
                        </a:cubicBezTo>
                        <a:cubicBezTo>
                          <a:pt x="426" y="1163"/>
                          <a:pt x="426" y="1163"/>
                          <a:pt x="426" y="1163"/>
                        </a:cubicBezTo>
                        <a:cubicBezTo>
                          <a:pt x="422" y="1162"/>
                          <a:pt x="422" y="1162"/>
                          <a:pt x="422" y="1162"/>
                        </a:cubicBezTo>
                        <a:cubicBezTo>
                          <a:pt x="419" y="1160"/>
                          <a:pt x="419" y="1160"/>
                          <a:pt x="419" y="1160"/>
                        </a:cubicBezTo>
                        <a:cubicBezTo>
                          <a:pt x="417" y="1159"/>
                          <a:pt x="417" y="1159"/>
                          <a:pt x="417" y="1159"/>
                        </a:cubicBezTo>
                        <a:cubicBezTo>
                          <a:pt x="413" y="1162"/>
                          <a:pt x="413" y="1162"/>
                          <a:pt x="413" y="1162"/>
                        </a:cubicBezTo>
                        <a:cubicBezTo>
                          <a:pt x="409" y="1167"/>
                          <a:pt x="409" y="1167"/>
                          <a:pt x="409" y="1167"/>
                        </a:cubicBezTo>
                        <a:cubicBezTo>
                          <a:pt x="406" y="1168"/>
                          <a:pt x="406" y="1168"/>
                          <a:pt x="406" y="1168"/>
                        </a:cubicBezTo>
                        <a:cubicBezTo>
                          <a:pt x="403" y="1169"/>
                          <a:pt x="403" y="1169"/>
                          <a:pt x="403" y="1169"/>
                        </a:cubicBezTo>
                        <a:cubicBezTo>
                          <a:pt x="384" y="1170"/>
                          <a:pt x="384" y="1170"/>
                          <a:pt x="384" y="1170"/>
                        </a:cubicBezTo>
                        <a:cubicBezTo>
                          <a:pt x="369" y="1167"/>
                          <a:pt x="369" y="1167"/>
                          <a:pt x="369" y="1167"/>
                        </a:cubicBezTo>
                        <a:cubicBezTo>
                          <a:pt x="347" y="1168"/>
                          <a:pt x="347" y="1168"/>
                          <a:pt x="347" y="1168"/>
                        </a:cubicBezTo>
                        <a:cubicBezTo>
                          <a:pt x="338" y="1168"/>
                          <a:pt x="338" y="1168"/>
                          <a:pt x="338" y="1168"/>
                        </a:cubicBezTo>
                        <a:cubicBezTo>
                          <a:pt x="331" y="1165"/>
                          <a:pt x="331" y="1165"/>
                          <a:pt x="331" y="1165"/>
                        </a:cubicBezTo>
                        <a:cubicBezTo>
                          <a:pt x="311" y="1156"/>
                          <a:pt x="311" y="1156"/>
                          <a:pt x="311" y="1156"/>
                        </a:cubicBezTo>
                        <a:cubicBezTo>
                          <a:pt x="305" y="1153"/>
                          <a:pt x="305" y="1153"/>
                          <a:pt x="305" y="1153"/>
                        </a:cubicBezTo>
                        <a:cubicBezTo>
                          <a:pt x="266" y="1144"/>
                          <a:pt x="266" y="1144"/>
                          <a:pt x="266" y="1144"/>
                        </a:cubicBezTo>
                        <a:cubicBezTo>
                          <a:pt x="255" y="1140"/>
                          <a:pt x="255" y="1140"/>
                          <a:pt x="255" y="1140"/>
                        </a:cubicBezTo>
                        <a:cubicBezTo>
                          <a:pt x="258" y="1136"/>
                          <a:pt x="258" y="1136"/>
                          <a:pt x="258" y="1136"/>
                        </a:cubicBezTo>
                        <a:cubicBezTo>
                          <a:pt x="254" y="1141"/>
                          <a:pt x="254" y="1141"/>
                          <a:pt x="254" y="1141"/>
                        </a:cubicBezTo>
                        <a:cubicBezTo>
                          <a:pt x="249" y="1140"/>
                          <a:pt x="249" y="1140"/>
                          <a:pt x="249" y="1140"/>
                        </a:cubicBezTo>
                        <a:cubicBezTo>
                          <a:pt x="248" y="1140"/>
                          <a:pt x="248" y="1140"/>
                          <a:pt x="248" y="1140"/>
                        </a:cubicBezTo>
                        <a:cubicBezTo>
                          <a:pt x="205" y="1140"/>
                          <a:pt x="205" y="1140"/>
                          <a:pt x="205" y="1140"/>
                        </a:cubicBezTo>
                        <a:cubicBezTo>
                          <a:pt x="190" y="1138"/>
                          <a:pt x="190" y="1138"/>
                          <a:pt x="190" y="1138"/>
                        </a:cubicBezTo>
                        <a:cubicBezTo>
                          <a:pt x="186" y="1137"/>
                          <a:pt x="186" y="1137"/>
                          <a:pt x="186" y="1137"/>
                        </a:cubicBezTo>
                        <a:cubicBezTo>
                          <a:pt x="180" y="1133"/>
                          <a:pt x="180" y="1133"/>
                          <a:pt x="180" y="1133"/>
                        </a:cubicBezTo>
                        <a:cubicBezTo>
                          <a:pt x="178" y="1133"/>
                          <a:pt x="178" y="1133"/>
                          <a:pt x="178" y="1133"/>
                        </a:cubicBezTo>
                        <a:cubicBezTo>
                          <a:pt x="155" y="1136"/>
                          <a:pt x="155" y="1136"/>
                          <a:pt x="155" y="1136"/>
                        </a:cubicBezTo>
                        <a:cubicBezTo>
                          <a:pt x="148" y="1138"/>
                          <a:pt x="148" y="1138"/>
                          <a:pt x="148" y="1138"/>
                        </a:cubicBezTo>
                        <a:cubicBezTo>
                          <a:pt x="124" y="1153"/>
                          <a:pt x="124" y="1153"/>
                          <a:pt x="124" y="1153"/>
                        </a:cubicBezTo>
                        <a:cubicBezTo>
                          <a:pt x="110" y="1170"/>
                          <a:pt x="110" y="1170"/>
                          <a:pt x="110" y="1170"/>
                        </a:cubicBezTo>
                        <a:cubicBezTo>
                          <a:pt x="110" y="1174"/>
                          <a:pt x="110" y="1174"/>
                          <a:pt x="110" y="1174"/>
                        </a:cubicBezTo>
                        <a:cubicBezTo>
                          <a:pt x="109" y="1179"/>
                          <a:pt x="109" y="1179"/>
                          <a:pt x="109" y="1179"/>
                        </a:cubicBezTo>
                        <a:cubicBezTo>
                          <a:pt x="109" y="1187"/>
                          <a:pt x="109" y="1187"/>
                          <a:pt x="109" y="1187"/>
                        </a:cubicBezTo>
                        <a:cubicBezTo>
                          <a:pt x="107" y="1203"/>
                          <a:pt x="107" y="1203"/>
                          <a:pt x="107" y="1203"/>
                        </a:cubicBezTo>
                        <a:cubicBezTo>
                          <a:pt x="108" y="1211"/>
                          <a:pt x="108" y="1211"/>
                          <a:pt x="108" y="1211"/>
                        </a:cubicBezTo>
                        <a:cubicBezTo>
                          <a:pt x="109" y="1215"/>
                          <a:pt x="109" y="1215"/>
                          <a:pt x="109" y="1215"/>
                        </a:cubicBezTo>
                        <a:cubicBezTo>
                          <a:pt x="111" y="1216"/>
                          <a:pt x="111" y="1216"/>
                          <a:pt x="111" y="1216"/>
                        </a:cubicBezTo>
                        <a:cubicBezTo>
                          <a:pt x="113" y="1216"/>
                          <a:pt x="113" y="1216"/>
                          <a:pt x="113" y="1216"/>
                        </a:cubicBezTo>
                        <a:cubicBezTo>
                          <a:pt x="114" y="1218"/>
                          <a:pt x="114" y="1218"/>
                          <a:pt x="114" y="1218"/>
                        </a:cubicBezTo>
                        <a:cubicBezTo>
                          <a:pt x="116" y="1219"/>
                          <a:pt x="116" y="1219"/>
                          <a:pt x="116" y="1219"/>
                        </a:cubicBezTo>
                        <a:cubicBezTo>
                          <a:pt x="120" y="1228"/>
                          <a:pt x="120" y="1228"/>
                          <a:pt x="120" y="1228"/>
                        </a:cubicBezTo>
                        <a:cubicBezTo>
                          <a:pt x="125" y="1236"/>
                          <a:pt x="125" y="1236"/>
                          <a:pt x="125" y="1236"/>
                        </a:cubicBezTo>
                        <a:cubicBezTo>
                          <a:pt x="128" y="1244"/>
                          <a:pt x="128" y="1244"/>
                          <a:pt x="128" y="1244"/>
                        </a:cubicBezTo>
                        <a:cubicBezTo>
                          <a:pt x="127" y="1248"/>
                          <a:pt x="127" y="1248"/>
                          <a:pt x="127" y="1248"/>
                        </a:cubicBezTo>
                        <a:cubicBezTo>
                          <a:pt x="125" y="1249"/>
                          <a:pt x="125" y="1249"/>
                          <a:pt x="125" y="1249"/>
                        </a:cubicBezTo>
                        <a:cubicBezTo>
                          <a:pt x="122" y="1248"/>
                          <a:pt x="122" y="1248"/>
                          <a:pt x="122" y="1248"/>
                        </a:cubicBezTo>
                        <a:cubicBezTo>
                          <a:pt x="118" y="1247"/>
                          <a:pt x="118" y="1247"/>
                          <a:pt x="118" y="1247"/>
                        </a:cubicBezTo>
                        <a:cubicBezTo>
                          <a:pt x="115" y="1246"/>
                          <a:pt x="115" y="1246"/>
                          <a:pt x="115" y="1246"/>
                        </a:cubicBezTo>
                        <a:cubicBezTo>
                          <a:pt x="112" y="1246"/>
                          <a:pt x="112" y="1246"/>
                          <a:pt x="112" y="1246"/>
                        </a:cubicBezTo>
                        <a:cubicBezTo>
                          <a:pt x="108" y="1247"/>
                          <a:pt x="108" y="1247"/>
                          <a:pt x="108" y="1247"/>
                        </a:cubicBezTo>
                        <a:cubicBezTo>
                          <a:pt x="105" y="1249"/>
                          <a:pt x="105" y="1249"/>
                          <a:pt x="105" y="1249"/>
                        </a:cubicBezTo>
                        <a:cubicBezTo>
                          <a:pt x="102" y="1252"/>
                          <a:pt x="102" y="1252"/>
                          <a:pt x="102" y="1252"/>
                        </a:cubicBezTo>
                        <a:cubicBezTo>
                          <a:pt x="99" y="1257"/>
                          <a:pt x="99" y="1257"/>
                          <a:pt x="99" y="1257"/>
                        </a:cubicBezTo>
                        <a:cubicBezTo>
                          <a:pt x="99" y="1260"/>
                          <a:pt x="99" y="1260"/>
                          <a:pt x="99" y="1260"/>
                        </a:cubicBezTo>
                        <a:cubicBezTo>
                          <a:pt x="98" y="1261"/>
                          <a:pt x="98" y="1261"/>
                          <a:pt x="98" y="1261"/>
                        </a:cubicBezTo>
                        <a:cubicBezTo>
                          <a:pt x="98" y="1263"/>
                          <a:pt x="98" y="1263"/>
                          <a:pt x="98" y="1263"/>
                        </a:cubicBezTo>
                        <a:cubicBezTo>
                          <a:pt x="102" y="1279"/>
                          <a:pt x="102" y="1279"/>
                          <a:pt x="102" y="1279"/>
                        </a:cubicBezTo>
                        <a:cubicBezTo>
                          <a:pt x="102" y="1295"/>
                          <a:pt x="102" y="1295"/>
                          <a:pt x="102" y="1295"/>
                        </a:cubicBezTo>
                        <a:cubicBezTo>
                          <a:pt x="101" y="1300"/>
                          <a:pt x="101" y="1300"/>
                          <a:pt x="101" y="1300"/>
                        </a:cubicBezTo>
                        <a:cubicBezTo>
                          <a:pt x="100" y="1303"/>
                          <a:pt x="100" y="1303"/>
                          <a:pt x="100" y="1303"/>
                        </a:cubicBezTo>
                        <a:cubicBezTo>
                          <a:pt x="99" y="1303"/>
                          <a:pt x="99" y="1303"/>
                          <a:pt x="99" y="1303"/>
                        </a:cubicBezTo>
                        <a:cubicBezTo>
                          <a:pt x="97" y="1302"/>
                          <a:pt x="97" y="1302"/>
                          <a:pt x="97" y="1302"/>
                        </a:cubicBezTo>
                        <a:cubicBezTo>
                          <a:pt x="91" y="1298"/>
                          <a:pt x="91" y="1298"/>
                          <a:pt x="91" y="1298"/>
                        </a:cubicBezTo>
                        <a:cubicBezTo>
                          <a:pt x="89" y="1296"/>
                          <a:pt x="89" y="1296"/>
                          <a:pt x="89" y="1296"/>
                        </a:cubicBezTo>
                        <a:cubicBezTo>
                          <a:pt x="87" y="1299"/>
                          <a:pt x="87" y="1299"/>
                          <a:pt x="87" y="1299"/>
                        </a:cubicBezTo>
                        <a:cubicBezTo>
                          <a:pt x="87" y="1302"/>
                          <a:pt x="87" y="1302"/>
                          <a:pt x="87" y="1302"/>
                        </a:cubicBezTo>
                        <a:cubicBezTo>
                          <a:pt x="87" y="1304"/>
                          <a:pt x="87" y="1304"/>
                          <a:pt x="87" y="1304"/>
                        </a:cubicBezTo>
                        <a:cubicBezTo>
                          <a:pt x="88" y="1305"/>
                          <a:pt x="88" y="1305"/>
                          <a:pt x="88" y="1305"/>
                        </a:cubicBezTo>
                        <a:cubicBezTo>
                          <a:pt x="92" y="1312"/>
                          <a:pt x="92" y="1312"/>
                          <a:pt x="92" y="1312"/>
                        </a:cubicBezTo>
                        <a:cubicBezTo>
                          <a:pt x="93" y="1318"/>
                          <a:pt x="93" y="1318"/>
                          <a:pt x="93" y="1318"/>
                        </a:cubicBezTo>
                        <a:cubicBezTo>
                          <a:pt x="95" y="1321"/>
                          <a:pt x="95" y="1321"/>
                          <a:pt x="95" y="1321"/>
                        </a:cubicBezTo>
                        <a:cubicBezTo>
                          <a:pt x="97" y="1324"/>
                          <a:pt x="97" y="1324"/>
                          <a:pt x="97" y="1324"/>
                        </a:cubicBezTo>
                        <a:cubicBezTo>
                          <a:pt x="99" y="1324"/>
                          <a:pt x="99" y="1324"/>
                          <a:pt x="99" y="1324"/>
                        </a:cubicBezTo>
                        <a:cubicBezTo>
                          <a:pt x="101" y="1328"/>
                          <a:pt x="101" y="1328"/>
                          <a:pt x="101" y="1328"/>
                        </a:cubicBezTo>
                        <a:cubicBezTo>
                          <a:pt x="103" y="1334"/>
                          <a:pt x="103" y="1334"/>
                          <a:pt x="103" y="1334"/>
                        </a:cubicBezTo>
                        <a:cubicBezTo>
                          <a:pt x="106" y="1353"/>
                          <a:pt x="106" y="1353"/>
                          <a:pt x="106" y="1353"/>
                        </a:cubicBezTo>
                        <a:cubicBezTo>
                          <a:pt x="107" y="1358"/>
                          <a:pt x="107" y="1358"/>
                          <a:pt x="107" y="1358"/>
                        </a:cubicBezTo>
                        <a:cubicBezTo>
                          <a:pt x="109" y="1360"/>
                          <a:pt x="109" y="1360"/>
                          <a:pt x="109" y="1360"/>
                        </a:cubicBezTo>
                        <a:cubicBezTo>
                          <a:pt x="112" y="1361"/>
                          <a:pt x="112" y="1361"/>
                          <a:pt x="112" y="1361"/>
                        </a:cubicBezTo>
                        <a:cubicBezTo>
                          <a:pt x="124" y="1364"/>
                          <a:pt x="124" y="1364"/>
                          <a:pt x="124" y="1364"/>
                        </a:cubicBezTo>
                        <a:cubicBezTo>
                          <a:pt x="128" y="1366"/>
                          <a:pt x="128" y="1366"/>
                          <a:pt x="128" y="1366"/>
                        </a:cubicBezTo>
                        <a:cubicBezTo>
                          <a:pt x="131" y="1369"/>
                          <a:pt x="131" y="1369"/>
                          <a:pt x="131" y="1369"/>
                        </a:cubicBezTo>
                        <a:cubicBezTo>
                          <a:pt x="135" y="1374"/>
                          <a:pt x="135" y="1374"/>
                          <a:pt x="135" y="1374"/>
                        </a:cubicBezTo>
                        <a:cubicBezTo>
                          <a:pt x="138" y="1397"/>
                          <a:pt x="138" y="1397"/>
                          <a:pt x="138" y="1397"/>
                        </a:cubicBezTo>
                        <a:cubicBezTo>
                          <a:pt x="143" y="1414"/>
                          <a:pt x="143" y="1414"/>
                          <a:pt x="143" y="1414"/>
                        </a:cubicBezTo>
                        <a:cubicBezTo>
                          <a:pt x="145" y="1421"/>
                          <a:pt x="145" y="1421"/>
                          <a:pt x="145" y="1421"/>
                        </a:cubicBezTo>
                        <a:cubicBezTo>
                          <a:pt x="145" y="1429"/>
                          <a:pt x="145" y="1429"/>
                          <a:pt x="145" y="1429"/>
                        </a:cubicBezTo>
                        <a:cubicBezTo>
                          <a:pt x="144" y="1433"/>
                          <a:pt x="144" y="1433"/>
                          <a:pt x="144" y="1433"/>
                        </a:cubicBezTo>
                        <a:cubicBezTo>
                          <a:pt x="143" y="1437"/>
                          <a:pt x="143" y="1437"/>
                          <a:pt x="143" y="1437"/>
                        </a:cubicBezTo>
                        <a:cubicBezTo>
                          <a:pt x="142" y="1440"/>
                          <a:pt x="142" y="1440"/>
                          <a:pt x="142" y="1440"/>
                        </a:cubicBezTo>
                        <a:cubicBezTo>
                          <a:pt x="140" y="1443"/>
                          <a:pt x="140" y="1443"/>
                          <a:pt x="140" y="1443"/>
                        </a:cubicBezTo>
                        <a:cubicBezTo>
                          <a:pt x="138" y="1445"/>
                          <a:pt x="138" y="1445"/>
                          <a:pt x="138" y="1445"/>
                        </a:cubicBezTo>
                        <a:cubicBezTo>
                          <a:pt x="136" y="1449"/>
                          <a:pt x="136" y="1449"/>
                          <a:pt x="136" y="1449"/>
                        </a:cubicBezTo>
                        <a:cubicBezTo>
                          <a:pt x="134" y="1454"/>
                          <a:pt x="134" y="1454"/>
                          <a:pt x="134" y="1454"/>
                        </a:cubicBezTo>
                        <a:cubicBezTo>
                          <a:pt x="131" y="1463"/>
                          <a:pt x="131" y="1463"/>
                          <a:pt x="131" y="1463"/>
                        </a:cubicBezTo>
                        <a:cubicBezTo>
                          <a:pt x="128" y="1468"/>
                          <a:pt x="128" y="1468"/>
                          <a:pt x="128" y="1468"/>
                        </a:cubicBezTo>
                        <a:cubicBezTo>
                          <a:pt x="126" y="1471"/>
                          <a:pt x="126" y="1471"/>
                          <a:pt x="126" y="1471"/>
                        </a:cubicBezTo>
                        <a:cubicBezTo>
                          <a:pt x="118" y="1479"/>
                          <a:pt x="118" y="1479"/>
                          <a:pt x="118" y="1479"/>
                        </a:cubicBezTo>
                        <a:cubicBezTo>
                          <a:pt x="116" y="1481"/>
                          <a:pt x="116" y="1481"/>
                          <a:pt x="116" y="1481"/>
                        </a:cubicBezTo>
                        <a:cubicBezTo>
                          <a:pt x="113" y="1482"/>
                          <a:pt x="113" y="1482"/>
                          <a:pt x="113" y="1482"/>
                        </a:cubicBezTo>
                        <a:cubicBezTo>
                          <a:pt x="110" y="1482"/>
                          <a:pt x="110" y="1482"/>
                          <a:pt x="110" y="1482"/>
                        </a:cubicBezTo>
                        <a:cubicBezTo>
                          <a:pt x="107" y="1482"/>
                          <a:pt x="107" y="1482"/>
                          <a:pt x="107" y="1482"/>
                        </a:cubicBezTo>
                        <a:cubicBezTo>
                          <a:pt x="106" y="1480"/>
                          <a:pt x="106" y="1480"/>
                          <a:pt x="106" y="1480"/>
                        </a:cubicBezTo>
                        <a:cubicBezTo>
                          <a:pt x="105" y="1477"/>
                          <a:pt x="105" y="1477"/>
                          <a:pt x="105" y="1477"/>
                        </a:cubicBezTo>
                        <a:cubicBezTo>
                          <a:pt x="102" y="1475"/>
                          <a:pt x="102" y="1475"/>
                          <a:pt x="102" y="1475"/>
                        </a:cubicBezTo>
                        <a:cubicBezTo>
                          <a:pt x="101" y="1474"/>
                          <a:pt x="101" y="1474"/>
                          <a:pt x="101" y="1474"/>
                        </a:cubicBezTo>
                        <a:cubicBezTo>
                          <a:pt x="99" y="1473"/>
                          <a:pt x="99" y="1473"/>
                          <a:pt x="99" y="1473"/>
                        </a:cubicBezTo>
                        <a:cubicBezTo>
                          <a:pt x="96" y="1472"/>
                          <a:pt x="96" y="1472"/>
                          <a:pt x="96" y="1472"/>
                        </a:cubicBezTo>
                        <a:cubicBezTo>
                          <a:pt x="92" y="1472"/>
                          <a:pt x="92" y="1472"/>
                          <a:pt x="92" y="1472"/>
                        </a:cubicBezTo>
                        <a:cubicBezTo>
                          <a:pt x="88" y="1473"/>
                          <a:pt x="88" y="1473"/>
                          <a:pt x="88" y="1473"/>
                        </a:cubicBezTo>
                        <a:cubicBezTo>
                          <a:pt x="84" y="1476"/>
                          <a:pt x="84" y="1476"/>
                          <a:pt x="84" y="1476"/>
                        </a:cubicBezTo>
                        <a:cubicBezTo>
                          <a:pt x="80" y="1476"/>
                          <a:pt x="80" y="1476"/>
                          <a:pt x="80" y="1476"/>
                        </a:cubicBezTo>
                        <a:cubicBezTo>
                          <a:pt x="76" y="1476"/>
                          <a:pt x="76" y="1476"/>
                          <a:pt x="76" y="1476"/>
                        </a:cubicBezTo>
                        <a:cubicBezTo>
                          <a:pt x="70" y="1473"/>
                          <a:pt x="70" y="1473"/>
                          <a:pt x="70" y="1473"/>
                        </a:cubicBezTo>
                        <a:cubicBezTo>
                          <a:pt x="66" y="1471"/>
                          <a:pt x="66" y="1471"/>
                          <a:pt x="66" y="1471"/>
                        </a:cubicBezTo>
                        <a:cubicBezTo>
                          <a:pt x="56" y="1471"/>
                          <a:pt x="56" y="1471"/>
                          <a:pt x="56" y="1471"/>
                        </a:cubicBezTo>
                        <a:cubicBezTo>
                          <a:pt x="50" y="1469"/>
                          <a:pt x="50" y="1469"/>
                          <a:pt x="50" y="1469"/>
                        </a:cubicBezTo>
                        <a:cubicBezTo>
                          <a:pt x="20" y="1452"/>
                          <a:pt x="20" y="1452"/>
                          <a:pt x="20" y="1452"/>
                        </a:cubicBezTo>
                        <a:cubicBezTo>
                          <a:pt x="16" y="1450"/>
                          <a:pt x="16" y="1450"/>
                          <a:pt x="16" y="1450"/>
                        </a:cubicBezTo>
                        <a:cubicBezTo>
                          <a:pt x="9" y="1461"/>
                          <a:pt x="9" y="1461"/>
                          <a:pt x="9" y="1461"/>
                        </a:cubicBezTo>
                        <a:cubicBezTo>
                          <a:pt x="8" y="1470"/>
                          <a:pt x="8" y="1470"/>
                          <a:pt x="8" y="1470"/>
                        </a:cubicBezTo>
                        <a:cubicBezTo>
                          <a:pt x="9" y="1475"/>
                          <a:pt x="9" y="1475"/>
                          <a:pt x="9" y="1475"/>
                        </a:cubicBezTo>
                        <a:cubicBezTo>
                          <a:pt x="8" y="1478"/>
                          <a:pt x="8" y="1478"/>
                          <a:pt x="8" y="1478"/>
                        </a:cubicBezTo>
                        <a:cubicBezTo>
                          <a:pt x="8" y="1479"/>
                          <a:pt x="8" y="1479"/>
                          <a:pt x="8" y="1479"/>
                        </a:cubicBezTo>
                        <a:cubicBezTo>
                          <a:pt x="5" y="1481"/>
                          <a:pt x="5" y="1481"/>
                          <a:pt x="5" y="1481"/>
                        </a:cubicBezTo>
                        <a:cubicBezTo>
                          <a:pt x="2" y="1484"/>
                          <a:pt x="2" y="1484"/>
                          <a:pt x="2" y="1484"/>
                        </a:cubicBezTo>
                        <a:cubicBezTo>
                          <a:pt x="0" y="1488"/>
                          <a:pt x="0" y="1488"/>
                          <a:pt x="0" y="1488"/>
                        </a:cubicBezTo>
                        <a:cubicBezTo>
                          <a:pt x="0" y="1490"/>
                          <a:pt x="0" y="1490"/>
                          <a:pt x="0" y="1490"/>
                        </a:cubicBezTo>
                        <a:cubicBezTo>
                          <a:pt x="1" y="1490"/>
                          <a:pt x="1" y="1490"/>
                          <a:pt x="1" y="1490"/>
                        </a:cubicBezTo>
                        <a:cubicBezTo>
                          <a:pt x="3" y="1491"/>
                          <a:pt x="3" y="1491"/>
                          <a:pt x="3" y="1491"/>
                        </a:cubicBezTo>
                        <a:cubicBezTo>
                          <a:pt x="14" y="1494"/>
                          <a:pt x="14" y="1494"/>
                          <a:pt x="14" y="1494"/>
                        </a:cubicBezTo>
                        <a:cubicBezTo>
                          <a:pt x="16" y="1495"/>
                          <a:pt x="16" y="1495"/>
                          <a:pt x="16" y="1495"/>
                        </a:cubicBezTo>
                        <a:cubicBezTo>
                          <a:pt x="23" y="1499"/>
                          <a:pt x="23" y="1499"/>
                          <a:pt x="23" y="1499"/>
                        </a:cubicBezTo>
                        <a:cubicBezTo>
                          <a:pt x="25" y="1500"/>
                          <a:pt x="25" y="1500"/>
                          <a:pt x="25" y="1500"/>
                        </a:cubicBezTo>
                        <a:cubicBezTo>
                          <a:pt x="27" y="1500"/>
                          <a:pt x="27" y="1500"/>
                          <a:pt x="27" y="1500"/>
                        </a:cubicBezTo>
                        <a:cubicBezTo>
                          <a:pt x="29" y="1501"/>
                          <a:pt x="29" y="1501"/>
                          <a:pt x="29" y="1501"/>
                        </a:cubicBezTo>
                        <a:cubicBezTo>
                          <a:pt x="32" y="1503"/>
                          <a:pt x="32" y="1503"/>
                          <a:pt x="32" y="1503"/>
                        </a:cubicBezTo>
                        <a:cubicBezTo>
                          <a:pt x="35" y="1507"/>
                          <a:pt x="35" y="1507"/>
                          <a:pt x="35" y="1507"/>
                        </a:cubicBezTo>
                        <a:cubicBezTo>
                          <a:pt x="36" y="1510"/>
                          <a:pt x="36" y="1510"/>
                          <a:pt x="36" y="1510"/>
                        </a:cubicBezTo>
                        <a:cubicBezTo>
                          <a:pt x="36" y="1513"/>
                          <a:pt x="36" y="1513"/>
                          <a:pt x="36" y="1513"/>
                        </a:cubicBezTo>
                        <a:cubicBezTo>
                          <a:pt x="35" y="1520"/>
                          <a:pt x="35" y="1520"/>
                          <a:pt x="35" y="1520"/>
                        </a:cubicBezTo>
                        <a:cubicBezTo>
                          <a:pt x="34" y="1526"/>
                          <a:pt x="34" y="1526"/>
                          <a:pt x="34" y="1526"/>
                        </a:cubicBezTo>
                        <a:cubicBezTo>
                          <a:pt x="34" y="1535"/>
                          <a:pt x="34" y="1535"/>
                          <a:pt x="34" y="1535"/>
                        </a:cubicBezTo>
                        <a:cubicBezTo>
                          <a:pt x="29" y="1558"/>
                          <a:pt x="29" y="1558"/>
                          <a:pt x="29" y="1558"/>
                        </a:cubicBezTo>
                        <a:cubicBezTo>
                          <a:pt x="27" y="1560"/>
                          <a:pt x="27" y="1560"/>
                          <a:pt x="27" y="1560"/>
                        </a:cubicBezTo>
                        <a:cubicBezTo>
                          <a:pt x="26" y="1561"/>
                          <a:pt x="26" y="1561"/>
                          <a:pt x="26" y="1561"/>
                        </a:cubicBezTo>
                        <a:cubicBezTo>
                          <a:pt x="25" y="1562"/>
                          <a:pt x="25" y="1562"/>
                          <a:pt x="25" y="1562"/>
                        </a:cubicBezTo>
                        <a:cubicBezTo>
                          <a:pt x="17" y="1565"/>
                          <a:pt x="17" y="1565"/>
                          <a:pt x="17" y="1565"/>
                        </a:cubicBezTo>
                        <a:cubicBezTo>
                          <a:pt x="16" y="1566"/>
                          <a:pt x="16" y="1566"/>
                          <a:pt x="16" y="1566"/>
                        </a:cubicBezTo>
                        <a:cubicBezTo>
                          <a:pt x="15" y="1569"/>
                          <a:pt x="15" y="1569"/>
                          <a:pt x="15" y="1569"/>
                        </a:cubicBezTo>
                        <a:cubicBezTo>
                          <a:pt x="17" y="1581"/>
                          <a:pt x="17" y="1581"/>
                          <a:pt x="17" y="1581"/>
                        </a:cubicBezTo>
                        <a:cubicBezTo>
                          <a:pt x="16" y="1585"/>
                          <a:pt x="16" y="1585"/>
                          <a:pt x="16" y="1585"/>
                        </a:cubicBezTo>
                        <a:cubicBezTo>
                          <a:pt x="15" y="1590"/>
                          <a:pt x="15" y="1590"/>
                          <a:pt x="15" y="1590"/>
                        </a:cubicBezTo>
                        <a:cubicBezTo>
                          <a:pt x="12" y="1595"/>
                          <a:pt x="12" y="1595"/>
                          <a:pt x="12" y="1595"/>
                        </a:cubicBezTo>
                        <a:cubicBezTo>
                          <a:pt x="8" y="1604"/>
                          <a:pt x="8" y="1604"/>
                          <a:pt x="8" y="1604"/>
                        </a:cubicBezTo>
                        <a:cubicBezTo>
                          <a:pt x="7" y="1613"/>
                          <a:pt x="7" y="1613"/>
                          <a:pt x="7" y="1613"/>
                        </a:cubicBezTo>
                        <a:cubicBezTo>
                          <a:pt x="7" y="1618"/>
                          <a:pt x="7" y="1618"/>
                          <a:pt x="7" y="1618"/>
                        </a:cubicBezTo>
                        <a:cubicBezTo>
                          <a:pt x="8" y="1624"/>
                          <a:pt x="8" y="1624"/>
                          <a:pt x="8" y="1624"/>
                        </a:cubicBezTo>
                        <a:cubicBezTo>
                          <a:pt x="12" y="1641"/>
                          <a:pt x="12" y="1641"/>
                          <a:pt x="12" y="1641"/>
                        </a:cubicBezTo>
                        <a:cubicBezTo>
                          <a:pt x="13" y="1643"/>
                          <a:pt x="13" y="1643"/>
                          <a:pt x="13" y="1643"/>
                        </a:cubicBezTo>
                        <a:cubicBezTo>
                          <a:pt x="15" y="1645"/>
                          <a:pt x="15" y="1645"/>
                          <a:pt x="15" y="1645"/>
                        </a:cubicBezTo>
                        <a:cubicBezTo>
                          <a:pt x="20" y="1646"/>
                          <a:pt x="20" y="1646"/>
                          <a:pt x="20" y="1646"/>
                        </a:cubicBezTo>
                        <a:cubicBezTo>
                          <a:pt x="23" y="1647"/>
                          <a:pt x="23" y="1647"/>
                          <a:pt x="23" y="1647"/>
                        </a:cubicBezTo>
                        <a:cubicBezTo>
                          <a:pt x="26" y="1649"/>
                          <a:pt x="26" y="1649"/>
                          <a:pt x="26" y="1649"/>
                        </a:cubicBezTo>
                        <a:cubicBezTo>
                          <a:pt x="28" y="1653"/>
                          <a:pt x="28" y="1653"/>
                          <a:pt x="28" y="1653"/>
                        </a:cubicBezTo>
                        <a:cubicBezTo>
                          <a:pt x="29" y="1655"/>
                          <a:pt x="29" y="1655"/>
                          <a:pt x="29" y="1655"/>
                        </a:cubicBezTo>
                        <a:cubicBezTo>
                          <a:pt x="33" y="1664"/>
                          <a:pt x="33" y="1664"/>
                          <a:pt x="33" y="1664"/>
                        </a:cubicBezTo>
                        <a:cubicBezTo>
                          <a:pt x="36" y="1669"/>
                          <a:pt x="36" y="1669"/>
                          <a:pt x="36" y="1669"/>
                        </a:cubicBezTo>
                        <a:cubicBezTo>
                          <a:pt x="37" y="1671"/>
                          <a:pt x="37" y="1671"/>
                          <a:pt x="37" y="1671"/>
                        </a:cubicBezTo>
                        <a:cubicBezTo>
                          <a:pt x="39" y="1672"/>
                          <a:pt x="39" y="1672"/>
                          <a:pt x="39" y="1672"/>
                        </a:cubicBezTo>
                        <a:cubicBezTo>
                          <a:pt x="40" y="1672"/>
                          <a:pt x="40" y="1672"/>
                          <a:pt x="40" y="1672"/>
                        </a:cubicBezTo>
                        <a:cubicBezTo>
                          <a:pt x="43" y="1671"/>
                          <a:pt x="43" y="1671"/>
                          <a:pt x="43" y="1671"/>
                        </a:cubicBezTo>
                        <a:cubicBezTo>
                          <a:pt x="48" y="1668"/>
                          <a:pt x="48" y="1668"/>
                          <a:pt x="48" y="1668"/>
                        </a:cubicBezTo>
                        <a:cubicBezTo>
                          <a:pt x="49" y="1668"/>
                          <a:pt x="49" y="1668"/>
                          <a:pt x="49" y="1668"/>
                        </a:cubicBezTo>
                        <a:cubicBezTo>
                          <a:pt x="52" y="1668"/>
                          <a:pt x="52" y="1668"/>
                          <a:pt x="52" y="1668"/>
                        </a:cubicBezTo>
                        <a:cubicBezTo>
                          <a:pt x="61" y="1669"/>
                          <a:pt x="61" y="1669"/>
                          <a:pt x="61" y="1669"/>
                        </a:cubicBezTo>
                        <a:cubicBezTo>
                          <a:pt x="67" y="1669"/>
                          <a:pt x="67" y="1669"/>
                          <a:pt x="67" y="1669"/>
                        </a:cubicBezTo>
                        <a:cubicBezTo>
                          <a:pt x="69" y="1670"/>
                          <a:pt x="69" y="1670"/>
                          <a:pt x="69" y="1670"/>
                        </a:cubicBezTo>
                        <a:cubicBezTo>
                          <a:pt x="71" y="1672"/>
                          <a:pt x="71" y="1672"/>
                          <a:pt x="71" y="1672"/>
                        </a:cubicBezTo>
                        <a:cubicBezTo>
                          <a:pt x="73" y="1676"/>
                          <a:pt x="73" y="1676"/>
                          <a:pt x="73" y="1676"/>
                        </a:cubicBezTo>
                        <a:cubicBezTo>
                          <a:pt x="74" y="1679"/>
                          <a:pt x="74" y="1679"/>
                          <a:pt x="74" y="1679"/>
                        </a:cubicBezTo>
                        <a:cubicBezTo>
                          <a:pt x="74" y="1682"/>
                          <a:pt x="74" y="1682"/>
                          <a:pt x="74" y="1682"/>
                        </a:cubicBezTo>
                        <a:cubicBezTo>
                          <a:pt x="73" y="1684"/>
                          <a:pt x="73" y="1684"/>
                          <a:pt x="73" y="1684"/>
                        </a:cubicBezTo>
                        <a:cubicBezTo>
                          <a:pt x="69" y="1688"/>
                          <a:pt x="69" y="1688"/>
                          <a:pt x="69" y="1688"/>
                        </a:cubicBezTo>
                        <a:cubicBezTo>
                          <a:pt x="68" y="1690"/>
                          <a:pt x="68" y="1690"/>
                          <a:pt x="68" y="1690"/>
                        </a:cubicBezTo>
                        <a:cubicBezTo>
                          <a:pt x="67" y="1695"/>
                          <a:pt x="67" y="1695"/>
                          <a:pt x="67" y="1695"/>
                        </a:cubicBezTo>
                        <a:cubicBezTo>
                          <a:pt x="66" y="1697"/>
                          <a:pt x="66" y="1697"/>
                          <a:pt x="66" y="1697"/>
                        </a:cubicBezTo>
                        <a:cubicBezTo>
                          <a:pt x="64" y="1697"/>
                          <a:pt x="64" y="1697"/>
                          <a:pt x="64" y="1697"/>
                        </a:cubicBezTo>
                        <a:cubicBezTo>
                          <a:pt x="61" y="1698"/>
                          <a:pt x="61" y="1698"/>
                          <a:pt x="61" y="1698"/>
                        </a:cubicBezTo>
                        <a:cubicBezTo>
                          <a:pt x="59" y="1697"/>
                          <a:pt x="59" y="1697"/>
                          <a:pt x="59" y="1697"/>
                        </a:cubicBezTo>
                        <a:cubicBezTo>
                          <a:pt x="58" y="1697"/>
                          <a:pt x="58" y="1697"/>
                          <a:pt x="58" y="1697"/>
                        </a:cubicBezTo>
                        <a:cubicBezTo>
                          <a:pt x="56" y="1697"/>
                          <a:pt x="56" y="1697"/>
                          <a:pt x="56" y="1697"/>
                        </a:cubicBezTo>
                        <a:cubicBezTo>
                          <a:pt x="54" y="1697"/>
                          <a:pt x="54" y="1697"/>
                          <a:pt x="54" y="1697"/>
                        </a:cubicBezTo>
                        <a:cubicBezTo>
                          <a:pt x="52" y="1699"/>
                          <a:pt x="52" y="1699"/>
                          <a:pt x="52" y="1699"/>
                        </a:cubicBezTo>
                        <a:cubicBezTo>
                          <a:pt x="51" y="1700"/>
                          <a:pt x="51" y="1700"/>
                          <a:pt x="51" y="1700"/>
                        </a:cubicBezTo>
                        <a:cubicBezTo>
                          <a:pt x="49" y="1703"/>
                          <a:pt x="49" y="1703"/>
                          <a:pt x="49" y="1703"/>
                        </a:cubicBezTo>
                        <a:cubicBezTo>
                          <a:pt x="49" y="1706"/>
                          <a:pt x="49" y="1706"/>
                          <a:pt x="49" y="1706"/>
                        </a:cubicBezTo>
                        <a:cubicBezTo>
                          <a:pt x="48" y="1712"/>
                          <a:pt x="48" y="1712"/>
                          <a:pt x="48" y="1712"/>
                        </a:cubicBezTo>
                        <a:cubicBezTo>
                          <a:pt x="49" y="1716"/>
                          <a:pt x="49" y="1716"/>
                          <a:pt x="49" y="1716"/>
                        </a:cubicBezTo>
                        <a:cubicBezTo>
                          <a:pt x="50" y="1719"/>
                          <a:pt x="50" y="1719"/>
                          <a:pt x="50" y="1719"/>
                        </a:cubicBezTo>
                        <a:cubicBezTo>
                          <a:pt x="52" y="1723"/>
                          <a:pt x="52" y="1723"/>
                          <a:pt x="52" y="1723"/>
                        </a:cubicBezTo>
                        <a:cubicBezTo>
                          <a:pt x="55" y="1726"/>
                          <a:pt x="55" y="1726"/>
                          <a:pt x="55" y="1726"/>
                        </a:cubicBezTo>
                        <a:cubicBezTo>
                          <a:pt x="58" y="1727"/>
                          <a:pt x="58" y="1727"/>
                          <a:pt x="58" y="1727"/>
                        </a:cubicBezTo>
                        <a:cubicBezTo>
                          <a:pt x="69" y="1732"/>
                          <a:pt x="69" y="1732"/>
                          <a:pt x="69" y="1732"/>
                        </a:cubicBezTo>
                        <a:cubicBezTo>
                          <a:pt x="71" y="1734"/>
                          <a:pt x="71" y="1734"/>
                          <a:pt x="71" y="1734"/>
                        </a:cubicBezTo>
                        <a:cubicBezTo>
                          <a:pt x="71" y="1737"/>
                          <a:pt x="71" y="1737"/>
                          <a:pt x="71" y="1737"/>
                        </a:cubicBezTo>
                        <a:cubicBezTo>
                          <a:pt x="70" y="1739"/>
                          <a:pt x="70" y="1739"/>
                          <a:pt x="70" y="1739"/>
                        </a:cubicBezTo>
                        <a:cubicBezTo>
                          <a:pt x="69" y="1742"/>
                          <a:pt x="69" y="1742"/>
                          <a:pt x="69" y="1742"/>
                        </a:cubicBezTo>
                        <a:cubicBezTo>
                          <a:pt x="67" y="1745"/>
                          <a:pt x="67" y="1745"/>
                          <a:pt x="67" y="1745"/>
                        </a:cubicBezTo>
                        <a:cubicBezTo>
                          <a:pt x="65" y="1747"/>
                          <a:pt x="65" y="1747"/>
                          <a:pt x="65" y="1747"/>
                        </a:cubicBezTo>
                        <a:cubicBezTo>
                          <a:pt x="66" y="1751"/>
                          <a:pt x="66" y="1751"/>
                          <a:pt x="66" y="1751"/>
                        </a:cubicBezTo>
                        <a:cubicBezTo>
                          <a:pt x="87" y="1755"/>
                          <a:pt x="87" y="1755"/>
                          <a:pt x="87" y="1755"/>
                        </a:cubicBezTo>
                        <a:cubicBezTo>
                          <a:pt x="98" y="1756"/>
                          <a:pt x="98" y="1756"/>
                          <a:pt x="98" y="1756"/>
                        </a:cubicBezTo>
                        <a:cubicBezTo>
                          <a:pt x="107" y="1758"/>
                          <a:pt x="107" y="1758"/>
                          <a:pt x="107" y="1758"/>
                        </a:cubicBezTo>
                        <a:cubicBezTo>
                          <a:pt x="114" y="1761"/>
                          <a:pt x="114" y="1761"/>
                          <a:pt x="114" y="1761"/>
                        </a:cubicBezTo>
                        <a:cubicBezTo>
                          <a:pt x="120" y="1761"/>
                          <a:pt x="120" y="1761"/>
                          <a:pt x="120" y="1761"/>
                        </a:cubicBezTo>
                        <a:cubicBezTo>
                          <a:pt x="124" y="1761"/>
                          <a:pt x="124" y="1761"/>
                          <a:pt x="124" y="1761"/>
                        </a:cubicBezTo>
                        <a:cubicBezTo>
                          <a:pt x="125" y="1759"/>
                          <a:pt x="125" y="1759"/>
                          <a:pt x="125" y="1759"/>
                        </a:cubicBezTo>
                        <a:cubicBezTo>
                          <a:pt x="126" y="1757"/>
                          <a:pt x="126" y="1757"/>
                          <a:pt x="126" y="1757"/>
                        </a:cubicBezTo>
                        <a:cubicBezTo>
                          <a:pt x="127" y="1754"/>
                          <a:pt x="127" y="1754"/>
                          <a:pt x="127" y="1754"/>
                        </a:cubicBezTo>
                        <a:cubicBezTo>
                          <a:pt x="126" y="1744"/>
                          <a:pt x="126" y="1744"/>
                          <a:pt x="126" y="1744"/>
                        </a:cubicBezTo>
                        <a:cubicBezTo>
                          <a:pt x="127" y="1740"/>
                          <a:pt x="127" y="1740"/>
                          <a:pt x="127" y="1740"/>
                        </a:cubicBezTo>
                        <a:cubicBezTo>
                          <a:pt x="128" y="1737"/>
                          <a:pt x="128" y="1737"/>
                          <a:pt x="128" y="1737"/>
                        </a:cubicBezTo>
                        <a:cubicBezTo>
                          <a:pt x="133" y="1732"/>
                          <a:pt x="133" y="1732"/>
                          <a:pt x="133" y="1732"/>
                        </a:cubicBezTo>
                        <a:cubicBezTo>
                          <a:pt x="137" y="1726"/>
                          <a:pt x="137" y="1726"/>
                          <a:pt x="137" y="1726"/>
                        </a:cubicBezTo>
                        <a:cubicBezTo>
                          <a:pt x="142" y="1721"/>
                          <a:pt x="142" y="1721"/>
                          <a:pt x="142" y="1721"/>
                        </a:cubicBezTo>
                        <a:cubicBezTo>
                          <a:pt x="145" y="1721"/>
                          <a:pt x="145" y="1721"/>
                          <a:pt x="145" y="1721"/>
                        </a:cubicBezTo>
                        <a:cubicBezTo>
                          <a:pt x="148" y="1721"/>
                          <a:pt x="148" y="1721"/>
                          <a:pt x="148" y="1721"/>
                        </a:cubicBezTo>
                        <a:cubicBezTo>
                          <a:pt x="154" y="1725"/>
                          <a:pt x="154" y="1725"/>
                          <a:pt x="154" y="1725"/>
                        </a:cubicBezTo>
                        <a:cubicBezTo>
                          <a:pt x="157" y="1726"/>
                          <a:pt x="157" y="1726"/>
                          <a:pt x="157" y="1726"/>
                        </a:cubicBezTo>
                        <a:cubicBezTo>
                          <a:pt x="163" y="1726"/>
                          <a:pt x="163" y="1726"/>
                          <a:pt x="163" y="1726"/>
                        </a:cubicBezTo>
                        <a:cubicBezTo>
                          <a:pt x="170" y="1726"/>
                          <a:pt x="170" y="1726"/>
                          <a:pt x="170" y="1726"/>
                        </a:cubicBezTo>
                        <a:cubicBezTo>
                          <a:pt x="180" y="1724"/>
                          <a:pt x="180" y="1724"/>
                          <a:pt x="180" y="1724"/>
                        </a:cubicBezTo>
                        <a:cubicBezTo>
                          <a:pt x="184" y="1724"/>
                          <a:pt x="184" y="1724"/>
                          <a:pt x="184" y="1724"/>
                        </a:cubicBezTo>
                        <a:cubicBezTo>
                          <a:pt x="188" y="1724"/>
                          <a:pt x="188" y="1724"/>
                          <a:pt x="188" y="1724"/>
                        </a:cubicBezTo>
                        <a:cubicBezTo>
                          <a:pt x="189" y="1726"/>
                          <a:pt x="189" y="1726"/>
                          <a:pt x="189" y="1726"/>
                        </a:cubicBezTo>
                        <a:cubicBezTo>
                          <a:pt x="190" y="1728"/>
                          <a:pt x="190" y="1728"/>
                          <a:pt x="190" y="1728"/>
                        </a:cubicBezTo>
                        <a:cubicBezTo>
                          <a:pt x="190" y="1730"/>
                          <a:pt x="190" y="1730"/>
                          <a:pt x="190" y="1730"/>
                        </a:cubicBezTo>
                        <a:cubicBezTo>
                          <a:pt x="190" y="1733"/>
                          <a:pt x="190" y="1733"/>
                          <a:pt x="190" y="1733"/>
                        </a:cubicBezTo>
                        <a:cubicBezTo>
                          <a:pt x="192" y="1736"/>
                          <a:pt x="192" y="1736"/>
                          <a:pt x="192" y="1736"/>
                        </a:cubicBezTo>
                        <a:cubicBezTo>
                          <a:pt x="195" y="1738"/>
                          <a:pt x="195" y="1738"/>
                          <a:pt x="195" y="1738"/>
                        </a:cubicBezTo>
                        <a:cubicBezTo>
                          <a:pt x="204" y="1740"/>
                          <a:pt x="204" y="1740"/>
                          <a:pt x="204" y="1740"/>
                        </a:cubicBezTo>
                        <a:cubicBezTo>
                          <a:pt x="210" y="1742"/>
                          <a:pt x="210" y="1742"/>
                          <a:pt x="210" y="1742"/>
                        </a:cubicBezTo>
                        <a:cubicBezTo>
                          <a:pt x="212" y="1743"/>
                          <a:pt x="212" y="1743"/>
                          <a:pt x="212" y="1743"/>
                        </a:cubicBezTo>
                        <a:cubicBezTo>
                          <a:pt x="218" y="1752"/>
                          <a:pt x="218" y="1752"/>
                          <a:pt x="218" y="1752"/>
                        </a:cubicBezTo>
                        <a:cubicBezTo>
                          <a:pt x="221" y="1755"/>
                          <a:pt x="221" y="1755"/>
                          <a:pt x="221" y="1755"/>
                        </a:cubicBezTo>
                        <a:cubicBezTo>
                          <a:pt x="227" y="1758"/>
                          <a:pt x="227" y="1758"/>
                          <a:pt x="227" y="1758"/>
                        </a:cubicBezTo>
                        <a:cubicBezTo>
                          <a:pt x="230" y="1758"/>
                          <a:pt x="230" y="1758"/>
                          <a:pt x="230" y="1758"/>
                        </a:cubicBezTo>
                        <a:cubicBezTo>
                          <a:pt x="233" y="1756"/>
                          <a:pt x="233" y="1756"/>
                          <a:pt x="233" y="1756"/>
                        </a:cubicBezTo>
                        <a:cubicBezTo>
                          <a:pt x="233" y="1753"/>
                          <a:pt x="233" y="1753"/>
                          <a:pt x="233" y="1753"/>
                        </a:cubicBezTo>
                        <a:cubicBezTo>
                          <a:pt x="233" y="1750"/>
                          <a:pt x="233" y="1750"/>
                          <a:pt x="233" y="1750"/>
                        </a:cubicBezTo>
                        <a:cubicBezTo>
                          <a:pt x="226" y="1741"/>
                          <a:pt x="226" y="1741"/>
                          <a:pt x="226" y="1741"/>
                        </a:cubicBezTo>
                        <a:cubicBezTo>
                          <a:pt x="224" y="1738"/>
                          <a:pt x="224" y="1738"/>
                          <a:pt x="224" y="1738"/>
                        </a:cubicBezTo>
                        <a:cubicBezTo>
                          <a:pt x="224" y="1734"/>
                          <a:pt x="224" y="1734"/>
                          <a:pt x="224" y="1734"/>
                        </a:cubicBezTo>
                        <a:cubicBezTo>
                          <a:pt x="223" y="1732"/>
                          <a:pt x="223" y="1732"/>
                          <a:pt x="223" y="1732"/>
                        </a:cubicBezTo>
                        <a:cubicBezTo>
                          <a:pt x="224" y="1729"/>
                          <a:pt x="224" y="1729"/>
                          <a:pt x="224" y="1729"/>
                        </a:cubicBezTo>
                        <a:cubicBezTo>
                          <a:pt x="225" y="1726"/>
                          <a:pt x="225" y="1726"/>
                          <a:pt x="225" y="1726"/>
                        </a:cubicBezTo>
                        <a:cubicBezTo>
                          <a:pt x="229" y="1724"/>
                          <a:pt x="229" y="1724"/>
                          <a:pt x="229" y="1724"/>
                        </a:cubicBezTo>
                        <a:cubicBezTo>
                          <a:pt x="232" y="1724"/>
                          <a:pt x="232" y="1724"/>
                          <a:pt x="232" y="1724"/>
                        </a:cubicBezTo>
                        <a:cubicBezTo>
                          <a:pt x="234" y="1724"/>
                          <a:pt x="234" y="1724"/>
                          <a:pt x="234" y="1724"/>
                        </a:cubicBezTo>
                        <a:cubicBezTo>
                          <a:pt x="238" y="1726"/>
                          <a:pt x="238" y="1726"/>
                          <a:pt x="238" y="1726"/>
                        </a:cubicBezTo>
                        <a:cubicBezTo>
                          <a:pt x="240" y="1728"/>
                          <a:pt x="240" y="1728"/>
                          <a:pt x="240" y="1728"/>
                        </a:cubicBezTo>
                        <a:cubicBezTo>
                          <a:pt x="242" y="1729"/>
                          <a:pt x="242" y="1729"/>
                          <a:pt x="242" y="1729"/>
                        </a:cubicBezTo>
                        <a:cubicBezTo>
                          <a:pt x="243" y="1732"/>
                          <a:pt x="243" y="1732"/>
                          <a:pt x="243" y="1732"/>
                        </a:cubicBezTo>
                        <a:cubicBezTo>
                          <a:pt x="243" y="1733"/>
                          <a:pt x="243" y="1733"/>
                          <a:pt x="243" y="1733"/>
                        </a:cubicBezTo>
                        <a:cubicBezTo>
                          <a:pt x="243" y="1735"/>
                          <a:pt x="243" y="1735"/>
                          <a:pt x="243" y="1735"/>
                        </a:cubicBezTo>
                        <a:cubicBezTo>
                          <a:pt x="244" y="1737"/>
                          <a:pt x="244" y="1737"/>
                          <a:pt x="244" y="1737"/>
                        </a:cubicBezTo>
                        <a:cubicBezTo>
                          <a:pt x="246" y="1737"/>
                          <a:pt x="246" y="1737"/>
                          <a:pt x="246" y="1737"/>
                        </a:cubicBezTo>
                        <a:cubicBezTo>
                          <a:pt x="256" y="1739"/>
                          <a:pt x="256" y="1739"/>
                          <a:pt x="256" y="1739"/>
                        </a:cubicBezTo>
                        <a:cubicBezTo>
                          <a:pt x="259" y="1740"/>
                          <a:pt x="259" y="1740"/>
                          <a:pt x="259" y="1740"/>
                        </a:cubicBezTo>
                        <a:cubicBezTo>
                          <a:pt x="260" y="1742"/>
                          <a:pt x="260" y="1742"/>
                          <a:pt x="260" y="1742"/>
                        </a:cubicBezTo>
                        <a:cubicBezTo>
                          <a:pt x="260" y="1745"/>
                          <a:pt x="260" y="1745"/>
                          <a:pt x="260" y="1745"/>
                        </a:cubicBezTo>
                        <a:cubicBezTo>
                          <a:pt x="257" y="1751"/>
                          <a:pt x="257" y="1751"/>
                          <a:pt x="257" y="1751"/>
                        </a:cubicBezTo>
                        <a:cubicBezTo>
                          <a:pt x="256" y="1755"/>
                          <a:pt x="256" y="1755"/>
                          <a:pt x="256" y="1755"/>
                        </a:cubicBezTo>
                        <a:cubicBezTo>
                          <a:pt x="256" y="1758"/>
                          <a:pt x="256" y="1758"/>
                          <a:pt x="256" y="1758"/>
                        </a:cubicBezTo>
                        <a:cubicBezTo>
                          <a:pt x="257" y="1761"/>
                          <a:pt x="257" y="1761"/>
                          <a:pt x="257" y="1761"/>
                        </a:cubicBezTo>
                        <a:cubicBezTo>
                          <a:pt x="261" y="1770"/>
                          <a:pt x="261" y="1770"/>
                          <a:pt x="261" y="1770"/>
                        </a:cubicBezTo>
                        <a:cubicBezTo>
                          <a:pt x="262" y="1773"/>
                          <a:pt x="262" y="1773"/>
                          <a:pt x="262" y="1773"/>
                        </a:cubicBezTo>
                        <a:cubicBezTo>
                          <a:pt x="262" y="1775"/>
                          <a:pt x="262" y="1775"/>
                          <a:pt x="262" y="1775"/>
                        </a:cubicBezTo>
                        <a:cubicBezTo>
                          <a:pt x="261" y="1777"/>
                          <a:pt x="261" y="1777"/>
                          <a:pt x="261" y="1777"/>
                        </a:cubicBezTo>
                        <a:cubicBezTo>
                          <a:pt x="259" y="1779"/>
                          <a:pt x="259" y="1779"/>
                          <a:pt x="259" y="1779"/>
                        </a:cubicBezTo>
                        <a:cubicBezTo>
                          <a:pt x="256" y="1781"/>
                          <a:pt x="256" y="1781"/>
                          <a:pt x="256" y="1781"/>
                        </a:cubicBezTo>
                        <a:cubicBezTo>
                          <a:pt x="252" y="1782"/>
                          <a:pt x="252" y="1782"/>
                          <a:pt x="252" y="1782"/>
                        </a:cubicBezTo>
                        <a:cubicBezTo>
                          <a:pt x="237" y="1782"/>
                          <a:pt x="237" y="1782"/>
                          <a:pt x="237" y="1782"/>
                        </a:cubicBezTo>
                        <a:cubicBezTo>
                          <a:pt x="232" y="1783"/>
                          <a:pt x="232" y="1783"/>
                          <a:pt x="232" y="1783"/>
                        </a:cubicBezTo>
                        <a:cubicBezTo>
                          <a:pt x="229" y="1784"/>
                          <a:pt x="229" y="1784"/>
                          <a:pt x="229" y="1784"/>
                        </a:cubicBezTo>
                        <a:cubicBezTo>
                          <a:pt x="227" y="1785"/>
                          <a:pt x="227" y="1785"/>
                          <a:pt x="227" y="1785"/>
                        </a:cubicBezTo>
                        <a:cubicBezTo>
                          <a:pt x="220" y="1792"/>
                          <a:pt x="220" y="1792"/>
                          <a:pt x="220" y="1792"/>
                        </a:cubicBezTo>
                        <a:cubicBezTo>
                          <a:pt x="214" y="1797"/>
                          <a:pt x="214" y="1797"/>
                          <a:pt x="214" y="1797"/>
                        </a:cubicBezTo>
                        <a:cubicBezTo>
                          <a:pt x="213" y="1799"/>
                          <a:pt x="213" y="1799"/>
                          <a:pt x="213" y="1799"/>
                        </a:cubicBezTo>
                        <a:cubicBezTo>
                          <a:pt x="212" y="1800"/>
                          <a:pt x="212" y="1800"/>
                          <a:pt x="212" y="1800"/>
                        </a:cubicBezTo>
                        <a:cubicBezTo>
                          <a:pt x="214" y="1801"/>
                          <a:pt x="214" y="1801"/>
                          <a:pt x="214" y="1801"/>
                        </a:cubicBezTo>
                        <a:cubicBezTo>
                          <a:pt x="216" y="1802"/>
                          <a:pt x="216" y="1802"/>
                          <a:pt x="216" y="1802"/>
                        </a:cubicBezTo>
                        <a:cubicBezTo>
                          <a:pt x="221" y="1803"/>
                          <a:pt x="221" y="1803"/>
                          <a:pt x="221" y="1803"/>
                        </a:cubicBezTo>
                        <a:cubicBezTo>
                          <a:pt x="223" y="1804"/>
                          <a:pt x="223" y="1804"/>
                          <a:pt x="223" y="1804"/>
                        </a:cubicBezTo>
                        <a:cubicBezTo>
                          <a:pt x="224" y="1806"/>
                          <a:pt x="224" y="1806"/>
                          <a:pt x="224" y="1806"/>
                        </a:cubicBezTo>
                        <a:cubicBezTo>
                          <a:pt x="223" y="1809"/>
                          <a:pt x="223" y="1809"/>
                          <a:pt x="223" y="1809"/>
                        </a:cubicBezTo>
                        <a:cubicBezTo>
                          <a:pt x="221" y="1811"/>
                          <a:pt x="221" y="1811"/>
                          <a:pt x="221" y="1811"/>
                        </a:cubicBezTo>
                        <a:cubicBezTo>
                          <a:pt x="214" y="1821"/>
                          <a:pt x="214" y="1821"/>
                          <a:pt x="214" y="1821"/>
                        </a:cubicBezTo>
                        <a:cubicBezTo>
                          <a:pt x="213" y="1824"/>
                          <a:pt x="213" y="1824"/>
                          <a:pt x="213" y="1824"/>
                        </a:cubicBezTo>
                        <a:cubicBezTo>
                          <a:pt x="212" y="1826"/>
                          <a:pt x="212" y="1826"/>
                          <a:pt x="212" y="1826"/>
                        </a:cubicBezTo>
                        <a:cubicBezTo>
                          <a:pt x="213" y="1828"/>
                          <a:pt x="213" y="1828"/>
                          <a:pt x="213" y="1828"/>
                        </a:cubicBezTo>
                        <a:cubicBezTo>
                          <a:pt x="215" y="1830"/>
                          <a:pt x="215" y="1830"/>
                          <a:pt x="215" y="1830"/>
                        </a:cubicBezTo>
                        <a:cubicBezTo>
                          <a:pt x="219" y="1835"/>
                          <a:pt x="219" y="1835"/>
                          <a:pt x="219" y="1835"/>
                        </a:cubicBezTo>
                        <a:cubicBezTo>
                          <a:pt x="220" y="1837"/>
                          <a:pt x="220" y="1837"/>
                          <a:pt x="220" y="1837"/>
                        </a:cubicBezTo>
                        <a:cubicBezTo>
                          <a:pt x="221" y="1845"/>
                          <a:pt x="221" y="1845"/>
                          <a:pt x="221" y="1845"/>
                        </a:cubicBezTo>
                        <a:cubicBezTo>
                          <a:pt x="221" y="1845"/>
                          <a:pt x="221" y="1845"/>
                          <a:pt x="221" y="1845"/>
                        </a:cubicBezTo>
                        <a:cubicBezTo>
                          <a:pt x="222" y="1847"/>
                          <a:pt x="222" y="1847"/>
                          <a:pt x="222" y="1847"/>
                        </a:cubicBezTo>
                        <a:cubicBezTo>
                          <a:pt x="225" y="1850"/>
                          <a:pt x="225" y="1850"/>
                          <a:pt x="225" y="1850"/>
                        </a:cubicBezTo>
                        <a:cubicBezTo>
                          <a:pt x="227" y="1851"/>
                          <a:pt x="227" y="1851"/>
                          <a:pt x="227" y="1851"/>
                        </a:cubicBezTo>
                        <a:cubicBezTo>
                          <a:pt x="231" y="1853"/>
                          <a:pt x="231" y="1853"/>
                          <a:pt x="231" y="1853"/>
                        </a:cubicBezTo>
                        <a:cubicBezTo>
                          <a:pt x="233" y="1855"/>
                          <a:pt x="233" y="1855"/>
                          <a:pt x="233" y="1855"/>
                        </a:cubicBezTo>
                        <a:cubicBezTo>
                          <a:pt x="233" y="1858"/>
                          <a:pt x="233" y="1858"/>
                          <a:pt x="233" y="1858"/>
                        </a:cubicBezTo>
                        <a:cubicBezTo>
                          <a:pt x="233" y="1863"/>
                          <a:pt x="233" y="1863"/>
                          <a:pt x="233" y="1863"/>
                        </a:cubicBezTo>
                        <a:cubicBezTo>
                          <a:pt x="233" y="1866"/>
                          <a:pt x="233" y="1866"/>
                          <a:pt x="233" y="1866"/>
                        </a:cubicBezTo>
                        <a:cubicBezTo>
                          <a:pt x="233" y="1869"/>
                          <a:pt x="233" y="1869"/>
                          <a:pt x="233" y="1869"/>
                        </a:cubicBezTo>
                        <a:cubicBezTo>
                          <a:pt x="237" y="1876"/>
                          <a:pt x="237" y="1876"/>
                          <a:pt x="237" y="1876"/>
                        </a:cubicBezTo>
                        <a:cubicBezTo>
                          <a:pt x="238" y="1879"/>
                          <a:pt x="238" y="1879"/>
                          <a:pt x="238" y="1879"/>
                        </a:cubicBezTo>
                        <a:cubicBezTo>
                          <a:pt x="238" y="1882"/>
                          <a:pt x="238" y="1882"/>
                          <a:pt x="238" y="1882"/>
                        </a:cubicBezTo>
                        <a:cubicBezTo>
                          <a:pt x="236" y="1883"/>
                          <a:pt x="236" y="1883"/>
                          <a:pt x="236" y="1883"/>
                        </a:cubicBezTo>
                        <a:cubicBezTo>
                          <a:pt x="233" y="1884"/>
                          <a:pt x="233" y="1884"/>
                          <a:pt x="233" y="1884"/>
                        </a:cubicBezTo>
                        <a:cubicBezTo>
                          <a:pt x="230" y="1883"/>
                          <a:pt x="230" y="1883"/>
                          <a:pt x="230" y="1883"/>
                        </a:cubicBezTo>
                        <a:cubicBezTo>
                          <a:pt x="223" y="1880"/>
                          <a:pt x="223" y="1880"/>
                          <a:pt x="223" y="1880"/>
                        </a:cubicBezTo>
                        <a:cubicBezTo>
                          <a:pt x="218" y="1879"/>
                          <a:pt x="218" y="1879"/>
                          <a:pt x="218" y="1879"/>
                        </a:cubicBezTo>
                        <a:cubicBezTo>
                          <a:pt x="214" y="1877"/>
                          <a:pt x="214" y="1877"/>
                          <a:pt x="214" y="1877"/>
                        </a:cubicBezTo>
                        <a:cubicBezTo>
                          <a:pt x="213" y="1875"/>
                          <a:pt x="213" y="1875"/>
                          <a:pt x="213" y="1875"/>
                        </a:cubicBezTo>
                        <a:cubicBezTo>
                          <a:pt x="213" y="1872"/>
                          <a:pt x="213" y="1872"/>
                          <a:pt x="213" y="1872"/>
                        </a:cubicBezTo>
                        <a:cubicBezTo>
                          <a:pt x="214" y="1869"/>
                          <a:pt x="214" y="1869"/>
                          <a:pt x="214" y="1869"/>
                        </a:cubicBezTo>
                        <a:cubicBezTo>
                          <a:pt x="214" y="1866"/>
                          <a:pt x="214" y="1866"/>
                          <a:pt x="214" y="1866"/>
                        </a:cubicBezTo>
                        <a:cubicBezTo>
                          <a:pt x="212" y="1863"/>
                          <a:pt x="212" y="1863"/>
                          <a:pt x="212" y="1863"/>
                        </a:cubicBezTo>
                        <a:cubicBezTo>
                          <a:pt x="207" y="1854"/>
                          <a:pt x="207" y="1854"/>
                          <a:pt x="207" y="1854"/>
                        </a:cubicBezTo>
                        <a:cubicBezTo>
                          <a:pt x="202" y="1844"/>
                          <a:pt x="202" y="1844"/>
                          <a:pt x="202" y="1844"/>
                        </a:cubicBezTo>
                        <a:cubicBezTo>
                          <a:pt x="201" y="1842"/>
                          <a:pt x="201" y="1842"/>
                          <a:pt x="201" y="1842"/>
                        </a:cubicBezTo>
                        <a:cubicBezTo>
                          <a:pt x="199" y="1840"/>
                          <a:pt x="199" y="1840"/>
                          <a:pt x="199" y="1840"/>
                        </a:cubicBezTo>
                        <a:cubicBezTo>
                          <a:pt x="198" y="1840"/>
                          <a:pt x="198" y="1840"/>
                          <a:pt x="198" y="1840"/>
                        </a:cubicBezTo>
                        <a:cubicBezTo>
                          <a:pt x="193" y="1839"/>
                          <a:pt x="193" y="1839"/>
                          <a:pt x="193" y="1839"/>
                        </a:cubicBezTo>
                        <a:cubicBezTo>
                          <a:pt x="191" y="1838"/>
                          <a:pt x="191" y="1838"/>
                          <a:pt x="191" y="1838"/>
                        </a:cubicBezTo>
                        <a:cubicBezTo>
                          <a:pt x="189" y="1837"/>
                          <a:pt x="189" y="1837"/>
                          <a:pt x="189" y="1837"/>
                        </a:cubicBezTo>
                        <a:cubicBezTo>
                          <a:pt x="186" y="1837"/>
                          <a:pt x="186" y="1837"/>
                          <a:pt x="186" y="1837"/>
                        </a:cubicBezTo>
                        <a:cubicBezTo>
                          <a:pt x="183" y="1837"/>
                          <a:pt x="183" y="1837"/>
                          <a:pt x="183" y="1837"/>
                        </a:cubicBezTo>
                        <a:cubicBezTo>
                          <a:pt x="161" y="1842"/>
                          <a:pt x="161" y="1842"/>
                          <a:pt x="161" y="1842"/>
                        </a:cubicBezTo>
                        <a:cubicBezTo>
                          <a:pt x="157" y="1842"/>
                          <a:pt x="157" y="1842"/>
                          <a:pt x="157" y="1842"/>
                        </a:cubicBezTo>
                        <a:cubicBezTo>
                          <a:pt x="147" y="1842"/>
                          <a:pt x="147" y="1842"/>
                          <a:pt x="147" y="1842"/>
                        </a:cubicBezTo>
                        <a:cubicBezTo>
                          <a:pt x="141" y="1842"/>
                          <a:pt x="141" y="1842"/>
                          <a:pt x="141" y="1842"/>
                        </a:cubicBezTo>
                        <a:cubicBezTo>
                          <a:pt x="137" y="1842"/>
                          <a:pt x="137" y="1842"/>
                          <a:pt x="137" y="1842"/>
                        </a:cubicBezTo>
                        <a:cubicBezTo>
                          <a:pt x="134" y="1841"/>
                          <a:pt x="134" y="1841"/>
                          <a:pt x="134" y="1841"/>
                        </a:cubicBezTo>
                        <a:cubicBezTo>
                          <a:pt x="132" y="1839"/>
                          <a:pt x="132" y="1839"/>
                          <a:pt x="132" y="1839"/>
                        </a:cubicBezTo>
                        <a:cubicBezTo>
                          <a:pt x="129" y="1834"/>
                          <a:pt x="129" y="1834"/>
                          <a:pt x="129" y="1834"/>
                        </a:cubicBezTo>
                        <a:cubicBezTo>
                          <a:pt x="127" y="1832"/>
                          <a:pt x="127" y="1832"/>
                          <a:pt x="127" y="1832"/>
                        </a:cubicBezTo>
                        <a:cubicBezTo>
                          <a:pt x="125" y="1831"/>
                          <a:pt x="125" y="1831"/>
                          <a:pt x="125" y="1831"/>
                        </a:cubicBezTo>
                        <a:cubicBezTo>
                          <a:pt x="121" y="1830"/>
                          <a:pt x="121" y="1830"/>
                          <a:pt x="121" y="1830"/>
                        </a:cubicBezTo>
                        <a:cubicBezTo>
                          <a:pt x="110" y="1828"/>
                          <a:pt x="110" y="1828"/>
                          <a:pt x="110" y="1828"/>
                        </a:cubicBezTo>
                        <a:cubicBezTo>
                          <a:pt x="105" y="1826"/>
                          <a:pt x="105" y="1826"/>
                          <a:pt x="105" y="1826"/>
                        </a:cubicBezTo>
                        <a:cubicBezTo>
                          <a:pt x="100" y="1824"/>
                          <a:pt x="100" y="1824"/>
                          <a:pt x="100" y="1824"/>
                        </a:cubicBezTo>
                        <a:cubicBezTo>
                          <a:pt x="98" y="1822"/>
                          <a:pt x="98" y="1822"/>
                          <a:pt x="98" y="1822"/>
                        </a:cubicBezTo>
                        <a:cubicBezTo>
                          <a:pt x="96" y="1821"/>
                          <a:pt x="96" y="1821"/>
                          <a:pt x="96" y="1821"/>
                        </a:cubicBezTo>
                        <a:cubicBezTo>
                          <a:pt x="95" y="1817"/>
                          <a:pt x="95" y="1817"/>
                          <a:pt x="95" y="1817"/>
                        </a:cubicBezTo>
                        <a:cubicBezTo>
                          <a:pt x="93" y="1814"/>
                          <a:pt x="93" y="1814"/>
                          <a:pt x="93" y="1814"/>
                        </a:cubicBezTo>
                        <a:cubicBezTo>
                          <a:pt x="91" y="1805"/>
                          <a:pt x="91" y="1805"/>
                          <a:pt x="91" y="1805"/>
                        </a:cubicBezTo>
                        <a:cubicBezTo>
                          <a:pt x="89" y="1788"/>
                          <a:pt x="89" y="1788"/>
                          <a:pt x="89" y="1788"/>
                        </a:cubicBezTo>
                        <a:cubicBezTo>
                          <a:pt x="88" y="1785"/>
                          <a:pt x="88" y="1785"/>
                          <a:pt x="88" y="1785"/>
                        </a:cubicBezTo>
                        <a:cubicBezTo>
                          <a:pt x="87" y="1783"/>
                          <a:pt x="87" y="1783"/>
                          <a:pt x="87" y="1783"/>
                        </a:cubicBezTo>
                        <a:cubicBezTo>
                          <a:pt x="85" y="1782"/>
                          <a:pt x="85" y="1782"/>
                          <a:pt x="85" y="1782"/>
                        </a:cubicBezTo>
                        <a:cubicBezTo>
                          <a:pt x="84" y="1783"/>
                          <a:pt x="84" y="1783"/>
                          <a:pt x="84" y="1783"/>
                        </a:cubicBezTo>
                        <a:cubicBezTo>
                          <a:pt x="82" y="1783"/>
                          <a:pt x="82" y="1783"/>
                          <a:pt x="82" y="1783"/>
                        </a:cubicBezTo>
                        <a:cubicBezTo>
                          <a:pt x="81" y="1783"/>
                          <a:pt x="81" y="1783"/>
                          <a:pt x="81" y="1783"/>
                        </a:cubicBezTo>
                        <a:cubicBezTo>
                          <a:pt x="78" y="1782"/>
                          <a:pt x="78" y="1782"/>
                          <a:pt x="78" y="1782"/>
                        </a:cubicBezTo>
                        <a:cubicBezTo>
                          <a:pt x="75" y="1778"/>
                          <a:pt x="75" y="1778"/>
                          <a:pt x="75" y="1778"/>
                        </a:cubicBezTo>
                        <a:cubicBezTo>
                          <a:pt x="73" y="1777"/>
                          <a:pt x="73" y="1777"/>
                          <a:pt x="73" y="1777"/>
                        </a:cubicBezTo>
                        <a:cubicBezTo>
                          <a:pt x="71" y="1776"/>
                          <a:pt x="71" y="1776"/>
                          <a:pt x="71" y="1776"/>
                        </a:cubicBezTo>
                        <a:cubicBezTo>
                          <a:pt x="69" y="1776"/>
                          <a:pt x="69" y="1776"/>
                          <a:pt x="69" y="1776"/>
                        </a:cubicBezTo>
                        <a:cubicBezTo>
                          <a:pt x="67" y="1777"/>
                          <a:pt x="67" y="1777"/>
                          <a:pt x="67" y="1777"/>
                        </a:cubicBezTo>
                        <a:cubicBezTo>
                          <a:pt x="66" y="1779"/>
                          <a:pt x="66" y="1779"/>
                          <a:pt x="66" y="1779"/>
                        </a:cubicBezTo>
                        <a:cubicBezTo>
                          <a:pt x="64" y="1783"/>
                          <a:pt x="64" y="1783"/>
                          <a:pt x="64" y="1783"/>
                        </a:cubicBezTo>
                        <a:cubicBezTo>
                          <a:pt x="62" y="1784"/>
                          <a:pt x="62" y="1784"/>
                          <a:pt x="62" y="1784"/>
                        </a:cubicBezTo>
                        <a:cubicBezTo>
                          <a:pt x="58" y="1784"/>
                          <a:pt x="58" y="1784"/>
                          <a:pt x="58" y="1784"/>
                        </a:cubicBezTo>
                        <a:cubicBezTo>
                          <a:pt x="55" y="1786"/>
                          <a:pt x="55" y="1786"/>
                          <a:pt x="55" y="1786"/>
                        </a:cubicBezTo>
                        <a:cubicBezTo>
                          <a:pt x="52" y="1789"/>
                          <a:pt x="52" y="1789"/>
                          <a:pt x="52" y="1789"/>
                        </a:cubicBezTo>
                        <a:cubicBezTo>
                          <a:pt x="52" y="1792"/>
                          <a:pt x="52" y="1792"/>
                          <a:pt x="52" y="1792"/>
                        </a:cubicBezTo>
                        <a:cubicBezTo>
                          <a:pt x="54" y="1795"/>
                          <a:pt x="54" y="1795"/>
                          <a:pt x="54" y="1795"/>
                        </a:cubicBezTo>
                        <a:cubicBezTo>
                          <a:pt x="75" y="1816"/>
                          <a:pt x="75" y="1816"/>
                          <a:pt x="75" y="1816"/>
                        </a:cubicBezTo>
                        <a:cubicBezTo>
                          <a:pt x="78" y="1820"/>
                          <a:pt x="78" y="1820"/>
                          <a:pt x="78" y="1820"/>
                        </a:cubicBezTo>
                        <a:cubicBezTo>
                          <a:pt x="78" y="1822"/>
                          <a:pt x="78" y="1822"/>
                          <a:pt x="78" y="1822"/>
                        </a:cubicBezTo>
                        <a:cubicBezTo>
                          <a:pt x="78" y="1824"/>
                          <a:pt x="78" y="1824"/>
                          <a:pt x="78" y="1824"/>
                        </a:cubicBezTo>
                        <a:cubicBezTo>
                          <a:pt x="76" y="1826"/>
                          <a:pt x="76" y="1826"/>
                          <a:pt x="76" y="1826"/>
                        </a:cubicBezTo>
                        <a:cubicBezTo>
                          <a:pt x="75" y="1829"/>
                          <a:pt x="75" y="1829"/>
                          <a:pt x="75" y="1829"/>
                        </a:cubicBezTo>
                        <a:cubicBezTo>
                          <a:pt x="75" y="1837"/>
                          <a:pt x="75" y="1837"/>
                          <a:pt x="75" y="1837"/>
                        </a:cubicBezTo>
                        <a:cubicBezTo>
                          <a:pt x="75" y="1840"/>
                          <a:pt x="75" y="1840"/>
                          <a:pt x="75" y="1840"/>
                        </a:cubicBezTo>
                        <a:cubicBezTo>
                          <a:pt x="78" y="1843"/>
                          <a:pt x="78" y="1843"/>
                          <a:pt x="78" y="1843"/>
                        </a:cubicBezTo>
                        <a:cubicBezTo>
                          <a:pt x="80" y="1845"/>
                          <a:pt x="80" y="1845"/>
                          <a:pt x="80" y="1845"/>
                        </a:cubicBezTo>
                        <a:cubicBezTo>
                          <a:pt x="81" y="1846"/>
                          <a:pt x="81" y="1846"/>
                          <a:pt x="81" y="1846"/>
                        </a:cubicBezTo>
                        <a:cubicBezTo>
                          <a:pt x="85" y="1850"/>
                          <a:pt x="85" y="1850"/>
                          <a:pt x="85" y="1850"/>
                        </a:cubicBezTo>
                        <a:cubicBezTo>
                          <a:pt x="90" y="1860"/>
                          <a:pt x="90" y="1860"/>
                          <a:pt x="90" y="1860"/>
                        </a:cubicBezTo>
                        <a:cubicBezTo>
                          <a:pt x="92" y="1862"/>
                          <a:pt x="92" y="1862"/>
                          <a:pt x="92" y="1862"/>
                        </a:cubicBezTo>
                        <a:cubicBezTo>
                          <a:pt x="99" y="1869"/>
                          <a:pt x="99" y="1869"/>
                          <a:pt x="99" y="1869"/>
                        </a:cubicBezTo>
                        <a:cubicBezTo>
                          <a:pt x="100" y="1871"/>
                          <a:pt x="100" y="1871"/>
                          <a:pt x="100" y="1871"/>
                        </a:cubicBezTo>
                        <a:cubicBezTo>
                          <a:pt x="102" y="1875"/>
                          <a:pt x="102" y="1875"/>
                          <a:pt x="102" y="1875"/>
                        </a:cubicBezTo>
                        <a:cubicBezTo>
                          <a:pt x="102" y="1879"/>
                          <a:pt x="102" y="1879"/>
                          <a:pt x="102" y="1879"/>
                        </a:cubicBezTo>
                        <a:cubicBezTo>
                          <a:pt x="101" y="1881"/>
                          <a:pt x="101" y="1881"/>
                          <a:pt x="101" y="1881"/>
                        </a:cubicBezTo>
                        <a:cubicBezTo>
                          <a:pt x="99" y="1882"/>
                          <a:pt x="99" y="1882"/>
                          <a:pt x="99" y="1882"/>
                        </a:cubicBezTo>
                        <a:cubicBezTo>
                          <a:pt x="98" y="1883"/>
                          <a:pt x="98" y="1883"/>
                          <a:pt x="98" y="1883"/>
                        </a:cubicBezTo>
                        <a:cubicBezTo>
                          <a:pt x="96" y="1884"/>
                          <a:pt x="96" y="1884"/>
                          <a:pt x="96" y="1884"/>
                        </a:cubicBezTo>
                        <a:cubicBezTo>
                          <a:pt x="96" y="1886"/>
                          <a:pt x="96" y="1886"/>
                          <a:pt x="96" y="1886"/>
                        </a:cubicBezTo>
                        <a:cubicBezTo>
                          <a:pt x="94" y="1889"/>
                          <a:pt x="94" y="1889"/>
                          <a:pt x="94" y="1889"/>
                        </a:cubicBezTo>
                        <a:cubicBezTo>
                          <a:pt x="93" y="1892"/>
                          <a:pt x="93" y="1892"/>
                          <a:pt x="93" y="1892"/>
                        </a:cubicBezTo>
                        <a:cubicBezTo>
                          <a:pt x="92" y="1894"/>
                          <a:pt x="92" y="1894"/>
                          <a:pt x="92" y="1894"/>
                        </a:cubicBezTo>
                        <a:cubicBezTo>
                          <a:pt x="90" y="1896"/>
                          <a:pt x="90" y="1896"/>
                          <a:pt x="90" y="1896"/>
                        </a:cubicBezTo>
                        <a:cubicBezTo>
                          <a:pt x="85" y="1902"/>
                          <a:pt x="85" y="1902"/>
                          <a:pt x="85" y="1902"/>
                        </a:cubicBezTo>
                        <a:cubicBezTo>
                          <a:pt x="84" y="1904"/>
                          <a:pt x="84" y="1904"/>
                          <a:pt x="84" y="1904"/>
                        </a:cubicBezTo>
                        <a:cubicBezTo>
                          <a:pt x="82" y="1909"/>
                          <a:pt x="82" y="1909"/>
                          <a:pt x="82" y="1909"/>
                        </a:cubicBezTo>
                        <a:cubicBezTo>
                          <a:pt x="82" y="1913"/>
                          <a:pt x="82" y="1913"/>
                          <a:pt x="82" y="1913"/>
                        </a:cubicBezTo>
                        <a:cubicBezTo>
                          <a:pt x="84" y="1923"/>
                          <a:pt x="84" y="1923"/>
                          <a:pt x="84" y="1923"/>
                        </a:cubicBezTo>
                        <a:cubicBezTo>
                          <a:pt x="85" y="1928"/>
                          <a:pt x="85" y="1928"/>
                          <a:pt x="85" y="1928"/>
                        </a:cubicBezTo>
                        <a:cubicBezTo>
                          <a:pt x="87" y="1933"/>
                          <a:pt x="87" y="1933"/>
                          <a:pt x="87" y="1933"/>
                        </a:cubicBezTo>
                        <a:cubicBezTo>
                          <a:pt x="90" y="1934"/>
                          <a:pt x="90" y="1934"/>
                          <a:pt x="90" y="1934"/>
                        </a:cubicBezTo>
                        <a:cubicBezTo>
                          <a:pt x="91" y="1933"/>
                          <a:pt x="91" y="1933"/>
                          <a:pt x="91" y="1933"/>
                        </a:cubicBezTo>
                        <a:cubicBezTo>
                          <a:pt x="93" y="1931"/>
                          <a:pt x="93" y="1931"/>
                          <a:pt x="93" y="1931"/>
                        </a:cubicBezTo>
                        <a:cubicBezTo>
                          <a:pt x="94" y="1928"/>
                          <a:pt x="94" y="1928"/>
                          <a:pt x="94" y="1928"/>
                        </a:cubicBezTo>
                        <a:cubicBezTo>
                          <a:pt x="95" y="1925"/>
                          <a:pt x="95" y="1925"/>
                          <a:pt x="95" y="1925"/>
                        </a:cubicBezTo>
                        <a:cubicBezTo>
                          <a:pt x="96" y="1924"/>
                          <a:pt x="96" y="1924"/>
                          <a:pt x="96" y="1924"/>
                        </a:cubicBezTo>
                        <a:cubicBezTo>
                          <a:pt x="96" y="1924"/>
                          <a:pt x="96" y="1924"/>
                          <a:pt x="96" y="1924"/>
                        </a:cubicBezTo>
                        <a:cubicBezTo>
                          <a:pt x="97" y="1924"/>
                          <a:pt x="97" y="1924"/>
                          <a:pt x="97" y="1924"/>
                        </a:cubicBezTo>
                        <a:cubicBezTo>
                          <a:pt x="99" y="1924"/>
                          <a:pt x="99" y="1924"/>
                          <a:pt x="99" y="1924"/>
                        </a:cubicBezTo>
                        <a:cubicBezTo>
                          <a:pt x="100" y="1926"/>
                          <a:pt x="100" y="1926"/>
                          <a:pt x="100" y="1926"/>
                        </a:cubicBezTo>
                        <a:cubicBezTo>
                          <a:pt x="102" y="1927"/>
                          <a:pt x="102" y="1927"/>
                          <a:pt x="102" y="1927"/>
                        </a:cubicBezTo>
                        <a:cubicBezTo>
                          <a:pt x="106" y="1932"/>
                          <a:pt x="106" y="1932"/>
                          <a:pt x="106" y="1932"/>
                        </a:cubicBezTo>
                        <a:cubicBezTo>
                          <a:pt x="110" y="1936"/>
                          <a:pt x="110" y="1936"/>
                          <a:pt x="110" y="1936"/>
                        </a:cubicBezTo>
                        <a:cubicBezTo>
                          <a:pt x="113" y="1937"/>
                          <a:pt x="113" y="1937"/>
                          <a:pt x="113" y="1937"/>
                        </a:cubicBezTo>
                        <a:cubicBezTo>
                          <a:pt x="115" y="1935"/>
                          <a:pt x="115" y="1935"/>
                          <a:pt x="115" y="1935"/>
                        </a:cubicBezTo>
                        <a:cubicBezTo>
                          <a:pt x="116" y="1932"/>
                          <a:pt x="116" y="1932"/>
                          <a:pt x="116" y="1932"/>
                        </a:cubicBezTo>
                        <a:cubicBezTo>
                          <a:pt x="117" y="1929"/>
                          <a:pt x="117" y="1929"/>
                          <a:pt x="117" y="1929"/>
                        </a:cubicBezTo>
                        <a:cubicBezTo>
                          <a:pt x="119" y="1928"/>
                          <a:pt x="119" y="1928"/>
                          <a:pt x="119" y="1928"/>
                        </a:cubicBezTo>
                        <a:cubicBezTo>
                          <a:pt x="120" y="1927"/>
                          <a:pt x="120" y="1927"/>
                          <a:pt x="120" y="1927"/>
                        </a:cubicBezTo>
                        <a:cubicBezTo>
                          <a:pt x="123" y="1928"/>
                          <a:pt x="123" y="1928"/>
                          <a:pt x="123" y="1928"/>
                        </a:cubicBezTo>
                        <a:cubicBezTo>
                          <a:pt x="129" y="1929"/>
                          <a:pt x="129" y="1929"/>
                          <a:pt x="129" y="1929"/>
                        </a:cubicBezTo>
                        <a:cubicBezTo>
                          <a:pt x="133" y="1930"/>
                          <a:pt x="133" y="1930"/>
                          <a:pt x="133" y="1930"/>
                        </a:cubicBezTo>
                        <a:cubicBezTo>
                          <a:pt x="137" y="1930"/>
                          <a:pt x="137" y="1930"/>
                          <a:pt x="137" y="1930"/>
                        </a:cubicBezTo>
                        <a:cubicBezTo>
                          <a:pt x="140" y="1929"/>
                          <a:pt x="140" y="1929"/>
                          <a:pt x="140" y="1929"/>
                        </a:cubicBezTo>
                        <a:cubicBezTo>
                          <a:pt x="143" y="1928"/>
                          <a:pt x="143" y="1928"/>
                          <a:pt x="143" y="1928"/>
                        </a:cubicBezTo>
                        <a:cubicBezTo>
                          <a:pt x="145" y="1925"/>
                          <a:pt x="145" y="1925"/>
                          <a:pt x="145" y="1925"/>
                        </a:cubicBezTo>
                        <a:cubicBezTo>
                          <a:pt x="145" y="1921"/>
                          <a:pt x="145" y="1921"/>
                          <a:pt x="145" y="1921"/>
                        </a:cubicBezTo>
                        <a:cubicBezTo>
                          <a:pt x="143" y="1916"/>
                          <a:pt x="143" y="1916"/>
                          <a:pt x="143" y="1916"/>
                        </a:cubicBezTo>
                        <a:cubicBezTo>
                          <a:pt x="143" y="1913"/>
                          <a:pt x="143" y="1913"/>
                          <a:pt x="143" y="1913"/>
                        </a:cubicBezTo>
                        <a:cubicBezTo>
                          <a:pt x="143" y="1910"/>
                          <a:pt x="143" y="1910"/>
                          <a:pt x="143" y="1910"/>
                        </a:cubicBezTo>
                        <a:cubicBezTo>
                          <a:pt x="142" y="1905"/>
                          <a:pt x="142" y="1905"/>
                          <a:pt x="142" y="1905"/>
                        </a:cubicBezTo>
                        <a:cubicBezTo>
                          <a:pt x="141" y="1903"/>
                          <a:pt x="141" y="1903"/>
                          <a:pt x="141" y="1903"/>
                        </a:cubicBezTo>
                        <a:cubicBezTo>
                          <a:pt x="139" y="1901"/>
                          <a:pt x="139" y="1901"/>
                          <a:pt x="139" y="1901"/>
                        </a:cubicBezTo>
                        <a:cubicBezTo>
                          <a:pt x="137" y="1900"/>
                          <a:pt x="137" y="1900"/>
                          <a:pt x="137" y="1900"/>
                        </a:cubicBezTo>
                        <a:cubicBezTo>
                          <a:pt x="134" y="1898"/>
                          <a:pt x="134" y="1898"/>
                          <a:pt x="134" y="1898"/>
                        </a:cubicBezTo>
                        <a:cubicBezTo>
                          <a:pt x="133" y="1897"/>
                          <a:pt x="133" y="1897"/>
                          <a:pt x="133" y="1897"/>
                        </a:cubicBezTo>
                        <a:cubicBezTo>
                          <a:pt x="133" y="1895"/>
                          <a:pt x="133" y="1895"/>
                          <a:pt x="133" y="1895"/>
                        </a:cubicBezTo>
                        <a:cubicBezTo>
                          <a:pt x="134" y="1894"/>
                          <a:pt x="134" y="1894"/>
                          <a:pt x="134" y="1894"/>
                        </a:cubicBezTo>
                        <a:cubicBezTo>
                          <a:pt x="140" y="1892"/>
                          <a:pt x="140" y="1892"/>
                          <a:pt x="140" y="1892"/>
                        </a:cubicBezTo>
                        <a:cubicBezTo>
                          <a:pt x="142" y="1891"/>
                          <a:pt x="142" y="1891"/>
                          <a:pt x="142" y="1891"/>
                        </a:cubicBezTo>
                        <a:cubicBezTo>
                          <a:pt x="142" y="1890"/>
                          <a:pt x="142" y="1890"/>
                          <a:pt x="142" y="1890"/>
                        </a:cubicBezTo>
                        <a:cubicBezTo>
                          <a:pt x="142" y="1888"/>
                          <a:pt x="142" y="1888"/>
                          <a:pt x="142" y="1888"/>
                        </a:cubicBezTo>
                        <a:cubicBezTo>
                          <a:pt x="142" y="1887"/>
                          <a:pt x="142" y="1887"/>
                          <a:pt x="142" y="1887"/>
                        </a:cubicBezTo>
                        <a:cubicBezTo>
                          <a:pt x="142" y="1885"/>
                          <a:pt x="142" y="1885"/>
                          <a:pt x="142" y="1885"/>
                        </a:cubicBezTo>
                        <a:cubicBezTo>
                          <a:pt x="142" y="1884"/>
                          <a:pt x="142" y="1884"/>
                          <a:pt x="142" y="1884"/>
                        </a:cubicBezTo>
                        <a:cubicBezTo>
                          <a:pt x="143" y="1882"/>
                          <a:pt x="143" y="1882"/>
                          <a:pt x="143" y="1882"/>
                        </a:cubicBezTo>
                        <a:cubicBezTo>
                          <a:pt x="144" y="1880"/>
                          <a:pt x="144" y="1880"/>
                          <a:pt x="144" y="1880"/>
                        </a:cubicBezTo>
                        <a:cubicBezTo>
                          <a:pt x="145" y="1878"/>
                          <a:pt x="145" y="1878"/>
                          <a:pt x="145" y="1878"/>
                        </a:cubicBezTo>
                        <a:cubicBezTo>
                          <a:pt x="146" y="1877"/>
                          <a:pt x="146" y="1877"/>
                          <a:pt x="146" y="1877"/>
                        </a:cubicBezTo>
                        <a:cubicBezTo>
                          <a:pt x="148" y="1877"/>
                          <a:pt x="148" y="1877"/>
                          <a:pt x="148" y="1877"/>
                        </a:cubicBezTo>
                        <a:cubicBezTo>
                          <a:pt x="151" y="1877"/>
                          <a:pt x="151" y="1877"/>
                          <a:pt x="151" y="1877"/>
                        </a:cubicBezTo>
                        <a:cubicBezTo>
                          <a:pt x="151" y="1879"/>
                          <a:pt x="151" y="1879"/>
                          <a:pt x="151" y="1879"/>
                        </a:cubicBezTo>
                        <a:cubicBezTo>
                          <a:pt x="151" y="1882"/>
                          <a:pt x="151" y="1882"/>
                          <a:pt x="151" y="1882"/>
                        </a:cubicBezTo>
                        <a:cubicBezTo>
                          <a:pt x="151" y="1884"/>
                          <a:pt x="151" y="1884"/>
                          <a:pt x="151" y="1884"/>
                        </a:cubicBezTo>
                        <a:cubicBezTo>
                          <a:pt x="151" y="1888"/>
                          <a:pt x="151" y="1888"/>
                          <a:pt x="151" y="1888"/>
                        </a:cubicBezTo>
                        <a:cubicBezTo>
                          <a:pt x="153" y="1890"/>
                          <a:pt x="153" y="1890"/>
                          <a:pt x="153" y="1890"/>
                        </a:cubicBezTo>
                        <a:cubicBezTo>
                          <a:pt x="154" y="1890"/>
                          <a:pt x="154" y="1890"/>
                          <a:pt x="154" y="1890"/>
                        </a:cubicBezTo>
                        <a:cubicBezTo>
                          <a:pt x="162" y="1884"/>
                          <a:pt x="162" y="1884"/>
                          <a:pt x="162" y="1884"/>
                        </a:cubicBezTo>
                        <a:cubicBezTo>
                          <a:pt x="164" y="1883"/>
                          <a:pt x="164" y="1883"/>
                          <a:pt x="164" y="1883"/>
                        </a:cubicBezTo>
                        <a:cubicBezTo>
                          <a:pt x="167" y="1883"/>
                          <a:pt x="167" y="1883"/>
                          <a:pt x="167" y="1883"/>
                        </a:cubicBezTo>
                        <a:cubicBezTo>
                          <a:pt x="170" y="1885"/>
                          <a:pt x="170" y="1885"/>
                          <a:pt x="170" y="1885"/>
                        </a:cubicBezTo>
                        <a:cubicBezTo>
                          <a:pt x="175" y="1892"/>
                          <a:pt x="175" y="1892"/>
                          <a:pt x="175" y="1892"/>
                        </a:cubicBezTo>
                        <a:cubicBezTo>
                          <a:pt x="179" y="1892"/>
                          <a:pt x="179" y="1892"/>
                          <a:pt x="179" y="1892"/>
                        </a:cubicBezTo>
                        <a:cubicBezTo>
                          <a:pt x="186" y="1892"/>
                          <a:pt x="186" y="1892"/>
                          <a:pt x="186" y="1892"/>
                        </a:cubicBezTo>
                        <a:cubicBezTo>
                          <a:pt x="189" y="1892"/>
                          <a:pt x="189" y="1892"/>
                          <a:pt x="189" y="1892"/>
                        </a:cubicBezTo>
                        <a:cubicBezTo>
                          <a:pt x="192" y="1894"/>
                          <a:pt x="192" y="1894"/>
                          <a:pt x="192" y="1894"/>
                        </a:cubicBezTo>
                        <a:cubicBezTo>
                          <a:pt x="197" y="1898"/>
                          <a:pt x="197" y="1898"/>
                          <a:pt x="197" y="1898"/>
                        </a:cubicBezTo>
                        <a:cubicBezTo>
                          <a:pt x="200" y="1899"/>
                          <a:pt x="200" y="1899"/>
                          <a:pt x="200" y="1899"/>
                        </a:cubicBezTo>
                        <a:cubicBezTo>
                          <a:pt x="204" y="1899"/>
                          <a:pt x="204" y="1899"/>
                          <a:pt x="204" y="1899"/>
                        </a:cubicBezTo>
                        <a:cubicBezTo>
                          <a:pt x="207" y="1898"/>
                          <a:pt x="207" y="1898"/>
                          <a:pt x="207" y="1898"/>
                        </a:cubicBezTo>
                        <a:cubicBezTo>
                          <a:pt x="209" y="1898"/>
                          <a:pt x="209" y="1898"/>
                          <a:pt x="209" y="1898"/>
                        </a:cubicBezTo>
                        <a:cubicBezTo>
                          <a:pt x="215" y="1899"/>
                          <a:pt x="215" y="1899"/>
                          <a:pt x="215" y="1899"/>
                        </a:cubicBezTo>
                        <a:cubicBezTo>
                          <a:pt x="221" y="1901"/>
                          <a:pt x="221" y="1901"/>
                          <a:pt x="221" y="1901"/>
                        </a:cubicBezTo>
                        <a:cubicBezTo>
                          <a:pt x="233" y="1900"/>
                          <a:pt x="233" y="1900"/>
                          <a:pt x="233" y="1900"/>
                        </a:cubicBezTo>
                        <a:cubicBezTo>
                          <a:pt x="234" y="1900"/>
                          <a:pt x="234" y="1900"/>
                          <a:pt x="234" y="1900"/>
                        </a:cubicBezTo>
                        <a:cubicBezTo>
                          <a:pt x="236" y="1903"/>
                          <a:pt x="236" y="1903"/>
                          <a:pt x="236" y="1903"/>
                        </a:cubicBezTo>
                        <a:cubicBezTo>
                          <a:pt x="236" y="1906"/>
                          <a:pt x="236" y="1906"/>
                          <a:pt x="236" y="1906"/>
                        </a:cubicBezTo>
                        <a:cubicBezTo>
                          <a:pt x="237" y="1908"/>
                          <a:pt x="237" y="1908"/>
                          <a:pt x="237" y="1908"/>
                        </a:cubicBezTo>
                        <a:cubicBezTo>
                          <a:pt x="240" y="1911"/>
                          <a:pt x="240" y="1911"/>
                          <a:pt x="240" y="1911"/>
                        </a:cubicBezTo>
                        <a:cubicBezTo>
                          <a:pt x="245" y="1914"/>
                          <a:pt x="245" y="1914"/>
                          <a:pt x="245" y="1914"/>
                        </a:cubicBezTo>
                        <a:cubicBezTo>
                          <a:pt x="247" y="1917"/>
                          <a:pt x="247" y="1917"/>
                          <a:pt x="247" y="1917"/>
                        </a:cubicBezTo>
                        <a:cubicBezTo>
                          <a:pt x="248" y="1921"/>
                          <a:pt x="248" y="1921"/>
                          <a:pt x="248" y="1921"/>
                        </a:cubicBezTo>
                        <a:cubicBezTo>
                          <a:pt x="248" y="1925"/>
                          <a:pt x="248" y="1925"/>
                          <a:pt x="248" y="1925"/>
                        </a:cubicBezTo>
                        <a:cubicBezTo>
                          <a:pt x="251" y="1933"/>
                          <a:pt x="251" y="1933"/>
                          <a:pt x="251" y="1933"/>
                        </a:cubicBezTo>
                        <a:cubicBezTo>
                          <a:pt x="252" y="1937"/>
                          <a:pt x="252" y="1937"/>
                          <a:pt x="252" y="1937"/>
                        </a:cubicBezTo>
                        <a:cubicBezTo>
                          <a:pt x="252" y="1946"/>
                          <a:pt x="252" y="1946"/>
                          <a:pt x="252" y="1946"/>
                        </a:cubicBezTo>
                        <a:cubicBezTo>
                          <a:pt x="253" y="1952"/>
                          <a:pt x="253" y="1952"/>
                          <a:pt x="253" y="1952"/>
                        </a:cubicBezTo>
                        <a:cubicBezTo>
                          <a:pt x="255" y="1953"/>
                          <a:pt x="255" y="1953"/>
                          <a:pt x="255" y="1953"/>
                        </a:cubicBezTo>
                        <a:cubicBezTo>
                          <a:pt x="256" y="1953"/>
                          <a:pt x="256" y="1953"/>
                          <a:pt x="256" y="1953"/>
                        </a:cubicBezTo>
                        <a:cubicBezTo>
                          <a:pt x="259" y="1951"/>
                          <a:pt x="259" y="1951"/>
                          <a:pt x="259" y="1951"/>
                        </a:cubicBezTo>
                        <a:cubicBezTo>
                          <a:pt x="261" y="1951"/>
                          <a:pt x="261" y="1951"/>
                          <a:pt x="261" y="1951"/>
                        </a:cubicBezTo>
                        <a:cubicBezTo>
                          <a:pt x="268" y="1952"/>
                          <a:pt x="268" y="1952"/>
                          <a:pt x="268" y="1952"/>
                        </a:cubicBezTo>
                        <a:cubicBezTo>
                          <a:pt x="271" y="1951"/>
                          <a:pt x="271" y="1951"/>
                          <a:pt x="271" y="1951"/>
                        </a:cubicBezTo>
                        <a:cubicBezTo>
                          <a:pt x="273" y="1950"/>
                          <a:pt x="273" y="1950"/>
                          <a:pt x="273" y="1950"/>
                        </a:cubicBezTo>
                        <a:cubicBezTo>
                          <a:pt x="282" y="1943"/>
                          <a:pt x="282" y="1943"/>
                          <a:pt x="282" y="1943"/>
                        </a:cubicBezTo>
                        <a:cubicBezTo>
                          <a:pt x="291" y="1939"/>
                          <a:pt x="291" y="1939"/>
                          <a:pt x="291" y="1939"/>
                        </a:cubicBezTo>
                        <a:cubicBezTo>
                          <a:pt x="295" y="1938"/>
                          <a:pt x="295" y="1938"/>
                          <a:pt x="295" y="1938"/>
                        </a:cubicBezTo>
                        <a:cubicBezTo>
                          <a:pt x="302" y="1939"/>
                          <a:pt x="302" y="1939"/>
                          <a:pt x="302" y="1939"/>
                        </a:cubicBezTo>
                        <a:cubicBezTo>
                          <a:pt x="305" y="1938"/>
                          <a:pt x="305" y="1938"/>
                          <a:pt x="305" y="1938"/>
                        </a:cubicBezTo>
                        <a:cubicBezTo>
                          <a:pt x="306" y="1937"/>
                          <a:pt x="306" y="1937"/>
                          <a:pt x="306" y="1937"/>
                        </a:cubicBezTo>
                        <a:cubicBezTo>
                          <a:pt x="305" y="1933"/>
                          <a:pt x="305" y="1933"/>
                          <a:pt x="305" y="1933"/>
                        </a:cubicBezTo>
                        <a:cubicBezTo>
                          <a:pt x="305" y="1930"/>
                          <a:pt x="305" y="1930"/>
                          <a:pt x="305" y="1930"/>
                        </a:cubicBezTo>
                        <a:cubicBezTo>
                          <a:pt x="306" y="1928"/>
                          <a:pt x="306" y="1928"/>
                          <a:pt x="306" y="1928"/>
                        </a:cubicBezTo>
                        <a:cubicBezTo>
                          <a:pt x="307" y="1926"/>
                          <a:pt x="307" y="1926"/>
                          <a:pt x="307" y="1926"/>
                        </a:cubicBezTo>
                        <a:cubicBezTo>
                          <a:pt x="309" y="1925"/>
                          <a:pt x="309" y="1925"/>
                          <a:pt x="309" y="1925"/>
                        </a:cubicBezTo>
                        <a:cubicBezTo>
                          <a:pt x="312" y="1924"/>
                          <a:pt x="312" y="1924"/>
                          <a:pt x="312" y="1924"/>
                        </a:cubicBezTo>
                        <a:cubicBezTo>
                          <a:pt x="317" y="1923"/>
                          <a:pt x="317" y="1923"/>
                          <a:pt x="317" y="1923"/>
                        </a:cubicBezTo>
                        <a:cubicBezTo>
                          <a:pt x="322" y="1923"/>
                          <a:pt x="322" y="1923"/>
                          <a:pt x="322" y="1923"/>
                        </a:cubicBezTo>
                        <a:cubicBezTo>
                          <a:pt x="324" y="1924"/>
                          <a:pt x="324" y="1924"/>
                          <a:pt x="324" y="1924"/>
                        </a:cubicBezTo>
                        <a:cubicBezTo>
                          <a:pt x="326" y="1926"/>
                          <a:pt x="326" y="1926"/>
                          <a:pt x="326" y="1926"/>
                        </a:cubicBezTo>
                        <a:cubicBezTo>
                          <a:pt x="327" y="1929"/>
                          <a:pt x="327" y="1929"/>
                          <a:pt x="327" y="1929"/>
                        </a:cubicBezTo>
                        <a:cubicBezTo>
                          <a:pt x="329" y="1931"/>
                          <a:pt x="329" y="1931"/>
                          <a:pt x="329" y="1931"/>
                        </a:cubicBezTo>
                        <a:cubicBezTo>
                          <a:pt x="332" y="1930"/>
                          <a:pt x="332" y="1930"/>
                          <a:pt x="332" y="1930"/>
                        </a:cubicBezTo>
                        <a:cubicBezTo>
                          <a:pt x="334" y="1928"/>
                          <a:pt x="334" y="1928"/>
                          <a:pt x="334" y="1928"/>
                        </a:cubicBezTo>
                        <a:cubicBezTo>
                          <a:pt x="335" y="1924"/>
                          <a:pt x="335" y="1924"/>
                          <a:pt x="335" y="1924"/>
                        </a:cubicBezTo>
                        <a:cubicBezTo>
                          <a:pt x="336" y="1920"/>
                          <a:pt x="336" y="1920"/>
                          <a:pt x="336" y="1920"/>
                        </a:cubicBezTo>
                        <a:cubicBezTo>
                          <a:pt x="338" y="1916"/>
                          <a:pt x="338" y="1916"/>
                          <a:pt x="338" y="1916"/>
                        </a:cubicBezTo>
                        <a:cubicBezTo>
                          <a:pt x="341" y="1913"/>
                          <a:pt x="341" y="1913"/>
                          <a:pt x="341" y="1913"/>
                        </a:cubicBezTo>
                        <a:cubicBezTo>
                          <a:pt x="344" y="1912"/>
                          <a:pt x="344" y="1912"/>
                          <a:pt x="344" y="1912"/>
                        </a:cubicBezTo>
                        <a:cubicBezTo>
                          <a:pt x="350" y="1911"/>
                          <a:pt x="350" y="1911"/>
                          <a:pt x="350" y="1911"/>
                        </a:cubicBezTo>
                        <a:cubicBezTo>
                          <a:pt x="353" y="1909"/>
                          <a:pt x="353" y="1909"/>
                          <a:pt x="353" y="1909"/>
                        </a:cubicBezTo>
                        <a:cubicBezTo>
                          <a:pt x="355" y="1908"/>
                          <a:pt x="355" y="1908"/>
                          <a:pt x="355" y="1908"/>
                        </a:cubicBezTo>
                        <a:cubicBezTo>
                          <a:pt x="358" y="1903"/>
                          <a:pt x="358" y="1903"/>
                          <a:pt x="358" y="1903"/>
                        </a:cubicBezTo>
                        <a:cubicBezTo>
                          <a:pt x="362" y="1900"/>
                          <a:pt x="362" y="1900"/>
                          <a:pt x="362" y="1900"/>
                        </a:cubicBezTo>
                        <a:cubicBezTo>
                          <a:pt x="369" y="1896"/>
                          <a:pt x="369" y="1896"/>
                          <a:pt x="369" y="1896"/>
                        </a:cubicBezTo>
                        <a:cubicBezTo>
                          <a:pt x="372" y="1893"/>
                          <a:pt x="372" y="1893"/>
                          <a:pt x="372" y="1893"/>
                        </a:cubicBezTo>
                        <a:cubicBezTo>
                          <a:pt x="373" y="1891"/>
                          <a:pt x="373" y="1891"/>
                          <a:pt x="373" y="1891"/>
                        </a:cubicBezTo>
                        <a:cubicBezTo>
                          <a:pt x="375" y="1888"/>
                          <a:pt x="375" y="1888"/>
                          <a:pt x="375" y="1888"/>
                        </a:cubicBezTo>
                        <a:cubicBezTo>
                          <a:pt x="374" y="1886"/>
                          <a:pt x="374" y="1886"/>
                          <a:pt x="374" y="1886"/>
                        </a:cubicBezTo>
                        <a:cubicBezTo>
                          <a:pt x="373" y="1884"/>
                          <a:pt x="373" y="1884"/>
                          <a:pt x="373" y="1884"/>
                        </a:cubicBezTo>
                        <a:cubicBezTo>
                          <a:pt x="371" y="1882"/>
                          <a:pt x="371" y="1882"/>
                          <a:pt x="371" y="1882"/>
                        </a:cubicBezTo>
                        <a:cubicBezTo>
                          <a:pt x="369" y="1879"/>
                          <a:pt x="369" y="1879"/>
                          <a:pt x="369" y="1879"/>
                        </a:cubicBezTo>
                        <a:cubicBezTo>
                          <a:pt x="368" y="1877"/>
                          <a:pt x="368" y="1877"/>
                          <a:pt x="368" y="1877"/>
                        </a:cubicBezTo>
                        <a:cubicBezTo>
                          <a:pt x="367" y="1874"/>
                          <a:pt x="367" y="1874"/>
                          <a:pt x="367" y="1874"/>
                        </a:cubicBezTo>
                        <a:cubicBezTo>
                          <a:pt x="368" y="1871"/>
                          <a:pt x="368" y="1871"/>
                          <a:pt x="368" y="1871"/>
                        </a:cubicBezTo>
                        <a:cubicBezTo>
                          <a:pt x="370" y="1869"/>
                          <a:pt x="370" y="1869"/>
                          <a:pt x="370" y="1869"/>
                        </a:cubicBezTo>
                        <a:cubicBezTo>
                          <a:pt x="371" y="1867"/>
                          <a:pt x="371" y="1867"/>
                          <a:pt x="371" y="1867"/>
                        </a:cubicBezTo>
                        <a:cubicBezTo>
                          <a:pt x="375" y="1866"/>
                          <a:pt x="375" y="1866"/>
                          <a:pt x="375" y="1866"/>
                        </a:cubicBezTo>
                        <a:cubicBezTo>
                          <a:pt x="377" y="1866"/>
                          <a:pt x="377" y="1866"/>
                          <a:pt x="377" y="1866"/>
                        </a:cubicBezTo>
                        <a:cubicBezTo>
                          <a:pt x="383" y="1868"/>
                          <a:pt x="383" y="1868"/>
                          <a:pt x="383" y="1868"/>
                        </a:cubicBezTo>
                        <a:cubicBezTo>
                          <a:pt x="390" y="1868"/>
                          <a:pt x="390" y="1868"/>
                          <a:pt x="390" y="1868"/>
                        </a:cubicBezTo>
                        <a:cubicBezTo>
                          <a:pt x="393" y="1868"/>
                          <a:pt x="393" y="1868"/>
                          <a:pt x="393" y="1868"/>
                        </a:cubicBezTo>
                        <a:cubicBezTo>
                          <a:pt x="395" y="1869"/>
                          <a:pt x="395" y="1869"/>
                          <a:pt x="395" y="1869"/>
                        </a:cubicBezTo>
                        <a:cubicBezTo>
                          <a:pt x="397" y="1871"/>
                          <a:pt x="397" y="1871"/>
                          <a:pt x="397" y="1871"/>
                        </a:cubicBezTo>
                        <a:cubicBezTo>
                          <a:pt x="399" y="1873"/>
                          <a:pt x="399" y="1873"/>
                          <a:pt x="399" y="1873"/>
                        </a:cubicBezTo>
                        <a:cubicBezTo>
                          <a:pt x="405" y="1874"/>
                          <a:pt x="405" y="1874"/>
                          <a:pt x="405" y="1874"/>
                        </a:cubicBezTo>
                        <a:cubicBezTo>
                          <a:pt x="408" y="1874"/>
                          <a:pt x="408" y="1874"/>
                          <a:pt x="408" y="1874"/>
                        </a:cubicBezTo>
                        <a:cubicBezTo>
                          <a:pt x="411" y="1871"/>
                          <a:pt x="411" y="1871"/>
                          <a:pt x="411" y="1871"/>
                        </a:cubicBezTo>
                        <a:cubicBezTo>
                          <a:pt x="413" y="1868"/>
                          <a:pt x="413" y="1868"/>
                          <a:pt x="413" y="1868"/>
                        </a:cubicBezTo>
                        <a:cubicBezTo>
                          <a:pt x="414" y="1866"/>
                          <a:pt x="414" y="1866"/>
                          <a:pt x="414" y="1866"/>
                        </a:cubicBezTo>
                        <a:cubicBezTo>
                          <a:pt x="415" y="1863"/>
                          <a:pt x="415" y="1863"/>
                          <a:pt x="415" y="1863"/>
                        </a:cubicBezTo>
                        <a:cubicBezTo>
                          <a:pt x="417" y="1861"/>
                          <a:pt x="417" y="1861"/>
                          <a:pt x="417" y="1861"/>
                        </a:cubicBezTo>
                        <a:cubicBezTo>
                          <a:pt x="422" y="1858"/>
                          <a:pt x="422" y="1858"/>
                          <a:pt x="422" y="1858"/>
                        </a:cubicBezTo>
                        <a:cubicBezTo>
                          <a:pt x="423" y="1858"/>
                          <a:pt x="423" y="1858"/>
                          <a:pt x="423" y="1858"/>
                        </a:cubicBezTo>
                        <a:cubicBezTo>
                          <a:pt x="425" y="1858"/>
                          <a:pt x="425" y="1858"/>
                          <a:pt x="425" y="1858"/>
                        </a:cubicBezTo>
                        <a:cubicBezTo>
                          <a:pt x="426" y="1858"/>
                          <a:pt x="426" y="1858"/>
                          <a:pt x="426" y="1858"/>
                        </a:cubicBezTo>
                        <a:cubicBezTo>
                          <a:pt x="427" y="1861"/>
                          <a:pt x="427" y="1861"/>
                          <a:pt x="427" y="1861"/>
                        </a:cubicBezTo>
                        <a:cubicBezTo>
                          <a:pt x="427" y="1863"/>
                          <a:pt x="427" y="1863"/>
                          <a:pt x="427" y="1863"/>
                        </a:cubicBezTo>
                        <a:cubicBezTo>
                          <a:pt x="427" y="1873"/>
                          <a:pt x="427" y="1873"/>
                          <a:pt x="427" y="1873"/>
                        </a:cubicBezTo>
                        <a:cubicBezTo>
                          <a:pt x="426" y="1874"/>
                          <a:pt x="426" y="1874"/>
                          <a:pt x="426" y="1874"/>
                        </a:cubicBezTo>
                        <a:cubicBezTo>
                          <a:pt x="425" y="1876"/>
                          <a:pt x="425" y="1876"/>
                          <a:pt x="425" y="1876"/>
                        </a:cubicBezTo>
                        <a:cubicBezTo>
                          <a:pt x="425" y="1877"/>
                          <a:pt x="425" y="1877"/>
                          <a:pt x="425" y="1877"/>
                        </a:cubicBezTo>
                        <a:cubicBezTo>
                          <a:pt x="418" y="1883"/>
                          <a:pt x="418" y="1883"/>
                          <a:pt x="418" y="1883"/>
                        </a:cubicBezTo>
                        <a:cubicBezTo>
                          <a:pt x="417" y="1885"/>
                          <a:pt x="417" y="1885"/>
                          <a:pt x="417" y="1885"/>
                        </a:cubicBezTo>
                        <a:cubicBezTo>
                          <a:pt x="416" y="1887"/>
                          <a:pt x="416" y="1887"/>
                          <a:pt x="416" y="1887"/>
                        </a:cubicBezTo>
                        <a:cubicBezTo>
                          <a:pt x="416" y="1890"/>
                          <a:pt x="416" y="1890"/>
                          <a:pt x="416" y="1890"/>
                        </a:cubicBezTo>
                        <a:cubicBezTo>
                          <a:pt x="417" y="1898"/>
                          <a:pt x="417" y="1898"/>
                          <a:pt x="417" y="1898"/>
                        </a:cubicBezTo>
                        <a:cubicBezTo>
                          <a:pt x="417" y="1901"/>
                          <a:pt x="417" y="1901"/>
                          <a:pt x="417" y="1901"/>
                        </a:cubicBezTo>
                        <a:cubicBezTo>
                          <a:pt x="418" y="1904"/>
                          <a:pt x="418" y="1904"/>
                          <a:pt x="418" y="1904"/>
                        </a:cubicBezTo>
                        <a:cubicBezTo>
                          <a:pt x="420" y="1905"/>
                          <a:pt x="420" y="1905"/>
                          <a:pt x="420" y="1905"/>
                        </a:cubicBezTo>
                        <a:cubicBezTo>
                          <a:pt x="421" y="1905"/>
                          <a:pt x="421" y="1905"/>
                          <a:pt x="421" y="1905"/>
                        </a:cubicBezTo>
                        <a:cubicBezTo>
                          <a:pt x="423" y="1903"/>
                          <a:pt x="423" y="1903"/>
                          <a:pt x="423" y="1903"/>
                        </a:cubicBezTo>
                        <a:cubicBezTo>
                          <a:pt x="429" y="1895"/>
                          <a:pt x="429" y="1895"/>
                          <a:pt x="429" y="1895"/>
                        </a:cubicBezTo>
                        <a:cubicBezTo>
                          <a:pt x="434" y="1892"/>
                          <a:pt x="434" y="1892"/>
                          <a:pt x="434" y="1892"/>
                        </a:cubicBezTo>
                        <a:cubicBezTo>
                          <a:pt x="437" y="1891"/>
                          <a:pt x="437" y="1891"/>
                          <a:pt x="437" y="1891"/>
                        </a:cubicBezTo>
                        <a:cubicBezTo>
                          <a:pt x="441" y="1891"/>
                          <a:pt x="441" y="1891"/>
                          <a:pt x="441" y="1891"/>
                        </a:cubicBezTo>
                        <a:cubicBezTo>
                          <a:pt x="445" y="1892"/>
                          <a:pt x="445" y="1892"/>
                          <a:pt x="445" y="1892"/>
                        </a:cubicBezTo>
                        <a:cubicBezTo>
                          <a:pt x="446" y="1892"/>
                          <a:pt x="446" y="1892"/>
                          <a:pt x="446" y="1892"/>
                        </a:cubicBezTo>
                        <a:cubicBezTo>
                          <a:pt x="448" y="1892"/>
                          <a:pt x="448" y="1892"/>
                          <a:pt x="448" y="1892"/>
                        </a:cubicBezTo>
                        <a:cubicBezTo>
                          <a:pt x="459" y="1886"/>
                          <a:pt x="459" y="1886"/>
                          <a:pt x="459" y="1886"/>
                        </a:cubicBezTo>
                        <a:cubicBezTo>
                          <a:pt x="475" y="1896"/>
                          <a:pt x="475" y="1896"/>
                          <a:pt x="475" y="1896"/>
                        </a:cubicBezTo>
                        <a:cubicBezTo>
                          <a:pt x="479" y="1905"/>
                          <a:pt x="479" y="1905"/>
                          <a:pt x="479" y="1905"/>
                        </a:cubicBezTo>
                        <a:cubicBezTo>
                          <a:pt x="481" y="1913"/>
                          <a:pt x="481" y="1913"/>
                          <a:pt x="481" y="1913"/>
                        </a:cubicBezTo>
                        <a:cubicBezTo>
                          <a:pt x="481" y="1918"/>
                          <a:pt x="481" y="1918"/>
                          <a:pt x="481" y="1918"/>
                        </a:cubicBezTo>
                        <a:cubicBezTo>
                          <a:pt x="481" y="1922"/>
                          <a:pt x="481" y="1922"/>
                          <a:pt x="481" y="1922"/>
                        </a:cubicBezTo>
                        <a:cubicBezTo>
                          <a:pt x="478" y="1929"/>
                          <a:pt x="478" y="1929"/>
                          <a:pt x="478" y="1929"/>
                        </a:cubicBezTo>
                        <a:cubicBezTo>
                          <a:pt x="476" y="1933"/>
                          <a:pt x="476" y="1933"/>
                          <a:pt x="476" y="1933"/>
                        </a:cubicBezTo>
                        <a:cubicBezTo>
                          <a:pt x="477" y="1937"/>
                          <a:pt x="477" y="1937"/>
                          <a:pt x="477" y="1937"/>
                        </a:cubicBezTo>
                        <a:cubicBezTo>
                          <a:pt x="479" y="1940"/>
                          <a:pt x="479" y="1940"/>
                          <a:pt x="479" y="1940"/>
                        </a:cubicBezTo>
                        <a:cubicBezTo>
                          <a:pt x="483" y="1946"/>
                          <a:pt x="483" y="1946"/>
                          <a:pt x="483" y="1946"/>
                        </a:cubicBezTo>
                        <a:cubicBezTo>
                          <a:pt x="484" y="1949"/>
                          <a:pt x="484" y="1949"/>
                          <a:pt x="484" y="1949"/>
                        </a:cubicBezTo>
                        <a:cubicBezTo>
                          <a:pt x="484" y="1952"/>
                          <a:pt x="484" y="1952"/>
                          <a:pt x="484" y="1952"/>
                        </a:cubicBezTo>
                        <a:cubicBezTo>
                          <a:pt x="482" y="1953"/>
                          <a:pt x="482" y="1953"/>
                          <a:pt x="482" y="1953"/>
                        </a:cubicBezTo>
                        <a:cubicBezTo>
                          <a:pt x="480" y="1954"/>
                          <a:pt x="480" y="1954"/>
                          <a:pt x="480" y="1954"/>
                        </a:cubicBezTo>
                        <a:cubicBezTo>
                          <a:pt x="477" y="1954"/>
                          <a:pt x="477" y="1954"/>
                          <a:pt x="477" y="1954"/>
                        </a:cubicBezTo>
                        <a:cubicBezTo>
                          <a:pt x="471" y="1953"/>
                          <a:pt x="471" y="1953"/>
                          <a:pt x="471" y="1953"/>
                        </a:cubicBezTo>
                        <a:cubicBezTo>
                          <a:pt x="469" y="1953"/>
                          <a:pt x="469" y="1953"/>
                          <a:pt x="469" y="1953"/>
                        </a:cubicBezTo>
                        <a:cubicBezTo>
                          <a:pt x="467" y="1955"/>
                          <a:pt x="467" y="1955"/>
                          <a:pt x="467" y="1955"/>
                        </a:cubicBezTo>
                        <a:cubicBezTo>
                          <a:pt x="467" y="1958"/>
                          <a:pt x="467" y="1958"/>
                          <a:pt x="467" y="1958"/>
                        </a:cubicBezTo>
                        <a:cubicBezTo>
                          <a:pt x="468" y="1962"/>
                          <a:pt x="468" y="1962"/>
                          <a:pt x="468" y="1962"/>
                        </a:cubicBezTo>
                        <a:cubicBezTo>
                          <a:pt x="471" y="1967"/>
                          <a:pt x="471" y="1967"/>
                          <a:pt x="471" y="1967"/>
                        </a:cubicBezTo>
                        <a:cubicBezTo>
                          <a:pt x="473" y="1969"/>
                          <a:pt x="473" y="1969"/>
                          <a:pt x="473" y="1969"/>
                        </a:cubicBezTo>
                        <a:cubicBezTo>
                          <a:pt x="477" y="1969"/>
                          <a:pt x="477" y="1969"/>
                          <a:pt x="477" y="1969"/>
                        </a:cubicBezTo>
                        <a:cubicBezTo>
                          <a:pt x="483" y="1966"/>
                          <a:pt x="483" y="1966"/>
                          <a:pt x="483" y="1966"/>
                        </a:cubicBezTo>
                        <a:cubicBezTo>
                          <a:pt x="486" y="1966"/>
                          <a:pt x="486" y="1966"/>
                          <a:pt x="486" y="1966"/>
                        </a:cubicBezTo>
                        <a:cubicBezTo>
                          <a:pt x="489" y="1966"/>
                          <a:pt x="489" y="1966"/>
                          <a:pt x="489" y="1966"/>
                        </a:cubicBezTo>
                        <a:cubicBezTo>
                          <a:pt x="492" y="1967"/>
                          <a:pt x="492" y="1967"/>
                          <a:pt x="492" y="1967"/>
                        </a:cubicBezTo>
                        <a:cubicBezTo>
                          <a:pt x="494" y="1969"/>
                          <a:pt x="494" y="1969"/>
                          <a:pt x="494" y="1969"/>
                        </a:cubicBezTo>
                        <a:cubicBezTo>
                          <a:pt x="506" y="1983"/>
                          <a:pt x="506" y="1983"/>
                          <a:pt x="506" y="1983"/>
                        </a:cubicBezTo>
                        <a:cubicBezTo>
                          <a:pt x="509" y="1986"/>
                          <a:pt x="509" y="1986"/>
                          <a:pt x="509" y="1986"/>
                        </a:cubicBezTo>
                        <a:cubicBezTo>
                          <a:pt x="512" y="1988"/>
                          <a:pt x="512" y="1988"/>
                          <a:pt x="512" y="1988"/>
                        </a:cubicBezTo>
                        <a:cubicBezTo>
                          <a:pt x="513" y="1988"/>
                          <a:pt x="513" y="1988"/>
                          <a:pt x="513" y="1988"/>
                        </a:cubicBezTo>
                        <a:cubicBezTo>
                          <a:pt x="518" y="1989"/>
                          <a:pt x="518" y="1989"/>
                          <a:pt x="518" y="1989"/>
                        </a:cubicBezTo>
                        <a:cubicBezTo>
                          <a:pt x="522" y="1990"/>
                          <a:pt x="522" y="1990"/>
                          <a:pt x="522" y="1990"/>
                        </a:cubicBezTo>
                        <a:cubicBezTo>
                          <a:pt x="528" y="1992"/>
                          <a:pt x="528" y="1992"/>
                          <a:pt x="528" y="1992"/>
                        </a:cubicBezTo>
                        <a:cubicBezTo>
                          <a:pt x="536" y="1993"/>
                          <a:pt x="536" y="1993"/>
                          <a:pt x="536" y="1993"/>
                        </a:cubicBezTo>
                        <a:cubicBezTo>
                          <a:pt x="539" y="1994"/>
                          <a:pt x="539" y="1994"/>
                          <a:pt x="539" y="1994"/>
                        </a:cubicBezTo>
                        <a:cubicBezTo>
                          <a:pt x="542" y="1993"/>
                          <a:pt x="542" y="1993"/>
                          <a:pt x="542" y="1993"/>
                        </a:cubicBezTo>
                        <a:cubicBezTo>
                          <a:pt x="545" y="1992"/>
                          <a:pt x="545" y="1992"/>
                          <a:pt x="545" y="1992"/>
                        </a:cubicBezTo>
                        <a:cubicBezTo>
                          <a:pt x="549" y="1990"/>
                          <a:pt x="549" y="1990"/>
                          <a:pt x="549" y="1990"/>
                        </a:cubicBezTo>
                        <a:cubicBezTo>
                          <a:pt x="551" y="1989"/>
                          <a:pt x="551" y="1989"/>
                          <a:pt x="551" y="1989"/>
                        </a:cubicBezTo>
                        <a:cubicBezTo>
                          <a:pt x="554" y="1989"/>
                          <a:pt x="554" y="1989"/>
                          <a:pt x="554" y="1989"/>
                        </a:cubicBezTo>
                        <a:cubicBezTo>
                          <a:pt x="556" y="1990"/>
                          <a:pt x="556" y="1990"/>
                          <a:pt x="556" y="1990"/>
                        </a:cubicBezTo>
                        <a:cubicBezTo>
                          <a:pt x="560" y="1992"/>
                          <a:pt x="560" y="1992"/>
                          <a:pt x="560" y="1992"/>
                        </a:cubicBezTo>
                        <a:cubicBezTo>
                          <a:pt x="562" y="1992"/>
                          <a:pt x="562" y="1992"/>
                          <a:pt x="562" y="1992"/>
                        </a:cubicBezTo>
                        <a:cubicBezTo>
                          <a:pt x="563" y="1993"/>
                          <a:pt x="563" y="1993"/>
                          <a:pt x="563" y="1993"/>
                        </a:cubicBezTo>
                        <a:cubicBezTo>
                          <a:pt x="565" y="1992"/>
                          <a:pt x="565" y="1992"/>
                          <a:pt x="565" y="1992"/>
                        </a:cubicBezTo>
                        <a:cubicBezTo>
                          <a:pt x="570" y="1991"/>
                          <a:pt x="570" y="1991"/>
                          <a:pt x="570" y="1991"/>
                        </a:cubicBezTo>
                        <a:cubicBezTo>
                          <a:pt x="572" y="1991"/>
                          <a:pt x="572" y="1991"/>
                          <a:pt x="572" y="1991"/>
                        </a:cubicBezTo>
                        <a:cubicBezTo>
                          <a:pt x="576" y="1992"/>
                          <a:pt x="576" y="1992"/>
                          <a:pt x="576" y="1992"/>
                        </a:cubicBezTo>
                        <a:cubicBezTo>
                          <a:pt x="577" y="1993"/>
                          <a:pt x="577" y="1993"/>
                          <a:pt x="577" y="1993"/>
                        </a:cubicBezTo>
                        <a:cubicBezTo>
                          <a:pt x="578" y="1995"/>
                          <a:pt x="578" y="1995"/>
                          <a:pt x="578" y="1995"/>
                        </a:cubicBezTo>
                        <a:cubicBezTo>
                          <a:pt x="577" y="1999"/>
                          <a:pt x="577" y="1999"/>
                          <a:pt x="577" y="1999"/>
                        </a:cubicBezTo>
                        <a:cubicBezTo>
                          <a:pt x="574" y="2005"/>
                          <a:pt x="574" y="2005"/>
                          <a:pt x="574" y="2005"/>
                        </a:cubicBezTo>
                        <a:cubicBezTo>
                          <a:pt x="574" y="2010"/>
                          <a:pt x="574" y="2010"/>
                          <a:pt x="574" y="2010"/>
                        </a:cubicBezTo>
                        <a:cubicBezTo>
                          <a:pt x="574" y="2014"/>
                          <a:pt x="574" y="2014"/>
                          <a:pt x="574" y="2014"/>
                        </a:cubicBezTo>
                        <a:cubicBezTo>
                          <a:pt x="575" y="2024"/>
                          <a:pt x="575" y="2024"/>
                          <a:pt x="575" y="2024"/>
                        </a:cubicBezTo>
                        <a:cubicBezTo>
                          <a:pt x="575" y="2025"/>
                          <a:pt x="575" y="2025"/>
                          <a:pt x="575" y="2025"/>
                        </a:cubicBezTo>
                        <a:cubicBezTo>
                          <a:pt x="574" y="2029"/>
                          <a:pt x="574" y="2029"/>
                          <a:pt x="574" y="2029"/>
                        </a:cubicBezTo>
                        <a:cubicBezTo>
                          <a:pt x="574" y="2032"/>
                          <a:pt x="574" y="2032"/>
                          <a:pt x="574" y="2032"/>
                        </a:cubicBezTo>
                        <a:cubicBezTo>
                          <a:pt x="573" y="2035"/>
                          <a:pt x="573" y="2035"/>
                          <a:pt x="573" y="2035"/>
                        </a:cubicBezTo>
                        <a:cubicBezTo>
                          <a:pt x="572" y="2040"/>
                          <a:pt x="572" y="2040"/>
                          <a:pt x="572" y="2040"/>
                        </a:cubicBezTo>
                        <a:cubicBezTo>
                          <a:pt x="574" y="2055"/>
                          <a:pt x="574" y="2055"/>
                          <a:pt x="574" y="2055"/>
                        </a:cubicBezTo>
                        <a:cubicBezTo>
                          <a:pt x="573" y="2058"/>
                          <a:pt x="573" y="2058"/>
                          <a:pt x="573" y="2058"/>
                        </a:cubicBezTo>
                        <a:cubicBezTo>
                          <a:pt x="572" y="2059"/>
                          <a:pt x="572" y="2059"/>
                          <a:pt x="572" y="2059"/>
                        </a:cubicBezTo>
                        <a:cubicBezTo>
                          <a:pt x="571" y="2061"/>
                          <a:pt x="571" y="2061"/>
                          <a:pt x="571" y="2061"/>
                        </a:cubicBezTo>
                        <a:cubicBezTo>
                          <a:pt x="570" y="2063"/>
                          <a:pt x="570" y="2063"/>
                          <a:pt x="570" y="2063"/>
                        </a:cubicBezTo>
                        <a:cubicBezTo>
                          <a:pt x="569" y="2065"/>
                          <a:pt x="569" y="2065"/>
                          <a:pt x="569" y="2065"/>
                        </a:cubicBezTo>
                        <a:cubicBezTo>
                          <a:pt x="569" y="2069"/>
                          <a:pt x="569" y="2069"/>
                          <a:pt x="569" y="2069"/>
                        </a:cubicBezTo>
                        <a:cubicBezTo>
                          <a:pt x="571" y="2071"/>
                          <a:pt x="571" y="2071"/>
                          <a:pt x="571" y="2071"/>
                        </a:cubicBezTo>
                        <a:cubicBezTo>
                          <a:pt x="573" y="2074"/>
                          <a:pt x="573" y="2074"/>
                          <a:pt x="573" y="2074"/>
                        </a:cubicBezTo>
                        <a:cubicBezTo>
                          <a:pt x="575" y="2076"/>
                          <a:pt x="575" y="2076"/>
                          <a:pt x="575" y="2076"/>
                        </a:cubicBezTo>
                        <a:cubicBezTo>
                          <a:pt x="577" y="2079"/>
                          <a:pt x="577" y="2079"/>
                          <a:pt x="577" y="2079"/>
                        </a:cubicBezTo>
                        <a:cubicBezTo>
                          <a:pt x="579" y="2083"/>
                          <a:pt x="579" y="2083"/>
                          <a:pt x="579" y="2083"/>
                        </a:cubicBezTo>
                        <a:cubicBezTo>
                          <a:pt x="580" y="2088"/>
                          <a:pt x="580" y="2088"/>
                          <a:pt x="580" y="2088"/>
                        </a:cubicBezTo>
                        <a:cubicBezTo>
                          <a:pt x="583" y="2090"/>
                          <a:pt x="583" y="2090"/>
                          <a:pt x="583" y="2090"/>
                        </a:cubicBezTo>
                        <a:cubicBezTo>
                          <a:pt x="585" y="2090"/>
                          <a:pt x="585" y="2090"/>
                          <a:pt x="585" y="2090"/>
                        </a:cubicBezTo>
                        <a:cubicBezTo>
                          <a:pt x="590" y="2087"/>
                          <a:pt x="590" y="2087"/>
                          <a:pt x="590" y="2087"/>
                        </a:cubicBezTo>
                        <a:cubicBezTo>
                          <a:pt x="592" y="2087"/>
                          <a:pt x="592" y="2087"/>
                          <a:pt x="592" y="2087"/>
                        </a:cubicBezTo>
                        <a:cubicBezTo>
                          <a:pt x="595" y="2087"/>
                          <a:pt x="595" y="2087"/>
                          <a:pt x="595" y="2087"/>
                        </a:cubicBezTo>
                        <a:cubicBezTo>
                          <a:pt x="598" y="2090"/>
                          <a:pt x="598" y="2090"/>
                          <a:pt x="598" y="2090"/>
                        </a:cubicBezTo>
                        <a:cubicBezTo>
                          <a:pt x="600" y="2090"/>
                          <a:pt x="600" y="2090"/>
                          <a:pt x="600" y="2090"/>
                        </a:cubicBezTo>
                        <a:cubicBezTo>
                          <a:pt x="601" y="2091"/>
                          <a:pt x="601" y="2091"/>
                          <a:pt x="601" y="2091"/>
                        </a:cubicBezTo>
                        <a:cubicBezTo>
                          <a:pt x="603" y="2091"/>
                          <a:pt x="603" y="2091"/>
                          <a:pt x="603" y="2091"/>
                        </a:cubicBezTo>
                        <a:cubicBezTo>
                          <a:pt x="605" y="2091"/>
                          <a:pt x="605" y="2091"/>
                          <a:pt x="605" y="2091"/>
                        </a:cubicBezTo>
                        <a:cubicBezTo>
                          <a:pt x="607" y="2091"/>
                          <a:pt x="607" y="2091"/>
                          <a:pt x="607" y="2091"/>
                        </a:cubicBezTo>
                        <a:cubicBezTo>
                          <a:pt x="610" y="2092"/>
                          <a:pt x="610" y="2092"/>
                          <a:pt x="610" y="2092"/>
                        </a:cubicBezTo>
                        <a:cubicBezTo>
                          <a:pt x="624" y="2103"/>
                          <a:pt x="624" y="2103"/>
                          <a:pt x="624" y="2103"/>
                        </a:cubicBezTo>
                        <a:cubicBezTo>
                          <a:pt x="625" y="2103"/>
                          <a:pt x="625" y="2103"/>
                          <a:pt x="625" y="2103"/>
                        </a:cubicBezTo>
                        <a:cubicBezTo>
                          <a:pt x="627" y="2104"/>
                          <a:pt x="627" y="2104"/>
                          <a:pt x="627" y="2104"/>
                        </a:cubicBezTo>
                        <a:cubicBezTo>
                          <a:pt x="630" y="2104"/>
                          <a:pt x="630" y="2104"/>
                          <a:pt x="630" y="2104"/>
                        </a:cubicBezTo>
                        <a:cubicBezTo>
                          <a:pt x="633" y="2103"/>
                          <a:pt x="633" y="2103"/>
                          <a:pt x="633" y="2103"/>
                        </a:cubicBezTo>
                        <a:cubicBezTo>
                          <a:pt x="634" y="2103"/>
                          <a:pt x="634" y="2103"/>
                          <a:pt x="634" y="2103"/>
                        </a:cubicBezTo>
                        <a:cubicBezTo>
                          <a:pt x="636" y="2100"/>
                          <a:pt x="636" y="2100"/>
                          <a:pt x="636" y="2100"/>
                        </a:cubicBezTo>
                        <a:cubicBezTo>
                          <a:pt x="641" y="2095"/>
                          <a:pt x="641" y="2095"/>
                          <a:pt x="641" y="2095"/>
                        </a:cubicBezTo>
                        <a:cubicBezTo>
                          <a:pt x="642" y="2097"/>
                          <a:pt x="642" y="2097"/>
                          <a:pt x="642" y="2097"/>
                        </a:cubicBezTo>
                        <a:cubicBezTo>
                          <a:pt x="644" y="2099"/>
                          <a:pt x="644" y="2099"/>
                          <a:pt x="644" y="2099"/>
                        </a:cubicBezTo>
                        <a:cubicBezTo>
                          <a:pt x="644" y="2101"/>
                          <a:pt x="644" y="2101"/>
                          <a:pt x="644" y="2101"/>
                        </a:cubicBezTo>
                        <a:cubicBezTo>
                          <a:pt x="646" y="2106"/>
                          <a:pt x="646" y="2106"/>
                          <a:pt x="646" y="2106"/>
                        </a:cubicBezTo>
                        <a:cubicBezTo>
                          <a:pt x="646" y="2108"/>
                          <a:pt x="646" y="2108"/>
                          <a:pt x="646" y="2108"/>
                        </a:cubicBezTo>
                        <a:cubicBezTo>
                          <a:pt x="646" y="2112"/>
                          <a:pt x="646" y="2112"/>
                          <a:pt x="646" y="2112"/>
                        </a:cubicBezTo>
                        <a:cubicBezTo>
                          <a:pt x="644" y="2118"/>
                          <a:pt x="644" y="2118"/>
                          <a:pt x="644" y="2118"/>
                        </a:cubicBezTo>
                        <a:cubicBezTo>
                          <a:pt x="644" y="2121"/>
                          <a:pt x="644" y="2121"/>
                          <a:pt x="644" y="2121"/>
                        </a:cubicBezTo>
                        <a:cubicBezTo>
                          <a:pt x="644" y="2124"/>
                          <a:pt x="644" y="2124"/>
                          <a:pt x="644" y="2124"/>
                        </a:cubicBezTo>
                        <a:cubicBezTo>
                          <a:pt x="644" y="2126"/>
                          <a:pt x="644" y="2126"/>
                          <a:pt x="644" y="2126"/>
                        </a:cubicBezTo>
                        <a:cubicBezTo>
                          <a:pt x="644" y="2128"/>
                          <a:pt x="644" y="2128"/>
                          <a:pt x="644" y="2128"/>
                        </a:cubicBezTo>
                        <a:cubicBezTo>
                          <a:pt x="644" y="2130"/>
                          <a:pt x="644" y="2130"/>
                          <a:pt x="644" y="2130"/>
                        </a:cubicBezTo>
                        <a:cubicBezTo>
                          <a:pt x="641" y="2138"/>
                          <a:pt x="641" y="2138"/>
                          <a:pt x="641" y="2138"/>
                        </a:cubicBezTo>
                        <a:cubicBezTo>
                          <a:pt x="640" y="2142"/>
                          <a:pt x="640" y="2142"/>
                          <a:pt x="640" y="2142"/>
                        </a:cubicBezTo>
                        <a:cubicBezTo>
                          <a:pt x="638" y="2145"/>
                          <a:pt x="638" y="2145"/>
                          <a:pt x="638" y="2145"/>
                        </a:cubicBezTo>
                        <a:cubicBezTo>
                          <a:pt x="633" y="2151"/>
                          <a:pt x="633" y="2151"/>
                          <a:pt x="633" y="2151"/>
                        </a:cubicBezTo>
                        <a:cubicBezTo>
                          <a:pt x="630" y="2155"/>
                          <a:pt x="630" y="2155"/>
                          <a:pt x="630" y="2155"/>
                        </a:cubicBezTo>
                        <a:cubicBezTo>
                          <a:pt x="629" y="2158"/>
                          <a:pt x="629" y="2158"/>
                          <a:pt x="629" y="2158"/>
                        </a:cubicBezTo>
                        <a:cubicBezTo>
                          <a:pt x="628" y="2167"/>
                          <a:pt x="628" y="2167"/>
                          <a:pt x="628" y="2167"/>
                        </a:cubicBezTo>
                        <a:cubicBezTo>
                          <a:pt x="627" y="2172"/>
                          <a:pt x="627" y="2172"/>
                          <a:pt x="627" y="2172"/>
                        </a:cubicBezTo>
                        <a:cubicBezTo>
                          <a:pt x="626" y="2177"/>
                          <a:pt x="626" y="2177"/>
                          <a:pt x="626" y="2177"/>
                        </a:cubicBezTo>
                        <a:cubicBezTo>
                          <a:pt x="623" y="2180"/>
                          <a:pt x="623" y="2180"/>
                          <a:pt x="623" y="2180"/>
                        </a:cubicBezTo>
                        <a:cubicBezTo>
                          <a:pt x="621" y="2182"/>
                          <a:pt x="621" y="2182"/>
                          <a:pt x="621" y="2182"/>
                        </a:cubicBezTo>
                        <a:cubicBezTo>
                          <a:pt x="614" y="2185"/>
                          <a:pt x="614" y="2185"/>
                          <a:pt x="614" y="2185"/>
                        </a:cubicBezTo>
                        <a:cubicBezTo>
                          <a:pt x="612" y="2187"/>
                          <a:pt x="612" y="2187"/>
                          <a:pt x="612" y="2187"/>
                        </a:cubicBezTo>
                        <a:cubicBezTo>
                          <a:pt x="610" y="2190"/>
                          <a:pt x="610" y="2190"/>
                          <a:pt x="610" y="2190"/>
                        </a:cubicBezTo>
                        <a:cubicBezTo>
                          <a:pt x="609" y="2193"/>
                          <a:pt x="609" y="2193"/>
                          <a:pt x="609" y="2193"/>
                        </a:cubicBezTo>
                        <a:cubicBezTo>
                          <a:pt x="606" y="2201"/>
                          <a:pt x="606" y="2201"/>
                          <a:pt x="606" y="2201"/>
                        </a:cubicBezTo>
                        <a:cubicBezTo>
                          <a:pt x="606" y="2204"/>
                          <a:pt x="606" y="2204"/>
                          <a:pt x="606" y="2204"/>
                        </a:cubicBezTo>
                        <a:cubicBezTo>
                          <a:pt x="605" y="2206"/>
                          <a:pt x="605" y="2206"/>
                          <a:pt x="605" y="2206"/>
                        </a:cubicBezTo>
                        <a:cubicBezTo>
                          <a:pt x="601" y="2211"/>
                          <a:pt x="601" y="2211"/>
                          <a:pt x="601" y="2211"/>
                        </a:cubicBezTo>
                        <a:cubicBezTo>
                          <a:pt x="592" y="2223"/>
                          <a:pt x="592" y="2223"/>
                          <a:pt x="592" y="2223"/>
                        </a:cubicBezTo>
                        <a:cubicBezTo>
                          <a:pt x="591" y="2227"/>
                          <a:pt x="591" y="2227"/>
                          <a:pt x="591" y="2227"/>
                        </a:cubicBezTo>
                        <a:cubicBezTo>
                          <a:pt x="592" y="2229"/>
                          <a:pt x="592" y="2229"/>
                          <a:pt x="592" y="2229"/>
                        </a:cubicBezTo>
                        <a:cubicBezTo>
                          <a:pt x="592" y="2231"/>
                          <a:pt x="592" y="2231"/>
                          <a:pt x="592" y="2231"/>
                        </a:cubicBezTo>
                        <a:cubicBezTo>
                          <a:pt x="595" y="2232"/>
                          <a:pt x="595" y="2232"/>
                          <a:pt x="595" y="2232"/>
                        </a:cubicBezTo>
                        <a:cubicBezTo>
                          <a:pt x="600" y="2234"/>
                          <a:pt x="600" y="2234"/>
                          <a:pt x="600" y="2234"/>
                        </a:cubicBezTo>
                        <a:cubicBezTo>
                          <a:pt x="604" y="2237"/>
                          <a:pt x="604" y="2237"/>
                          <a:pt x="604" y="2237"/>
                        </a:cubicBezTo>
                        <a:cubicBezTo>
                          <a:pt x="609" y="2244"/>
                          <a:pt x="609" y="2244"/>
                          <a:pt x="609" y="2244"/>
                        </a:cubicBezTo>
                        <a:cubicBezTo>
                          <a:pt x="611" y="2248"/>
                          <a:pt x="611" y="2248"/>
                          <a:pt x="611" y="2248"/>
                        </a:cubicBezTo>
                        <a:cubicBezTo>
                          <a:pt x="611" y="2252"/>
                          <a:pt x="611" y="2252"/>
                          <a:pt x="611" y="2252"/>
                        </a:cubicBezTo>
                        <a:cubicBezTo>
                          <a:pt x="609" y="2253"/>
                          <a:pt x="609" y="2253"/>
                          <a:pt x="609" y="2253"/>
                        </a:cubicBezTo>
                        <a:cubicBezTo>
                          <a:pt x="605" y="2253"/>
                          <a:pt x="605" y="2253"/>
                          <a:pt x="605" y="2253"/>
                        </a:cubicBezTo>
                        <a:cubicBezTo>
                          <a:pt x="600" y="2252"/>
                          <a:pt x="600" y="2252"/>
                          <a:pt x="600" y="2252"/>
                        </a:cubicBezTo>
                        <a:cubicBezTo>
                          <a:pt x="579" y="2237"/>
                          <a:pt x="579" y="2237"/>
                          <a:pt x="579" y="2237"/>
                        </a:cubicBezTo>
                        <a:cubicBezTo>
                          <a:pt x="577" y="2235"/>
                          <a:pt x="577" y="2235"/>
                          <a:pt x="577" y="2235"/>
                        </a:cubicBezTo>
                        <a:cubicBezTo>
                          <a:pt x="574" y="2235"/>
                          <a:pt x="574" y="2235"/>
                          <a:pt x="574" y="2235"/>
                        </a:cubicBezTo>
                        <a:cubicBezTo>
                          <a:pt x="573" y="2235"/>
                          <a:pt x="573" y="2235"/>
                          <a:pt x="573" y="2235"/>
                        </a:cubicBezTo>
                        <a:cubicBezTo>
                          <a:pt x="571" y="2235"/>
                          <a:pt x="571" y="2235"/>
                          <a:pt x="571" y="2235"/>
                        </a:cubicBezTo>
                        <a:cubicBezTo>
                          <a:pt x="568" y="2236"/>
                          <a:pt x="568" y="2236"/>
                          <a:pt x="568" y="2236"/>
                        </a:cubicBezTo>
                        <a:cubicBezTo>
                          <a:pt x="567" y="2237"/>
                          <a:pt x="567" y="2237"/>
                          <a:pt x="567" y="2237"/>
                        </a:cubicBezTo>
                        <a:cubicBezTo>
                          <a:pt x="566" y="2240"/>
                          <a:pt x="566" y="2240"/>
                          <a:pt x="566" y="2240"/>
                        </a:cubicBezTo>
                        <a:cubicBezTo>
                          <a:pt x="566" y="2249"/>
                          <a:pt x="566" y="2249"/>
                          <a:pt x="566" y="2249"/>
                        </a:cubicBezTo>
                        <a:cubicBezTo>
                          <a:pt x="565" y="2251"/>
                          <a:pt x="565" y="2251"/>
                          <a:pt x="565" y="2251"/>
                        </a:cubicBezTo>
                        <a:cubicBezTo>
                          <a:pt x="564" y="2253"/>
                          <a:pt x="564" y="2253"/>
                          <a:pt x="564" y="2253"/>
                        </a:cubicBezTo>
                        <a:cubicBezTo>
                          <a:pt x="561" y="2255"/>
                          <a:pt x="561" y="2255"/>
                          <a:pt x="561" y="2255"/>
                        </a:cubicBezTo>
                        <a:cubicBezTo>
                          <a:pt x="559" y="2256"/>
                          <a:pt x="559" y="2256"/>
                          <a:pt x="559" y="2256"/>
                        </a:cubicBezTo>
                        <a:cubicBezTo>
                          <a:pt x="557" y="2256"/>
                          <a:pt x="557" y="2256"/>
                          <a:pt x="557" y="2256"/>
                        </a:cubicBezTo>
                        <a:cubicBezTo>
                          <a:pt x="554" y="2256"/>
                          <a:pt x="554" y="2256"/>
                          <a:pt x="554" y="2256"/>
                        </a:cubicBezTo>
                        <a:cubicBezTo>
                          <a:pt x="552" y="2256"/>
                          <a:pt x="552" y="2256"/>
                          <a:pt x="552" y="2256"/>
                        </a:cubicBezTo>
                        <a:cubicBezTo>
                          <a:pt x="550" y="2259"/>
                          <a:pt x="550" y="2259"/>
                          <a:pt x="550" y="2259"/>
                        </a:cubicBezTo>
                        <a:cubicBezTo>
                          <a:pt x="548" y="2261"/>
                          <a:pt x="548" y="2261"/>
                          <a:pt x="548" y="2261"/>
                        </a:cubicBezTo>
                        <a:cubicBezTo>
                          <a:pt x="547" y="2261"/>
                          <a:pt x="547" y="2261"/>
                          <a:pt x="547" y="2261"/>
                        </a:cubicBezTo>
                        <a:cubicBezTo>
                          <a:pt x="546" y="2261"/>
                          <a:pt x="546" y="2261"/>
                          <a:pt x="546" y="2261"/>
                        </a:cubicBezTo>
                        <a:cubicBezTo>
                          <a:pt x="543" y="2258"/>
                          <a:pt x="543" y="2258"/>
                          <a:pt x="543" y="2258"/>
                        </a:cubicBezTo>
                        <a:cubicBezTo>
                          <a:pt x="541" y="2256"/>
                          <a:pt x="541" y="2256"/>
                          <a:pt x="541" y="2256"/>
                        </a:cubicBezTo>
                        <a:cubicBezTo>
                          <a:pt x="538" y="2256"/>
                          <a:pt x="538" y="2256"/>
                          <a:pt x="538" y="2256"/>
                        </a:cubicBezTo>
                        <a:cubicBezTo>
                          <a:pt x="536" y="2256"/>
                          <a:pt x="536" y="2256"/>
                          <a:pt x="536" y="2256"/>
                        </a:cubicBezTo>
                        <a:cubicBezTo>
                          <a:pt x="533" y="2256"/>
                          <a:pt x="533" y="2256"/>
                          <a:pt x="533" y="2256"/>
                        </a:cubicBezTo>
                        <a:cubicBezTo>
                          <a:pt x="533" y="2257"/>
                          <a:pt x="533" y="2257"/>
                          <a:pt x="533" y="2257"/>
                        </a:cubicBezTo>
                        <a:cubicBezTo>
                          <a:pt x="532" y="2258"/>
                          <a:pt x="532" y="2258"/>
                          <a:pt x="532" y="2258"/>
                        </a:cubicBezTo>
                        <a:cubicBezTo>
                          <a:pt x="531" y="2261"/>
                          <a:pt x="531" y="2261"/>
                          <a:pt x="531" y="2261"/>
                        </a:cubicBezTo>
                        <a:cubicBezTo>
                          <a:pt x="531" y="2266"/>
                          <a:pt x="531" y="2266"/>
                          <a:pt x="531" y="2266"/>
                        </a:cubicBezTo>
                        <a:cubicBezTo>
                          <a:pt x="534" y="2276"/>
                          <a:pt x="534" y="2276"/>
                          <a:pt x="534" y="2276"/>
                        </a:cubicBezTo>
                        <a:cubicBezTo>
                          <a:pt x="534" y="2279"/>
                          <a:pt x="534" y="2279"/>
                          <a:pt x="534" y="2279"/>
                        </a:cubicBezTo>
                        <a:cubicBezTo>
                          <a:pt x="533" y="2283"/>
                          <a:pt x="533" y="2283"/>
                          <a:pt x="533" y="2283"/>
                        </a:cubicBezTo>
                        <a:cubicBezTo>
                          <a:pt x="531" y="2287"/>
                          <a:pt x="531" y="2287"/>
                          <a:pt x="531" y="2287"/>
                        </a:cubicBezTo>
                        <a:cubicBezTo>
                          <a:pt x="528" y="2291"/>
                          <a:pt x="528" y="2291"/>
                          <a:pt x="528" y="2291"/>
                        </a:cubicBezTo>
                        <a:cubicBezTo>
                          <a:pt x="519" y="2289"/>
                          <a:pt x="519" y="2289"/>
                          <a:pt x="519" y="2289"/>
                        </a:cubicBezTo>
                        <a:cubicBezTo>
                          <a:pt x="521" y="2295"/>
                          <a:pt x="521" y="2295"/>
                          <a:pt x="521" y="2295"/>
                        </a:cubicBezTo>
                        <a:cubicBezTo>
                          <a:pt x="536" y="2319"/>
                          <a:pt x="536" y="2319"/>
                          <a:pt x="536" y="2319"/>
                        </a:cubicBezTo>
                        <a:cubicBezTo>
                          <a:pt x="544" y="2328"/>
                          <a:pt x="544" y="2328"/>
                          <a:pt x="544" y="2328"/>
                        </a:cubicBezTo>
                        <a:cubicBezTo>
                          <a:pt x="562" y="2342"/>
                          <a:pt x="562" y="2342"/>
                          <a:pt x="562" y="2342"/>
                        </a:cubicBezTo>
                        <a:cubicBezTo>
                          <a:pt x="571" y="2345"/>
                          <a:pt x="571" y="2345"/>
                          <a:pt x="571" y="2345"/>
                        </a:cubicBezTo>
                        <a:cubicBezTo>
                          <a:pt x="574" y="2346"/>
                          <a:pt x="574" y="2346"/>
                          <a:pt x="574" y="2346"/>
                        </a:cubicBezTo>
                        <a:cubicBezTo>
                          <a:pt x="578" y="2346"/>
                          <a:pt x="578" y="2346"/>
                          <a:pt x="578" y="2346"/>
                        </a:cubicBezTo>
                        <a:cubicBezTo>
                          <a:pt x="585" y="2346"/>
                          <a:pt x="585" y="2346"/>
                          <a:pt x="585" y="2346"/>
                        </a:cubicBezTo>
                        <a:cubicBezTo>
                          <a:pt x="587" y="2345"/>
                          <a:pt x="587" y="2345"/>
                          <a:pt x="587" y="2345"/>
                        </a:cubicBezTo>
                        <a:cubicBezTo>
                          <a:pt x="591" y="2344"/>
                          <a:pt x="591" y="2344"/>
                          <a:pt x="591" y="2344"/>
                        </a:cubicBezTo>
                        <a:cubicBezTo>
                          <a:pt x="595" y="2343"/>
                          <a:pt x="595" y="2343"/>
                          <a:pt x="595" y="2343"/>
                        </a:cubicBezTo>
                        <a:cubicBezTo>
                          <a:pt x="610" y="2326"/>
                          <a:pt x="610" y="2326"/>
                          <a:pt x="610" y="2326"/>
                        </a:cubicBezTo>
                        <a:cubicBezTo>
                          <a:pt x="613" y="2320"/>
                          <a:pt x="613" y="2320"/>
                          <a:pt x="613" y="2320"/>
                        </a:cubicBezTo>
                        <a:cubicBezTo>
                          <a:pt x="613" y="2314"/>
                          <a:pt x="613" y="2314"/>
                          <a:pt x="613" y="2314"/>
                        </a:cubicBezTo>
                        <a:cubicBezTo>
                          <a:pt x="613" y="2310"/>
                          <a:pt x="613" y="2310"/>
                          <a:pt x="613" y="2310"/>
                        </a:cubicBezTo>
                        <a:cubicBezTo>
                          <a:pt x="614" y="2307"/>
                          <a:pt x="614" y="2307"/>
                          <a:pt x="614" y="2307"/>
                        </a:cubicBezTo>
                        <a:cubicBezTo>
                          <a:pt x="615" y="2304"/>
                          <a:pt x="615" y="2304"/>
                          <a:pt x="615" y="2304"/>
                        </a:cubicBezTo>
                        <a:cubicBezTo>
                          <a:pt x="616" y="2304"/>
                          <a:pt x="616" y="2304"/>
                          <a:pt x="616" y="2304"/>
                        </a:cubicBezTo>
                        <a:cubicBezTo>
                          <a:pt x="618" y="2305"/>
                          <a:pt x="618" y="2305"/>
                          <a:pt x="618" y="2305"/>
                        </a:cubicBezTo>
                        <a:cubicBezTo>
                          <a:pt x="620" y="2308"/>
                          <a:pt x="620" y="2308"/>
                          <a:pt x="620" y="2308"/>
                        </a:cubicBezTo>
                        <a:cubicBezTo>
                          <a:pt x="623" y="2309"/>
                          <a:pt x="623" y="2309"/>
                          <a:pt x="623" y="2309"/>
                        </a:cubicBezTo>
                        <a:cubicBezTo>
                          <a:pt x="626" y="2309"/>
                          <a:pt x="626" y="2309"/>
                          <a:pt x="626" y="2309"/>
                        </a:cubicBezTo>
                        <a:cubicBezTo>
                          <a:pt x="639" y="2298"/>
                          <a:pt x="639" y="2298"/>
                          <a:pt x="639" y="2298"/>
                        </a:cubicBezTo>
                        <a:cubicBezTo>
                          <a:pt x="642" y="2295"/>
                          <a:pt x="642" y="2295"/>
                          <a:pt x="642" y="2295"/>
                        </a:cubicBezTo>
                        <a:cubicBezTo>
                          <a:pt x="643" y="2293"/>
                          <a:pt x="643" y="2293"/>
                          <a:pt x="643" y="2293"/>
                        </a:cubicBezTo>
                        <a:cubicBezTo>
                          <a:pt x="654" y="2266"/>
                          <a:pt x="654" y="2266"/>
                          <a:pt x="654" y="2266"/>
                        </a:cubicBezTo>
                        <a:cubicBezTo>
                          <a:pt x="662" y="2241"/>
                          <a:pt x="662" y="2241"/>
                          <a:pt x="662" y="2241"/>
                        </a:cubicBezTo>
                        <a:cubicBezTo>
                          <a:pt x="664" y="2234"/>
                          <a:pt x="664" y="2234"/>
                          <a:pt x="664" y="2234"/>
                        </a:cubicBezTo>
                        <a:cubicBezTo>
                          <a:pt x="665" y="2230"/>
                          <a:pt x="665" y="2230"/>
                          <a:pt x="665" y="2230"/>
                        </a:cubicBezTo>
                        <a:cubicBezTo>
                          <a:pt x="666" y="2220"/>
                          <a:pt x="666" y="2220"/>
                          <a:pt x="666" y="2220"/>
                        </a:cubicBezTo>
                        <a:cubicBezTo>
                          <a:pt x="667" y="2215"/>
                          <a:pt x="667" y="2215"/>
                          <a:pt x="667" y="2215"/>
                        </a:cubicBezTo>
                        <a:cubicBezTo>
                          <a:pt x="668" y="2212"/>
                          <a:pt x="668" y="2212"/>
                          <a:pt x="668" y="2212"/>
                        </a:cubicBezTo>
                        <a:cubicBezTo>
                          <a:pt x="672" y="2207"/>
                          <a:pt x="672" y="2207"/>
                          <a:pt x="672" y="2207"/>
                        </a:cubicBezTo>
                        <a:cubicBezTo>
                          <a:pt x="674" y="2205"/>
                          <a:pt x="674" y="2205"/>
                          <a:pt x="674" y="2205"/>
                        </a:cubicBezTo>
                        <a:cubicBezTo>
                          <a:pt x="678" y="2203"/>
                          <a:pt x="678" y="2203"/>
                          <a:pt x="678" y="2203"/>
                        </a:cubicBezTo>
                        <a:cubicBezTo>
                          <a:pt x="682" y="2203"/>
                          <a:pt x="682" y="2203"/>
                          <a:pt x="682" y="2203"/>
                        </a:cubicBezTo>
                        <a:cubicBezTo>
                          <a:pt x="686" y="2203"/>
                          <a:pt x="686" y="2203"/>
                          <a:pt x="686" y="2203"/>
                        </a:cubicBezTo>
                        <a:cubicBezTo>
                          <a:pt x="689" y="2201"/>
                          <a:pt x="689" y="2201"/>
                          <a:pt x="689" y="2201"/>
                        </a:cubicBezTo>
                        <a:cubicBezTo>
                          <a:pt x="692" y="2197"/>
                          <a:pt x="692" y="2197"/>
                          <a:pt x="692" y="2197"/>
                        </a:cubicBezTo>
                        <a:cubicBezTo>
                          <a:pt x="695" y="2190"/>
                          <a:pt x="695" y="2190"/>
                          <a:pt x="695" y="2190"/>
                        </a:cubicBezTo>
                        <a:cubicBezTo>
                          <a:pt x="697" y="2189"/>
                          <a:pt x="697" y="2189"/>
                          <a:pt x="697" y="2189"/>
                        </a:cubicBezTo>
                        <a:cubicBezTo>
                          <a:pt x="701" y="2187"/>
                          <a:pt x="701" y="2187"/>
                          <a:pt x="701" y="2187"/>
                        </a:cubicBezTo>
                        <a:cubicBezTo>
                          <a:pt x="715" y="2187"/>
                          <a:pt x="715" y="2187"/>
                          <a:pt x="715" y="2187"/>
                        </a:cubicBezTo>
                        <a:cubicBezTo>
                          <a:pt x="723" y="2184"/>
                          <a:pt x="723" y="2184"/>
                          <a:pt x="723" y="2184"/>
                        </a:cubicBezTo>
                        <a:cubicBezTo>
                          <a:pt x="728" y="2183"/>
                          <a:pt x="728" y="2183"/>
                          <a:pt x="728" y="2183"/>
                        </a:cubicBezTo>
                        <a:cubicBezTo>
                          <a:pt x="744" y="2182"/>
                          <a:pt x="744" y="2182"/>
                          <a:pt x="744" y="2182"/>
                        </a:cubicBezTo>
                        <a:cubicBezTo>
                          <a:pt x="747" y="2184"/>
                          <a:pt x="747" y="2184"/>
                          <a:pt x="747" y="2184"/>
                        </a:cubicBezTo>
                        <a:cubicBezTo>
                          <a:pt x="749" y="2188"/>
                          <a:pt x="749" y="2188"/>
                          <a:pt x="749" y="2188"/>
                        </a:cubicBezTo>
                        <a:cubicBezTo>
                          <a:pt x="750" y="2193"/>
                          <a:pt x="750" y="2193"/>
                          <a:pt x="750" y="2193"/>
                        </a:cubicBezTo>
                        <a:cubicBezTo>
                          <a:pt x="751" y="2197"/>
                          <a:pt x="751" y="2197"/>
                          <a:pt x="751" y="2197"/>
                        </a:cubicBezTo>
                        <a:cubicBezTo>
                          <a:pt x="754" y="2199"/>
                          <a:pt x="754" y="2199"/>
                          <a:pt x="754" y="2199"/>
                        </a:cubicBezTo>
                        <a:cubicBezTo>
                          <a:pt x="758" y="2199"/>
                          <a:pt x="758" y="2199"/>
                          <a:pt x="758" y="2199"/>
                        </a:cubicBezTo>
                        <a:cubicBezTo>
                          <a:pt x="762" y="2196"/>
                          <a:pt x="762" y="2196"/>
                          <a:pt x="762" y="2196"/>
                        </a:cubicBezTo>
                        <a:cubicBezTo>
                          <a:pt x="766" y="2192"/>
                          <a:pt x="766" y="2192"/>
                          <a:pt x="766" y="2192"/>
                        </a:cubicBezTo>
                        <a:cubicBezTo>
                          <a:pt x="766" y="2189"/>
                          <a:pt x="766" y="2189"/>
                          <a:pt x="766" y="2189"/>
                        </a:cubicBezTo>
                        <a:cubicBezTo>
                          <a:pt x="767" y="2186"/>
                          <a:pt x="767" y="2186"/>
                          <a:pt x="767" y="2186"/>
                        </a:cubicBezTo>
                        <a:cubicBezTo>
                          <a:pt x="769" y="2180"/>
                          <a:pt x="769" y="2180"/>
                          <a:pt x="769" y="2180"/>
                        </a:cubicBezTo>
                        <a:cubicBezTo>
                          <a:pt x="771" y="2179"/>
                          <a:pt x="771" y="2179"/>
                          <a:pt x="771" y="2179"/>
                        </a:cubicBezTo>
                        <a:cubicBezTo>
                          <a:pt x="773" y="2178"/>
                          <a:pt x="773" y="2178"/>
                          <a:pt x="773" y="2178"/>
                        </a:cubicBezTo>
                        <a:cubicBezTo>
                          <a:pt x="779" y="2178"/>
                          <a:pt x="779" y="2178"/>
                          <a:pt x="779" y="2178"/>
                        </a:cubicBezTo>
                        <a:cubicBezTo>
                          <a:pt x="787" y="2180"/>
                          <a:pt x="787" y="2180"/>
                          <a:pt x="787" y="2180"/>
                        </a:cubicBezTo>
                        <a:cubicBezTo>
                          <a:pt x="790" y="2181"/>
                          <a:pt x="790" y="2181"/>
                          <a:pt x="790" y="2181"/>
                        </a:cubicBezTo>
                        <a:cubicBezTo>
                          <a:pt x="792" y="2183"/>
                          <a:pt x="792" y="2183"/>
                          <a:pt x="792" y="2183"/>
                        </a:cubicBezTo>
                        <a:cubicBezTo>
                          <a:pt x="793" y="2184"/>
                          <a:pt x="793" y="2184"/>
                          <a:pt x="793" y="2184"/>
                        </a:cubicBezTo>
                        <a:cubicBezTo>
                          <a:pt x="794" y="2186"/>
                          <a:pt x="794" y="2186"/>
                          <a:pt x="794" y="2186"/>
                        </a:cubicBezTo>
                        <a:cubicBezTo>
                          <a:pt x="795" y="2191"/>
                          <a:pt x="795" y="2191"/>
                          <a:pt x="795" y="2191"/>
                        </a:cubicBezTo>
                        <a:cubicBezTo>
                          <a:pt x="796" y="2194"/>
                          <a:pt x="796" y="2194"/>
                          <a:pt x="796" y="2194"/>
                        </a:cubicBezTo>
                        <a:cubicBezTo>
                          <a:pt x="799" y="2195"/>
                          <a:pt x="799" y="2195"/>
                          <a:pt x="799" y="2195"/>
                        </a:cubicBezTo>
                        <a:cubicBezTo>
                          <a:pt x="808" y="2196"/>
                          <a:pt x="808" y="2196"/>
                          <a:pt x="808" y="2196"/>
                        </a:cubicBezTo>
                        <a:cubicBezTo>
                          <a:pt x="812" y="2197"/>
                          <a:pt x="812" y="2197"/>
                          <a:pt x="812" y="2197"/>
                        </a:cubicBezTo>
                        <a:cubicBezTo>
                          <a:pt x="815" y="2200"/>
                          <a:pt x="815" y="2200"/>
                          <a:pt x="815" y="2200"/>
                        </a:cubicBezTo>
                        <a:cubicBezTo>
                          <a:pt x="818" y="2202"/>
                          <a:pt x="818" y="2202"/>
                          <a:pt x="818" y="2202"/>
                        </a:cubicBezTo>
                        <a:cubicBezTo>
                          <a:pt x="823" y="2203"/>
                          <a:pt x="823" y="2203"/>
                          <a:pt x="823" y="2203"/>
                        </a:cubicBezTo>
                        <a:cubicBezTo>
                          <a:pt x="831" y="2201"/>
                          <a:pt x="831" y="2201"/>
                          <a:pt x="831" y="2201"/>
                        </a:cubicBezTo>
                        <a:cubicBezTo>
                          <a:pt x="843" y="2200"/>
                          <a:pt x="843" y="2200"/>
                          <a:pt x="843" y="2200"/>
                        </a:cubicBezTo>
                        <a:cubicBezTo>
                          <a:pt x="848" y="2200"/>
                          <a:pt x="848" y="2200"/>
                          <a:pt x="848" y="2200"/>
                        </a:cubicBezTo>
                        <a:cubicBezTo>
                          <a:pt x="852" y="2198"/>
                          <a:pt x="852" y="2198"/>
                          <a:pt x="852" y="2198"/>
                        </a:cubicBezTo>
                        <a:cubicBezTo>
                          <a:pt x="854" y="2195"/>
                          <a:pt x="854" y="2195"/>
                          <a:pt x="854" y="2195"/>
                        </a:cubicBezTo>
                        <a:cubicBezTo>
                          <a:pt x="863" y="2184"/>
                          <a:pt x="863" y="2184"/>
                          <a:pt x="863" y="2184"/>
                        </a:cubicBezTo>
                        <a:cubicBezTo>
                          <a:pt x="876" y="2166"/>
                          <a:pt x="876" y="2166"/>
                          <a:pt x="876" y="2166"/>
                        </a:cubicBezTo>
                        <a:cubicBezTo>
                          <a:pt x="880" y="2162"/>
                          <a:pt x="880" y="2162"/>
                          <a:pt x="880" y="2162"/>
                        </a:cubicBezTo>
                        <a:cubicBezTo>
                          <a:pt x="884" y="2161"/>
                          <a:pt x="884" y="2161"/>
                          <a:pt x="884" y="2161"/>
                        </a:cubicBezTo>
                        <a:cubicBezTo>
                          <a:pt x="889" y="2162"/>
                          <a:pt x="889" y="2162"/>
                          <a:pt x="889" y="2162"/>
                        </a:cubicBezTo>
                        <a:cubicBezTo>
                          <a:pt x="893" y="2166"/>
                          <a:pt x="893" y="2166"/>
                          <a:pt x="893" y="2166"/>
                        </a:cubicBezTo>
                        <a:cubicBezTo>
                          <a:pt x="895" y="2169"/>
                          <a:pt x="895" y="2169"/>
                          <a:pt x="895" y="2169"/>
                        </a:cubicBezTo>
                        <a:cubicBezTo>
                          <a:pt x="898" y="2170"/>
                          <a:pt x="898" y="2170"/>
                          <a:pt x="898" y="2170"/>
                        </a:cubicBezTo>
                        <a:cubicBezTo>
                          <a:pt x="902" y="2169"/>
                          <a:pt x="902" y="2169"/>
                          <a:pt x="902" y="2169"/>
                        </a:cubicBezTo>
                        <a:cubicBezTo>
                          <a:pt x="907" y="2165"/>
                          <a:pt x="907" y="2165"/>
                          <a:pt x="907" y="2165"/>
                        </a:cubicBezTo>
                        <a:cubicBezTo>
                          <a:pt x="915" y="2155"/>
                          <a:pt x="915" y="2155"/>
                          <a:pt x="915" y="2155"/>
                        </a:cubicBezTo>
                        <a:cubicBezTo>
                          <a:pt x="922" y="2149"/>
                          <a:pt x="922" y="2149"/>
                          <a:pt x="922" y="2149"/>
                        </a:cubicBezTo>
                        <a:cubicBezTo>
                          <a:pt x="925" y="2145"/>
                          <a:pt x="925" y="2145"/>
                          <a:pt x="925" y="2145"/>
                        </a:cubicBezTo>
                        <a:cubicBezTo>
                          <a:pt x="928" y="2142"/>
                          <a:pt x="928" y="2142"/>
                          <a:pt x="928" y="2142"/>
                        </a:cubicBezTo>
                        <a:cubicBezTo>
                          <a:pt x="940" y="2137"/>
                          <a:pt x="940" y="2137"/>
                          <a:pt x="940" y="2137"/>
                        </a:cubicBezTo>
                        <a:cubicBezTo>
                          <a:pt x="942" y="2132"/>
                          <a:pt x="942" y="2132"/>
                          <a:pt x="942" y="2132"/>
                        </a:cubicBezTo>
                        <a:cubicBezTo>
                          <a:pt x="942" y="2128"/>
                          <a:pt x="942" y="2128"/>
                          <a:pt x="942" y="2128"/>
                        </a:cubicBezTo>
                        <a:cubicBezTo>
                          <a:pt x="942" y="2124"/>
                          <a:pt x="942" y="2124"/>
                          <a:pt x="942" y="2124"/>
                        </a:cubicBezTo>
                        <a:cubicBezTo>
                          <a:pt x="942" y="2122"/>
                          <a:pt x="942" y="2122"/>
                          <a:pt x="942" y="2122"/>
                        </a:cubicBezTo>
                        <a:cubicBezTo>
                          <a:pt x="942" y="2119"/>
                          <a:pt x="942" y="2119"/>
                          <a:pt x="942" y="2119"/>
                        </a:cubicBezTo>
                        <a:cubicBezTo>
                          <a:pt x="946" y="2111"/>
                          <a:pt x="946" y="2111"/>
                          <a:pt x="946" y="2111"/>
                        </a:cubicBezTo>
                        <a:cubicBezTo>
                          <a:pt x="947" y="2108"/>
                          <a:pt x="947" y="2108"/>
                          <a:pt x="947" y="2108"/>
                        </a:cubicBezTo>
                        <a:cubicBezTo>
                          <a:pt x="947" y="2101"/>
                          <a:pt x="947" y="2101"/>
                          <a:pt x="947" y="2101"/>
                        </a:cubicBezTo>
                        <a:cubicBezTo>
                          <a:pt x="949" y="2099"/>
                          <a:pt x="949" y="2099"/>
                          <a:pt x="949" y="2099"/>
                        </a:cubicBezTo>
                        <a:cubicBezTo>
                          <a:pt x="950" y="2097"/>
                          <a:pt x="950" y="2097"/>
                          <a:pt x="950" y="2097"/>
                        </a:cubicBezTo>
                        <a:cubicBezTo>
                          <a:pt x="952" y="2095"/>
                          <a:pt x="952" y="2095"/>
                          <a:pt x="952" y="2095"/>
                        </a:cubicBezTo>
                        <a:cubicBezTo>
                          <a:pt x="958" y="2093"/>
                          <a:pt x="958" y="2093"/>
                          <a:pt x="958" y="2093"/>
                        </a:cubicBezTo>
                        <a:cubicBezTo>
                          <a:pt x="966" y="2093"/>
                          <a:pt x="966" y="2093"/>
                          <a:pt x="966" y="2093"/>
                        </a:cubicBezTo>
                        <a:cubicBezTo>
                          <a:pt x="971" y="2093"/>
                          <a:pt x="971" y="2093"/>
                          <a:pt x="971" y="2093"/>
                        </a:cubicBezTo>
                        <a:cubicBezTo>
                          <a:pt x="977" y="2094"/>
                          <a:pt x="977" y="2094"/>
                          <a:pt x="977" y="2094"/>
                        </a:cubicBezTo>
                        <a:cubicBezTo>
                          <a:pt x="981" y="2096"/>
                          <a:pt x="981" y="2096"/>
                          <a:pt x="981" y="2096"/>
                        </a:cubicBezTo>
                        <a:cubicBezTo>
                          <a:pt x="984" y="2100"/>
                          <a:pt x="984" y="2100"/>
                          <a:pt x="984" y="2100"/>
                        </a:cubicBezTo>
                        <a:cubicBezTo>
                          <a:pt x="988" y="2105"/>
                          <a:pt x="988" y="2105"/>
                          <a:pt x="988" y="2105"/>
                        </a:cubicBezTo>
                        <a:cubicBezTo>
                          <a:pt x="990" y="2111"/>
                          <a:pt x="990" y="2111"/>
                          <a:pt x="990" y="2111"/>
                        </a:cubicBezTo>
                        <a:cubicBezTo>
                          <a:pt x="993" y="2115"/>
                          <a:pt x="993" y="2115"/>
                          <a:pt x="993" y="2115"/>
                        </a:cubicBezTo>
                        <a:cubicBezTo>
                          <a:pt x="997" y="2117"/>
                          <a:pt x="997" y="2117"/>
                          <a:pt x="997" y="2117"/>
                        </a:cubicBezTo>
                        <a:cubicBezTo>
                          <a:pt x="1002" y="2118"/>
                          <a:pt x="1002" y="2118"/>
                          <a:pt x="1002" y="2118"/>
                        </a:cubicBezTo>
                        <a:cubicBezTo>
                          <a:pt x="1026" y="2114"/>
                          <a:pt x="1026" y="2114"/>
                          <a:pt x="1026" y="2114"/>
                        </a:cubicBezTo>
                        <a:cubicBezTo>
                          <a:pt x="1031" y="2115"/>
                          <a:pt x="1031" y="2115"/>
                          <a:pt x="1031" y="2115"/>
                        </a:cubicBezTo>
                        <a:cubicBezTo>
                          <a:pt x="1034" y="2117"/>
                          <a:pt x="1034" y="2117"/>
                          <a:pt x="1034" y="2117"/>
                        </a:cubicBezTo>
                        <a:cubicBezTo>
                          <a:pt x="1034" y="2123"/>
                          <a:pt x="1034" y="2123"/>
                          <a:pt x="1034" y="2123"/>
                        </a:cubicBezTo>
                        <a:cubicBezTo>
                          <a:pt x="1034" y="2127"/>
                          <a:pt x="1034" y="2127"/>
                          <a:pt x="1034" y="2127"/>
                        </a:cubicBezTo>
                        <a:cubicBezTo>
                          <a:pt x="1033" y="2130"/>
                          <a:pt x="1033" y="2130"/>
                          <a:pt x="1033" y="2130"/>
                        </a:cubicBezTo>
                        <a:cubicBezTo>
                          <a:pt x="1034" y="2132"/>
                          <a:pt x="1034" y="2132"/>
                          <a:pt x="1034" y="2132"/>
                        </a:cubicBezTo>
                        <a:cubicBezTo>
                          <a:pt x="1036" y="2135"/>
                          <a:pt x="1036" y="2135"/>
                          <a:pt x="1036" y="2135"/>
                        </a:cubicBezTo>
                        <a:cubicBezTo>
                          <a:pt x="1044" y="2140"/>
                          <a:pt x="1044" y="2140"/>
                          <a:pt x="1044" y="2140"/>
                        </a:cubicBezTo>
                        <a:cubicBezTo>
                          <a:pt x="1049" y="2140"/>
                          <a:pt x="1049" y="2140"/>
                          <a:pt x="1049" y="2140"/>
                        </a:cubicBezTo>
                        <a:cubicBezTo>
                          <a:pt x="1055" y="2140"/>
                          <a:pt x="1055" y="2140"/>
                          <a:pt x="1055" y="2140"/>
                        </a:cubicBezTo>
                        <a:cubicBezTo>
                          <a:pt x="1059" y="2142"/>
                          <a:pt x="1059" y="2142"/>
                          <a:pt x="1059" y="2142"/>
                        </a:cubicBezTo>
                        <a:cubicBezTo>
                          <a:pt x="1063" y="2142"/>
                          <a:pt x="1063" y="2142"/>
                          <a:pt x="1063" y="2142"/>
                        </a:cubicBezTo>
                        <a:cubicBezTo>
                          <a:pt x="1066" y="2141"/>
                          <a:pt x="1066" y="2141"/>
                          <a:pt x="1066" y="2141"/>
                        </a:cubicBezTo>
                        <a:cubicBezTo>
                          <a:pt x="1068" y="2137"/>
                          <a:pt x="1068" y="2137"/>
                          <a:pt x="1068" y="2137"/>
                        </a:cubicBezTo>
                        <a:cubicBezTo>
                          <a:pt x="1068" y="2134"/>
                          <a:pt x="1068" y="2134"/>
                          <a:pt x="1068" y="2134"/>
                        </a:cubicBezTo>
                        <a:cubicBezTo>
                          <a:pt x="1067" y="2131"/>
                          <a:pt x="1067" y="2131"/>
                          <a:pt x="1067" y="2131"/>
                        </a:cubicBezTo>
                        <a:cubicBezTo>
                          <a:pt x="1065" y="2130"/>
                          <a:pt x="1065" y="2130"/>
                          <a:pt x="1065" y="2130"/>
                        </a:cubicBezTo>
                        <a:cubicBezTo>
                          <a:pt x="1063" y="2128"/>
                          <a:pt x="1063" y="2128"/>
                          <a:pt x="1063" y="2128"/>
                        </a:cubicBezTo>
                        <a:cubicBezTo>
                          <a:pt x="1060" y="2127"/>
                          <a:pt x="1060" y="2127"/>
                          <a:pt x="1060" y="2127"/>
                        </a:cubicBezTo>
                        <a:cubicBezTo>
                          <a:pt x="1058" y="2125"/>
                          <a:pt x="1058" y="2125"/>
                          <a:pt x="1058" y="2125"/>
                        </a:cubicBezTo>
                        <a:cubicBezTo>
                          <a:pt x="1056" y="2123"/>
                          <a:pt x="1056" y="2123"/>
                          <a:pt x="1056" y="2123"/>
                        </a:cubicBezTo>
                        <a:cubicBezTo>
                          <a:pt x="1056" y="2120"/>
                          <a:pt x="1056" y="2120"/>
                          <a:pt x="1056" y="2120"/>
                        </a:cubicBezTo>
                        <a:cubicBezTo>
                          <a:pt x="1056" y="2117"/>
                          <a:pt x="1056" y="2117"/>
                          <a:pt x="1056" y="2117"/>
                        </a:cubicBezTo>
                        <a:cubicBezTo>
                          <a:pt x="1057" y="2114"/>
                          <a:pt x="1057" y="2114"/>
                          <a:pt x="1057" y="2114"/>
                        </a:cubicBezTo>
                        <a:cubicBezTo>
                          <a:pt x="1060" y="2112"/>
                          <a:pt x="1060" y="2112"/>
                          <a:pt x="1060" y="2112"/>
                        </a:cubicBezTo>
                        <a:cubicBezTo>
                          <a:pt x="1064" y="2112"/>
                          <a:pt x="1064" y="2112"/>
                          <a:pt x="1064" y="2112"/>
                        </a:cubicBezTo>
                        <a:cubicBezTo>
                          <a:pt x="1067" y="2114"/>
                          <a:pt x="1067" y="2114"/>
                          <a:pt x="1067" y="2114"/>
                        </a:cubicBezTo>
                        <a:cubicBezTo>
                          <a:pt x="1071" y="2115"/>
                          <a:pt x="1071" y="2115"/>
                          <a:pt x="1071" y="2115"/>
                        </a:cubicBezTo>
                        <a:cubicBezTo>
                          <a:pt x="1078" y="2114"/>
                          <a:pt x="1078" y="2114"/>
                          <a:pt x="1078" y="2114"/>
                        </a:cubicBezTo>
                        <a:cubicBezTo>
                          <a:pt x="1097" y="2107"/>
                          <a:pt x="1097" y="2107"/>
                          <a:pt x="1097" y="2107"/>
                        </a:cubicBezTo>
                        <a:cubicBezTo>
                          <a:pt x="1127" y="2089"/>
                          <a:pt x="1127" y="2089"/>
                          <a:pt x="1127" y="2089"/>
                        </a:cubicBezTo>
                        <a:cubicBezTo>
                          <a:pt x="1130" y="2084"/>
                          <a:pt x="1130" y="2084"/>
                          <a:pt x="1130" y="2084"/>
                        </a:cubicBezTo>
                        <a:cubicBezTo>
                          <a:pt x="1130" y="2081"/>
                          <a:pt x="1130" y="2081"/>
                          <a:pt x="1130" y="2081"/>
                        </a:cubicBezTo>
                        <a:cubicBezTo>
                          <a:pt x="1130" y="2078"/>
                          <a:pt x="1130" y="2078"/>
                          <a:pt x="1130" y="2078"/>
                        </a:cubicBezTo>
                        <a:cubicBezTo>
                          <a:pt x="1129" y="2076"/>
                          <a:pt x="1129" y="2076"/>
                          <a:pt x="1129" y="2076"/>
                        </a:cubicBezTo>
                        <a:cubicBezTo>
                          <a:pt x="1129" y="2073"/>
                          <a:pt x="1129" y="2073"/>
                          <a:pt x="1129" y="2073"/>
                        </a:cubicBezTo>
                        <a:cubicBezTo>
                          <a:pt x="1130" y="2070"/>
                          <a:pt x="1130" y="2070"/>
                          <a:pt x="1130" y="2070"/>
                        </a:cubicBezTo>
                        <a:cubicBezTo>
                          <a:pt x="1132" y="2066"/>
                          <a:pt x="1132" y="2066"/>
                          <a:pt x="1132" y="2066"/>
                        </a:cubicBezTo>
                        <a:cubicBezTo>
                          <a:pt x="1138" y="2060"/>
                          <a:pt x="1138" y="2060"/>
                          <a:pt x="1138" y="2060"/>
                        </a:cubicBezTo>
                        <a:cubicBezTo>
                          <a:pt x="1144" y="2056"/>
                          <a:pt x="1144" y="2056"/>
                          <a:pt x="1144" y="2056"/>
                        </a:cubicBezTo>
                        <a:cubicBezTo>
                          <a:pt x="1151" y="2052"/>
                          <a:pt x="1151" y="2052"/>
                          <a:pt x="1151" y="2052"/>
                        </a:cubicBezTo>
                        <a:cubicBezTo>
                          <a:pt x="1159" y="2050"/>
                          <a:pt x="1159" y="2050"/>
                          <a:pt x="1159" y="2050"/>
                        </a:cubicBezTo>
                        <a:cubicBezTo>
                          <a:pt x="1161" y="2049"/>
                          <a:pt x="1161" y="2049"/>
                          <a:pt x="1161" y="2049"/>
                        </a:cubicBezTo>
                        <a:cubicBezTo>
                          <a:pt x="1163" y="2046"/>
                          <a:pt x="1163" y="2046"/>
                          <a:pt x="1163" y="2046"/>
                        </a:cubicBezTo>
                        <a:cubicBezTo>
                          <a:pt x="1163" y="2043"/>
                          <a:pt x="1163" y="2043"/>
                          <a:pt x="1163" y="2043"/>
                        </a:cubicBezTo>
                        <a:cubicBezTo>
                          <a:pt x="1163" y="2040"/>
                          <a:pt x="1163" y="2040"/>
                          <a:pt x="1163" y="2040"/>
                        </a:cubicBezTo>
                        <a:cubicBezTo>
                          <a:pt x="1161" y="2039"/>
                          <a:pt x="1161" y="2039"/>
                          <a:pt x="1161" y="2039"/>
                        </a:cubicBezTo>
                        <a:cubicBezTo>
                          <a:pt x="1159" y="2036"/>
                          <a:pt x="1159" y="2036"/>
                          <a:pt x="1159" y="2036"/>
                        </a:cubicBezTo>
                        <a:cubicBezTo>
                          <a:pt x="1156" y="2035"/>
                          <a:pt x="1156" y="2035"/>
                          <a:pt x="1156" y="2035"/>
                        </a:cubicBezTo>
                        <a:cubicBezTo>
                          <a:pt x="1155" y="2032"/>
                          <a:pt x="1155" y="2032"/>
                          <a:pt x="1155" y="2032"/>
                        </a:cubicBezTo>
                        <a:cubicBezTo>
                          <a:pt x="1154" y="2030"/>
                          <a:pt x="1154" y="2030"/>
                          <a:pt x="1154" y="2030"/>
                        </a:cubicBezTo>
                        <a:cubicBezTo>
                          <a:pt x="1155" y="2028"/>
                          <a:pt x="1155" y="2028"/>
                          <a:pt x="1155" y="2028"/>
                        </a:cubicBezTo>
                        <a:cubicBezTo>
                          <a:pt x="1157" y="2026"/>
                          <a:pt x="1157" y="2026"/>
                          <a:pt x="1157" y="2026"/>
                        </a:cubicBezTo>
                        <a:cubicBezTo>
                          <a:pt x="1159" y="2026"/>
                          <a:pt x="1159" y="2026"/>
                          <a:pt x="1159" y="2026"/>
                        </a:cubicBezTo>
                        <a:cubicBezTo>
                          <a:pt x="1161" y="2026"/>
                          <a:pt x="1161" y="2026"/>
                          <a:pt x="1161" y="2026"/>
                        </a:cubicBezTo>
                        <a:cubicBezTo>
                          <a:pt x="1164" y="2024"/>
                          <a:pt x="1164" y="2024"/>
                          <a:pt x="1164" y="2024"/>
                        </a:cubicBezTo>
                        <a:cubicBezTo>
                          <a:pt x="1157" y="2014"/>
                          <a:pt x="1150" y="1998"/>
                          <a:pt x="1149" y="1995"/>
                        </a:cubicBezTo>
                        <a:cubicBezTo>
                          <a:pt x="1147" y="1990"/>
                          <a:pt x="1164" y="1985"/>
                          <a:pt x="1163" y="1979"/>
                        </a:cubicBezTo>
                        <a:cubicBezTo>
                          <a:pt x="1163" y="1973"/>
                          <a:pt x="1149" y="1941"/>
                          <a:pt x="1149" y="1934"/>
                        </a:cubicBezTo>
                        <a:cubicBezTo>
                          <a:pt x="1149" y="1927"/>
                          <a:pt x="1159" y="1899"/>
                          <a:pt x="1161" y="1901"/>
                        </a:cubicBezTo>
                        <a:cubicBezTo>
                          <a:pt x="1163" y="1902"/>
                          <a:pt x="1157" y="1938"/>
                          <a:pt x="1159" y="1941"/>
                        </a:cubicBezTo>
                        <a:cubicBezTo>
                          <a:pt x="1162" y="1943"/>
                          <a:pt x="1183" y="1903"/>
                          <a:pt x="1186" y="1903"/>
                        </a:cubicBezTo>
                        <a:cubicBezTo>
                          <a:pt x="1189" y="1904"/>
                          <a:pt x="1187" y="1917"/>
                          <a:pt x="1189" y="1918"/>
                        </a:cubicBezTo>
                        <a:cubicBezTo>
                          <a:pt x="1192" y="1919"/>
                          <a:pt x="1201" y="1921"/>
                          <a:pt x="1201" y="1921"/>
                        </a:cubicBezTo>
                        <a:cubicBezTo>
                          <a:pt x="1203" y="1924"/>
                          <a:pt x="1203" y="1924"/>
                          <a:pt x="1203" y="1924"/>
                        </a:cubicBezTo>
                        <a:cubicBezTo>
                          <a:pt x="1203" y="1924"/>
                          <a:pt x="1212" y="1926"/>
                          <a:pt x="1212" y="1923"/>
                        </a:cubicBezTo>
                        <a:cubicBezTo>
                          <a:pt x="1212" y="1921"/>
                          <a:pt x="1212" y="1911"/>
                          <a:pt x="1205" y="1899"/>
                        </a:cubicBezTo>
                        <a:cubicBezTo>
                          <a:pt x="1199" y="1887"/>
                          <a:pt x="1189" y="1872"/>
                          <a:pt x="1186" y="1864"/>
                        </a:cubicBezTo>
                        <a:cubicBezTo>
                          <a:pt x="1183" y="1856"/>
                          <a:pt x="1176" y="1793"/>
                          <a:pt x="1179" y="1777"/>
                        </a:cubicBezTo>
                        <a:cubicBezTo>
                          <a:pt x="1181" y="1761"/>
                          <a:pt x="1191" y="1737"/>
                          <a:pt x="1193" y="1725"/>
                        </a:cubicBezTo>
                        <a:cubicBezTo>
                          <a:pt x="1195" y="1713"/>
                          <a:pt x="1201" y="1678"/>
                          <a:pt x="1199" y="1663"/>
                        </a:cubicBezTo>
                        <a:cubicBezTo>
                          <a:pt x="1196" y="1649"/>
                          <a:pt x="1187" y="1611"/>
                          <a:pt x="1181" y="1603"/>
                        </a:cubicBezTo>
                        <a:cubicBezTo>
                          <a:pt x="1181" y="1603"/>
                          <a:pt x="1171" y="1605"/>
                          <a:pt x="1171" y="1595"/>
                        </a:cubicBezTo>
                        <a:cubicBezTo>
                          <a:pt x="1170" y="1586"/>
                          <a:pt x="1160" y="1536"/>
                          <a:pt x="1158" y="1527"/>
                        </a:cubicBezTo>
                        <a:cubicBezTo>
                          <a:pt x="1156" y="1517"/>
                          <a:pt x="1149" y="1492"/>
                          <a:pt x="1149" y="1476"/>
                        </a:cubicBezTo>
                        <a:cubicBezTo>
                          <a:pt x="1150" y="1460"/>
                          <a:pt x="1161" y="1435"/>
                          <a:pt x="1165" y="1425"/>
                        </a:cubicBezTo>
                        <a:cubicBezTo>
                          <a:pt x="1169" y="1416"/>
                          <a:pt x="1166" y="1384"/>
                          <a:pt x="1169" y="1381"/>
                        </a:cubicBezTo>
                        <a:cubicBezTo>
                          <a:pt x="1171" y="1379"/>
                          <a:pt x="1196" y="1345"/>
                          <a:pt x="1203" y="1325"/>
                        </a:cubicBezTo>
                        <a:cubicBezTo>
                          <a:pt x="1209" y="1305"/>
                          <a:pt x="1221" y="1266"/>
                          <a:pt x="1230" y="1253"/>
                        </a:cubicBezTo>
                        <a:cubicBezTo>
                          <a:pt x="1239" y="1241"/>
                          <a:pt x="1267" y="1225"/>
                          <a:pt x="1280" y="1219"/>
                        </a:cubicBezTo>
                        <a:cubicBezTo>
                          <a:pt x="1293" y="1213"/>
                          <a:pt x="1311" y="1199"/>
                          <a:pt x="1317" y="1197"/>
                        </a:cubicBezTo>
                        <a:cubicBezTo>
                          <a:pt x="1323" y="1195"/>
                          <a:pt x="1393" y="1189"/>
                          <a:pt x="1395" y="1192"/>
                        </a:cubicBezTo>
                        <a:cubicBezTo>
                          <a:pt x="1397" y="1195"/>
                          <a:pt x="1397" y="1219"/>
                          <a:pt x="1400" y="1223"/>
                        </a:cubicBezTo>
                        <a:cubicBezTo>
                          <a:pt x="1403" y="1228"/>
                          <a:pt x="1408" y="1242"/>
                          <a:pt x="1413" y="1243"/>
                        </a:cubicBezTo>
                        <a:cubicBezTo>
                          <a:pt x="1417" y="1245"/>
                          <a:pt x="1451" y="1249"/>
                          <a:pt x="1457" y="1247"/>
                        </a:cubicBezTo>
                        <a:cubicBezTo>
                          <a:pt x="1464" y="1246"/>
                          <a:pt x="1481" y="1229"/>
                          <a:pt x="1483" y="1225"/>
                        </a:cubicBezTo>
                        <a:cubicBezTo>
                          <a:pt x="1484" y="1221"/>
                          <a:pt x="1484" y="1197"/>
                          <a:pt x="1490" y="1190"/>
                        </a:cubicBezTo>
                        <a:cubicBezTo>
                          <a:pt x="1496" y="1183"/>
                          <a:pt x="1517" y="1163"/>
                          <a:pt x="1523" y="1157"/>
                        </a:cubicBezTo>
                        <a:cubicBezTo>
                          <a:pt x="1528" y="1150"/>
                          <a:pt x="1544" y="1093"/>
                          <a:pt x="1557" y="1075"/>
                        </a:cubicBezTo>
                        <a:cubicBezTo>
                          <a:pt x="1569" y="1056"/>
                          <a:pt x="1581" y="1033"/>
                          <a:pt x="1592" y="1029"/>
                        </a:cubicBezTo>
                        <a:cubicBezTo>
                          <a:pt x="1603" y="1024"/>
                          <a:pt x="1659" y="1014"/>
                          <a:pt x="1666" y="1015"/>
                        </a:cubicBezTo>
                        <a:cubicBezTo>
                          <a:pt x="1673" y="1017"/>
                          <a:pt x="1716" y="1035"/>
                          <a:pt x="1722" y="1035"/>
                        </a:cubicBezTo>
                        <a:cubicBezTo>
                          <a:pt x="1728" y="1035"/>
                          <a:pt x="1797" y="1004"/>
                          <a:pt x="1818" y="996"/>
                        </a:cubicBezTo>
                        <a:cubicBezTo>
                          <a:pt x="1839" y="988"/>
                          <a:pt x="1901" y="948"/>
                          <a:pt x="1907" y="947"/>
                        </a:cubicBezTo>
                        <a:cubicBezTo>
                          <a:pt x="1913" y="945"/>
                          <a:pt x="1921" y="931"/>
                          <a:pt x="1923" y="927"/>
                        </a:cubicBezTo>
                        <a:cubicBezTo>
                          <a:pt x="1925" y="924"/>
                          <a:pt x="1948" y="897"/>
                          <a:pt x="1946" y="894"/>
                        </a:cubicBezTo>
                        <a:cubicBezTo>
                          <a:pt x="1945" y="893"/>
                          <a:pt x="1945" y="887"/>
                          <a:pt x="1945" y="879"/>
                        </a:cubicBezTo>
                        <a:cubicBezTo>
                          <a:pt x="1944" y="880"/>
                          <a:pt x="1944" y="880"/>
                          <a:pt x="1944" y="880"/>
                        </a:cubicBezTo>
                        <a:cubicBezTo>
                          <a:pt x="1940" y="885"/>
                          <a:pt x="1940" y="885"/>
                          <a:pt x="1940" y="885"/>
                        </a:cubicBezTo>
                        <a:cubicBezTo>
                          <a:pt x="1936" y="886"/>
                          <a:pt x="1936" y="886"/>
                          <a:pt x="1936" y="886"/>
                        </a:cubicBezTo>
                        <a:cubicBezTo>
                          <a:pt x="1931" y="887"/>
                          <a:pt x="1931" y="887"/>
                          <a:pt x="1931" y="887"/>
                        </a:cubicBezTo>
                        <a:cubicBezTo>
                          <a:pt x="1927" y="886"/>
                          <a:pt x="1927" y="886"/>
                          <a:pt x="1927" y="886"/>
                        </a:cubicBezTo>
                        <a:cubicBezTo>
                          <a:pt x="1919" y="883"/>
                          <a:pt x="1919" y="883"/>
                          <a:pt x="1919" y="883"/>
                        </a:cubicBezTo>
                        <a:cubicBezTo>
                          <a:pt x="1911" y="882"/>
                          <a:pt x="1911" y="882"/>
                          <a:pt x="1911" y="882"/>
                        </a:cubicBezTo>
                        <a:cubicBezTo>
                          <a:pt x="1907" y="880"/>
                          <a:pt x="1907" y="880"/>
                          <a:pt x="1907" y="880"/>
                        </a:cubicBezTo>
                        <a:cubicBezTo>
                          <a:pt x="1903" y="877"/>
                          <a:pt x="1903" y="877"/>
                          <a:pt x="1903" y="877"/>
                        </a:cubicBezTo>
                        <a:cubicBezTo>
                          <a:pt x="1903" y="876"/>
                          <a:pt x="1903" y="876"/>
                          <a:pt x="1903" y="876"/>
                        </a:cubicBezTo>
                        <a:cubicBezTo>
                          <a:pt x="1905" y="874"/>
                          <a:pt x="1905" y="874"/>
                          <a:pt x="1905" y="874"/>
                        </a:cubicBezTo>
                        <a:cubicBezTo>
                          <a:pt x="1908" y="872"/>
                          <a:pt x="1908" y="872"/>
                          <a:pt x="1908" y="872"/>
                        </a:cubicBezTo>
                        <a:cubicBezTo>
                          <a:pt x="1910" y="870"/>
                          <a:pt x="1910" y="870"/>
                          <a:pt x="1910" y="870"/>
                        </a:cubicBezTo>
                        <a:cubicBezTo>
                          <a:pt x="1913" y="869"/>
                          <a:pt x="1913" y="869"/>
                          <a:pt x="1913" y="869"/>
                        </a:cubicBezTo>
                        <a:cubicBezTo>
                          <a:pt x="1915" y="867"/>
                          <a:pt x="1915" y="867"/>
                          <a:pt x="1915" y="867"/>
                        </a:cubicBezTo>
                        <a:cubicBezTo>
                          <a:pt x="1918" y="867"/>
                          <a:pt x="1918" y="867"/>
                          <a:pt x="1918" y="867"/>
                        </a:cubicBezTo>
                        <a:cubicBezTo>
                          <a:pt x="1915" y="872"/>
                          <a:pt x="1915" y="872"/>
                          <a:pt x="1915" y="872"/>
                        </a:cubicBezTo>
                        <a:cubicBezTo>
                          <a:pt x="1916" y="876"/>
                          <a:pt x="1916" y="876"/>
                          <a:pt x="1916" y="876"/>
                        </a:cubicBezTo>
                        <a:cubicBezTo>
                          <a:pt x="1921" y="877"/>
                          <a:pt x="1921" y="877"/>
                          <a:pt x="1921" y="877"/>
                        </a:cubicBezTo>
                        <a:cubicBezTo>
                          <a:pt x="1933" y="877"/>
                          <a:pt x="1933" y="877"/>
                          <a:pt x="1933" y="877"/>
                        </a:cubicBezTo>
                        <a:cubicBezTo>
                          <a:pt x="1936" y="876"/>
                          <a:pt x="1936" y="876"/>
                          <a:pt x="1936" y="876"/>
                        </a:cubicBezTo>
                        <a:cubicBezTo>
                          <a:pt x="1938" y="874"/>
                          <a:pt x="1938" y="874"/>
                          <a:pt x="1938" y="874"/>
                        </a:cubicBezTo>
                        <a:cubicBezTo>
                          <a:pt x="1941" y="870"/>
                          <a:pt x="1941" y="870"/>
                          <a:pt x="1941" y="870"/>
                        </a:cubicBezTo>
                        <a:cubicBezTo>
                          <a:pt x="1942" y="869"/>
                          <a:pt x="1942" y="869"/>
                          <a:pt x="1942" y="869"/>
                        </a:cubicBezTo>
                        <a:cubicBezTo>
                          <a:pt x="1944" y="869"/>
                          <a:pt x="1944" y="869"/>
                          <a:pt x="1944" y="869"/>
                        </a:cubicBezTo>
                        <a:cubicBezTo>
                          <a:pt x="1945" y="870"/>
                          <a:pt x="1945" y="870"/>
                          <a:pt x="1945" y="870"/>
                        </a:cubicBezTo>
                        <a:cubicBezTo>
                          <a:pt x="1944" y="853"/>
                          <a:pt x="1945" y="834"/>
                          <a:pt x="1945" y="834"/>
                        </a:cubicBezTo>
                        <a:cubicBezTo>
                          <a:pt x="1945" y="834"/>
                          <a:pt x="1923" y="838"/>
                          <a:pt x="1918" y="822"/>
                        </a:cubicBezTo>
                        <a:cubicBezTo>
                          <a:pt x="1913" y="806"/>
                          <a:pt x="1919" y="774"/>
                          <a:pt x="1946" y="754"/>
                        </a:cubicBezTo>
                        <a:cubicBezTo>
                          <a:pt x="1973" y="734"/>
                          <a:pt x="1983" y="713"/>
                          <a:pt x="2001" y="701"/>
                        </a:cubicBezTo>
                        <a:cubicBezTo>
                          <a:pt x="2018" y="689"/>
                          <a:pt x="2114" y="642"/>
                          <a:pt x="2129" y="634"/>
                        </a:cubicBezTo>
                        <a:cubicBezTo>
                          <a:pt x="2143" y="626"/>
                          <a:pt x="2187" y="603"/>
                          <a:pt x="2197" y="593"/>
                        </a:cubicBezTo>
                        <a:cubicBezTo>
                          <a:pt x="2206" y="582"/>
                          <a:pt x="2223" y="589"/>
                          <a:pt x="2229" y="583"/>
                        </a:cubicBezTo>
                        <a:cubicBezTo>
                          <a:pt x="2234" y="578"/>
                          <a:pt x="2326" y="473"/>
                          <a:pt x="2330" y="469"/>
                        </a:cubicBezTo>
                        <a:cubicBezTo>
                          <a:pt x="2334" y="465"/>
                          <a:pt x="2326" y="457"/>
                          <a:pt x="2342" y="447"/>
                        </a:cubicBezTo>
                        <a:cubicBezTo>
                          <a:pt x="2358" y="438"/>
                          <a:pt x="2367" y="434"/>
                          <a:pt x="2367" y="429"/>
                        </a:cubicBezTo>
                        <a:cubicBezTo>
                          <a:pt x="2367" y="423"/>
                          <a:pt x="2381" y="402"/>
                          <a:pt x="2422" y="381"/>
                        </a:cubicBezTo>
                        <a:cubicBezTo>
                          <a:pt x="2463" y="359"/>
                          <a:pt x="2527" y="327"/>
                          <a:pt x="2541" y="319"/>
                        </a:cubicBezTo>
                        <a:cubicBezTo>
                          <a:pt x="2554" y="311"/>
                          <a:pt x="2569" y="287"/>
                          <a:pt x="2587" y="270"/>
                        </a:cubicBezTo>
                        <a:cubicBezTo>
                          <a:pt x="2606" y="253"/>
                          <a:pt x="2629" y="234"/>
                          <a:pt x="2637" y="223"/>
                        </a:cubicBezTo>
                        <a:cubicBezTo>
                          <a:pt x="2645" y="213"/>
                          <a:pt x="2697" y="145"/>
                          <a:pt x="2702" y="145"/>
                        </a:cubicBezTo>
                        <a:cubicBezTo>
                          <a:pt x="2707" y="145"/>
                          <a:pt x="2727" y="95"/>
                          <a:pt x="2735" y="93"/>
                        </a:cubicBezTo>
                        <a:cubicBezTo>
                          <a:pt x="2743" y="90"/>
                          <a:pt x="2763" y="58"/>
                          <a:pt x="2769" y="46"/>
                        </a:cubicBezTo>
                        <a:cubicBezTo>
                          <a:pt x="2771" y="41"/>
                          <a:pt x="2783" y="24"/>
                          <a:pt x="2798" y="4"/>
                        </a:cubicBezTo>
                        <a:lnTo>
                          <a:pt x="2796" y="3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36" name="Freeform 198">
                    <a:extLst>
                      <a:ext uri="{FF2B5EF4-FFF2-40B4-BE49-F238E27FC236}">
                        <a16:creationId xmlns:a16="http://schemas.microsoft.com/office/drawing/2014/main" id="{3EF72667-17A6-D181-CCB0-F93094F30E0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gray">
                  <a:xfrm>
                    <a:off x="4946541" y="4441464"/>
                    <a:ext cx="888780" cy="792823"/>
                  </a:xfrm>
                  <a:custGeom>
                    <a:avLst/>
                    <a:gdLst>
                      <a:gd name="T0" fmla="*/ 1 w 2366"/>
                      <a:gd name="T1" fmla="*/ 1798 h 2111"/>
                      <a:gd name="T2" fmla="*/ 5 w 2366"/>
                      <a:gd name="T3" fmla="*/ 1776 h 2111"/>
                      <a:gd name="T4" fmla="*/ 14 w 2366"/>
                      <a:gd name="T5" fmla="*/ 1776 h 2111"/>
                      <a:gd name="T6" fmla="*/ 20 w 2366"/>
                      <a:gd name="T7" fmla="*/ 1771 h 2111"/>
                      <a:gd name="T8" fmla="*/ 29 w 2366"/>
                      <a:gd name="T9" fmla="*/ 1770 h 2111"/>
                      <a:gd name="T10" fmla="*/ 39 w 2366"/>
                      <a:gd name="T11" fmla="*/ 1768 h 2111"/>
                      <a:gd name="T12" fmla="*/ 33 w 2366"/>
                      <a:gd name="T13" fmla="*/ 1773 h 2111"/>
                      <a:gd name="T14" fmla="*/ 26 w 2366"/>
                      <a:gd name="T15" fmla="*/ 1779 h 2111"/>
                      <a:gd name="T16" fmla="*/ 20 w 2366"/>
                      <a:gd name="T17" fmla="*/ 1780 h 2111"/>
                      <a:gd name="T18" fmla="*/ 19 w 2366"/>
                      <a:gd name="T19" fmla="*/ 1789 h 2111"/>
                      <a:gd name="T20" fmla="*/ 6 w 2366"/>
                      <a:gd name="T21" fmla="*/ 1804 h 2111"/>
                      <a:gd name="T22" fmla="*/ 1501 w 2366"/>
                      <a:gd name="T23" fmla="*/ 2111 h 2111"/>
                      <a:gd name="T24" fmla="*/ 1500 w 2366"/>
                      <a:gd name="T25" fmla="*/ 2045 h 2111"/>
                      <a:gd name="T26" fmla="*/ 1486 w 2366"/>
                      <a:gd name="T27" fmla="*/ 2051 h 2111"/>
                      <a:gd name="T28" fmla="*/ 1470 w 2366"/>
                      <a:gd name="T29" fmla="*/ 2045 h 2111"/>
                      <a:gd name="T30" fmla="*/ 1469 w 2366"/>
                      <a:gd name="T31" fmla="*/ 2051 h 2111"/>
                      <a:gd name="T32" fmla="*/ 1472 w 2366"/>
                      <a:gd name="T33" fmla="*/ 2060 h 2111"/>
                      <a:gd name="T34" fmla="*/ 1468 w 2366"/>
                      <a:gd name="T35" fmla="*/ 2062 h 2111"/>
                      <a:gd name="T36" fmla="*/ 1458 w 2366"/>
                      <a:gd name="T37" fmla="*/ 2061 h 2111"/>
                      <a:gd name="T38" fmla="*/ 1462 w 2366"/>
                      <a:gd name="T39" fmla="*/ 2066 h 2111"/>
                      <a:gd name="T40" fmla="*/ 1461 w 2366"/>
                      <a:gd name="T41" fmla="*/ 2076 h 2111"/>
                      <a:gd name="T42" fmla="*/ 1471 w 2366"/>
                      <a:gd name="T43" fmla="*/ 2079 h 2111"/>
                      <a:gd name="T44" fmla="*/ 1478 w 2366"/>
                      <a:gd name="T45" fmla="*/ 2082 h 2111"/>
                      <a:gd name="T46" fmla="*/ 1482 w 2366"/>
                      <a:gd name="T47" fmla="*/ 2085 h 2111"/>
                      <a:gd name="T48" fmla="*/ 1486 w 2366"/>
                      <a:gd name="T49" fmla="*/ 2087 h 2111"/>
                      <a:gd name="T50" fmla="*/ 1492 w 2366"/>
                      <a:gd name="T51" fmla="*/ 2089 h 2111"/>
                      <a:gd name="T52" fmla="*/ 1490 w 2366"/>
                      <a:gd name="T53" fmla="*/ 2096 h 2111"/>
                      <a:gd name="T54" fmla="*/ 1491 w 2366"/>
                      <a:gd name="T55" fmla="*/ 2103 h 2111"/>
                      <a:gd name="T56" fmla="*/ 1497 w 2366"/>
                      <a:gd name="T57" fmla="*/ 2109 h 2111"/>
                      <a:gd name="T58" fmla="*/ 1418 w 2366"/>
                      <a:gd name="T59" fmla="*/ 1695 h 2111"/>
                      <a:gd name="T60" fmla="*/ 1428 w 2366"/>
                      <a:gd name="T61" fmla="*/ 1709 h 2111"/>
                      <a:gd name="T62" fmla="*/ 1430 w 2366"/>
                      <a:gd name="T63" fmla="*/ 1718 h 2111"/>
                      <a:gd name="T64" fmla="*/ 1436 w 2366"/>
                      <a:gd name="T65" fmla="*/ 1723 h 2111"/>
                      <a:gd name="T66" fmla="*/ 1436 w 2366"/>
                      <a:gd name="T67" fmla="*/ 1736 h 2111"/>
                      <a:gd name="T68" fmla="*/ 1432 w 2366"/>
                      <a:gd name="T69" fmla="*/ 1748 h 2111"/>
                      <a:gd name="T70" fmla="*/ 1439 w 2366"/>
                      <a:gd name="T71" fmla="*/ 1752 h 2111"/>
                      <a:gd name="T72" fmla="*/ 1447 w 2366"/>
                      <a:gd name="T73" fmla="*/ 1759 h 2111"/>
                      <a:gd name="T74" fmla="*/ 1455 w 2366"/>
                      <a:gd name="T75" fmla="*/ 1759 h 2111"/>
                      <a:gd name="T76" fmla="*/ 1470 w 2366"/>
                      <a:gd name="T77" fmla="*/ 1763 h 2111"/>
                      <a:gd name="T78" fmla="*/ 1506 w 2366"/>
                      <a:gd name="T79" fmla="*/ 1703 h 2111"/>
                      <a:gd name="T80" fmla="*/ 1494 w 2366"/>
                      <a:gd name="T81" fmla="*/ 1707 h 2111"/>
                      <a:gd name="T82" fmla="*/ 1473 w 2366"/>
                      <a:gd name="T83" fmla="*/ 1723 h 2111"/>
                      <a:gd name="T84" fmla="*/ 1465 w 2366"/>
                      <a:gd name="T85" fmla="*/ 1717 h 2111"/>
                      <a:gd name="T86" fmla="*/ 1458 w 2366"/>
                      <a:gd name="T87" fmla="*/ 1711 h 2111"/>
                      <a:gd name="T88" fmla="*/ 1466 w 2366"/>
                      <a:gd name="T89" fmla="*/ 1700 h 2111"/>
                      <a:gd name="T90" fmla="*/ 1465 w 2366"/>
                      <a:gd name="T91" fmla="*/ 1692 h 2111"/>
                      <a:gd name="T92" fmla="*/ 1442 w 2366"/>
                      <a:gd name="T93" fmla="*/ 1693 h 2111"/>
                      <a:gd name="T94" fmla="*/ 1432 w 2366"/>
                      <a:gd name="T95" fmla="*/ 1681 h 2111"/>
                      <a:gd name="T96" fmla="*/ 1425 w 2366"/>
                      <a:gd name="T97" fmla="*/ 1680 h 2111"/>
                      <a:gd name="T98" fmla="*/ 1417 w 2366"/>
                      <a:gd name="T99" fmla="*/ 1692 h 2111"/>
                      <a:gd name="T100" fmla="*/ 2352 w 2366"/>
                      <a:gd name="T101" fmla="*/ 20 h 2111"/>
                      <a:gd name="T102" fmla="*/ 2365 w 2366"/>
                      <a:gd name="T103" fmla="*/ 13 h 2111"/>
                      <a:gd name="T104" fmla="*/ 2365 w 2366"/>
                      <a:gd name="T105" fmla="*/ 2 h 2111"/>
                      <a:gd name="T106" fmla="*/ 2359 w 2366"/>
                      <a:gd name="T107" fmla="*/ 7 h 2111"/>
                      <a:gd name="T108" fmla="*/ 2342 w 2366"/>
                      <a:gd name="T109" fmla="*/ 10 h 2111"/>
                      <a:gd name="T110" fmla="*/ 2339 w 2366"/>
                      <a:gd name="T111" fmla="*/ 0 h 2111"/>
                      <a:gd name="T112" fmla="*/ 2331 w 2366"/>
                      <a:gd name="T113" fmla="*/ 3 h 2111"/>
                      <a:gd name="T114" fmla="*/ 2324 w 2366"/>
                      <a:gd name="T115" fmla="*/ 9 h 2111"/>
                      <a:gd name="T116" fmla="*/ 2332 w 2366"/>
                      <a:gd name="T117" fmla="*/ 15 h 2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2366" h="2111">
                        <a:moveTo>
                          <a:pt x="6" y="1804"/>
                        </a:moveTo>
                        <a:cubicBezTo>
                          <a:pt x="5" y="1802"/>
                          <a:pt x="3" y="1800"/>
                          <a:pt x="1" y="1798"/>
                        </a:cubicBezTo>
                        <a:cubicBezTo>
                          <a:pt x="1" y="1798"/>
                          <a:pt x="1" y="1798"/>
                          <a:pt x="1" y="1798"/>
                        </a:cubicBezTo>
                        <a:cubicBezTo>
                          <a:pt x="0" y="1793"/>
                          <a:pt x="0" y="1793"/>
                          <a:pt x="0" y="1793"/>
                        </a:cubicBezTo>
                        <a:cubicBezTo>
                          <a:pt x="1" y="1779"/>
                          <a:pt x="1" y="1779"/>
                          <a:pt x="1" y="1779"/>
                        </a:cubicBezTo>
                        <a:cubicBezTo>
                          <a:pt x="5" y="1776"/>
                          <a:pt x="5" y="1776"/>
                          <a:pt x="5" y="1776"/>
                        </a:cubicBezTo>
                        <a:cubicBezTo>
                          <a:pt x="8" y="1777"/>
                          <a:pt x="8" y="1777"/>
                          <a:pt x="8" y="1777"/>
                        </a:cubicBezTo>
                        <a:cubicBezTo>
                          <a:pt x="12" y="1778"/>
                          <a:pt x="12" y="1778"/>
                          <a:pt x="12" y="1778"/>
                        </a:cubicBezTo>
                        <a:cubicBezTo>
                          <a:pt x="14" y="1776"/>
                          <a:pt x="14" y="1776"/>
                          <a:pt x="14" y="1776"/>
                        </a:cubicBezTo>
                        <a:cubicBezTo>
                          <a:pt x="15" y="1775"/>
                          <a:pt x="15" y="1775"/>
                          <a:pt x="15" y="1775"/>
                        </a:cubicBezTo>
                        <a:cubicBezTo>
                          <a:pt x="18" y="1773"/>
                          <a:pt x="18" y="1773"/>
                          <a:pt x="18" y="1773"/>
                        </a:cubicBezTo>
                        <a:cubicBezTo>
                          <a:pt x="20" y="1771"/>
                          <a:pt x="20" y="1771"/>
                          <a:pt x="20" y="1771"/>
                        </a:cubicBezTo>
                        <a:cubicBezTo>
                          <a:pt x="22" y="1768"/>
                          <a:pt x="22" y="1768"/>
                          <a:pt x="22" y="1768"/>
                        </a:cubicBezTo>
                        <a:cubicBezTo>
                          <a:pt x="26" y="1768"/>
                          <a:pt x="26" y="1768"/>
                          <a:pt x="26" y="1768"/>
                        </a:cubicBezTo>
                        <a:cubicBezTo>
                          <a:pt x="29" y="1770"/>
                          <a:pt x="29" y="1770"/>
                          <a:pt x="29" y="1770"/>
                        </a:cubicBezTo>
                        <a:cubicBezTo>
                          <a:pt x="33" y="1768"/>
                          <a:pt x="33" y="1768"/>
                          <a:pt x="33" y="1768"/>
                        </a:cubicBezTo>
                        <a:cubicBezTo>
                          <a:pt x="36" y="1767"/>
                          <a:pt x="36" y="1767"/>
                          <a:pt x="36" y="1767"/>
                        </a:cubicBezTo>
                        <a:cubicBezTo>
                          <a:pt x="39" y="1768"/>
                          <a:pt x="39" y="1768"/>
                          <a:pt x="39" y="1768"/>
                        </a:cubicBezTo>
                        <a:cubicBezTo>
                          <a:pt x="39" y="1771"/>
                          <a:pt x="39" y="1771"/>
                          <a:pt x="39" y="1771"/>
                        </a:cubicBezTo>
                        <a:cubicBezTo>
                          <a:pt x="36" y="1771"/>
                          <a:pt x="36" y="1771"/>
                          <a:pt x="36" y="1771"/>
                        </a:cubicBezTo>
                        <a:cubicBezTo>
                          <a:pt x="33" y="1773"/>
                          <a:pt x="33" y="1773"/>
                          <a:pt x="33" y="1773"/>
                        </a:cubicBezTo>
                        <a:cubicBezTo>
                          <a:pt x="30" y="1775"/>
                          <a:pt x="30" y="1775"/>
                          <a:pt x="30" y="1775"/>
                        </a:cubicBezTo>
                        <a:cubicBezTo>
                          <a:pt x="28" y="1778"/>
                          <a:pt x="28" y="1778"/>
                          <a:pt x="28" y="1778"/>
                        </a:cubicBezTo>
                        <a:cubicBezTo>
                          <a:pt x="26" y="1779"/>
                          <a:pt x="26" y="1779"/>
                          <a:pt x="26" y="1779"/>
                        </a:cubicBezTo>
                        <a:cubicBezTo>
                          <a:pt x="24" y="1778"/>
                          <a:pt x="24" y="1778"/>
                          <a:pt x="24" y="1778"/>
                        </a:cubicBezTo>
                        <a:cubicBezTo>
                          <a:pt x="23" y="1777"/>
                          <a:pt x="23" y="1777"/>
                          <a:pt x="23" y="1777"/>
                        </a:cubicBezTo>
                        <a:cubicBezTo>
                          <a:pt x="20" y="1780"/>
                          <a:pt x="20" y="1780"/>
                          <a:pt x="20" y="1780"/>
                        </a:cubicBezTo>
                        <a:cubicBezTo>
                          <a:pt x="18" y="1786"/>
                          <a:pt x="18" y="1786"/>
                          <a:pt x="18" y="1786"/>
                        </a:cubicBezTo>
                        <a:cubicBezTo>
                          <a:pt x="18" y="1786"/>
                          <a:pt x="18" y="1786"/>
                          <a:pt x="18" y="1786"/>
                        </a:cubicBezTo>
                        <a:cubicBezTo>
                          <a:pt x="19" y="1789"/>
                          <a:pt x="19" y="1789"/>
                          <a:pt x="19" y="1789"/>
                        </a:cubicBezTo>
                        <a:cubicBezTo>
                          <a:pt x="19" y="1792"/>
                          <a:pt x="19" y="1792"/>
                          <a:pt x="19" y="1792"/>
                        </a:cubicBezTo>
                        <a:cubicBezTo>
                          <a:pt x="10" y="1800"/>
                          <a:pt x="10" y="1800"/>
                          <a:pt x="10" y="1800"/>
                        </a:cubicBezTo>
                        <a:cubicBezTo>
                          <a:pt x="6" y="1804"/>
                          <a:pt x="6" y="1804"/>
                          <a:pt x="6" y="1804"/>
                        </a:cubicBezTo>
                        <a:cubicBezTo>
                          <a:pt x="6" y="1804"/>
                          <a:pt x="6" y="1804"/>
                          <a:pt x="6" y="1804"/>
                        </a:cubicBezTo>
                        <a:cubicBezTo>
                          <a:pt x="6" y="1804"/>
                          <a:pt x="6" y="1804"/>
                          <a:pt x="6" y="1804"/>
                        </a:cubicBezTo>
                        <a:close/>
                        <a:moveTo>
                          <a:pt x="1501" y="2111"/>
                        </a:moveTo>
                        <a:cubicBezTo>
                          <a:pt x="1501" y="2109"/>
                          <a:pt x="1502" y="2107"/>
                          <a:pt x="1502" y="2106"/>
                        </a:cubicBezTo>
                        <a:cubicBezTo>
                          <a:pt x="1502" y="2106"/>
                          <a:pt x="1503" y="2077"/>
                          <a:pt x="1504" y="2046"/>
                        </a:cubicBezTo>
                        <a:cubicBezTo>
                          <a:pt x="1500" y="2045"/>
                          <a:pt x="1500" y="2045"/>
                          <a:pt x="1500" y="2045"/>
                        </a:cubicBezTo>
                        <a:cubicBezTo>
                          <a:pt x="1494" y="2045"/>
                          <a:pt x="1494" y="2045"/>
                          <a:pt x="1494" y="2045"/>
                        </a:cubicBezTo>
                        <a:cubicBezTo>
                          <a:pt x="1488" y="2049"/>
                          <a:pt x="1488" y="2049"/>
                          <a:pt x="1488" y="2049"/>
                        </a:cubicBezTo>
                        <a:cubicBezTo>
                          <a:pt x="1486" y="2051"/>
                          <a:pt x="1486" y="2051"/>
                          <a:pt x="1486" y="2051"/>
                        </a:cubicBezTo>
                        <a:cubicBezTo>
                          <a:pt x="1483" y="2050"/>
                          <a:pt x="1483" y="2050"/>
                          <a:pt x="1483" y="2050"/>
                        </a:cubicBezTo>
                        <a:cubicBezTo>
                          <a:pt x="1477" y="2047"/>
                          <a:pt x="1477" y="2047"/>
                          <a:pt x="1477" y="2047"/>
                        </a:cubicBezTo>
                        <a:cubicBezTo>
                          <a:pt x="1470" y="2045"/>
                          <a:pt x="1470" y="2045"/>
                          <a:pt x="1470" y="2045"/>
                        </a:cubicBezTo>
                        <a:cubicBezTo>
                          <a:pt x="1468" y="2046"/>
                          <a:pt x="1468" y="2046"/>
                          <a:pt x="1468" y="2046"/>
                        </a:cubicBezTo>
                        <a:cubicBezTo>
                          <a:pt x="1467" y="2049"/>
                          <a:pt x="1467" y="2049"/>
                          <a:pt x="1467" y="2049"/>
                        </a:cubicBezTo>
                        <a:cubicBezTo>
                          <a:pt x="1469" y="2051"/>
                          <a:pt x="1469" y="2051"/>
                          <a:pt x="1469" y="2051"/>
                        </a:cubicBezTo>
                        <a:cubicBezTo>
                          <a:pt x="1471" y="2052"/>
                          <a:pt x="1471" y="2052"/>
                          <a:pt x="1471" y="2052"/>
                        </a:cubicBezTo>
                        <a:cubicBezTo>
                          <a:pt x="1472" y="2055"/>
                          <a:pt x="1472" y="2055"/>
                          <a:pt x="1472" y="2055"/>
                        </a:cubicBezTo>
                        <a:cubicBezTo>
                          <a:pt x="1472" y="2060"/>
                          <a:pt x="1472" y="2060"/>
                          <a:pt x="1472" y="2060"/>
                        </a:cubicBezTo>
                        <a:cubicBezTo>
                          <a:pt x="1472" y="2061"/>
                          <a:pt x="1472" y="2061"/>
                          <a:pt x="1472" y="2061"/>
                        </a:cubicBezTo>
                        <a:cubicBezTo>
                          <a:pt x="1470" y="2062"/>
                          <a:pt x="1470" y="2062"/>
                          <a:pt x="1470" y="2062"/>
                        </a:cubicBezTo>
                        <a:cubicBezTo>
                          <a:pt x="1468" y="2062"/>
                          <a:pt x="1468" y="2062"/>
                          <a:pt x="1468" y="2062"/>
                        </a:cubicBezTo>
                        <a:cubicBezTo>
                          <a:pt x="1464" y="2058"/>
                          <a:pt x="1464" y="2058"/>
                          <a:pt x="1464" y="2058"/>
                        </a:cubicBezTo>
                        <a:cubicBezTo>
                          <a:pt x="1458" y="2058"/>
                          <a:pt x="1458" y="2058"/>
                          <a:pt x="1458" y="2058"/>
                        </a:cubicBezTo>
                        <a:cubicBezTo>
                          <a:pt x="1458" y="2061"/>
                          <a:pt x="1458" y="2061"/>
                          <a:pt x="1458" y="2061"/>
                        </a:cubicBezTo>
                        <a:cubicBezTo>
                          <a:pt x="1461" y="2063"/>
                          <a:pt x="1461" y="2063"/>
                          <a:pt x="1461" y="2063"/>
                        </a:cubicBezTo>
                        <a:cubicBezTo>
                          <a:pt x="1463" y="2064"/>
                          <a:pt x="1463" y="2064"/>
                          <a:pt x="1463" y="2064"/>
                        </a:cubicBezTo>
                        <a:cubicBezTo>
                          <a:pt x="1462" y="2066"/>
                          <a:pt x="1462" y="2066"/>
                          <a:pt x="1462" y="2066"/>
                        </a:cubicBezTo>
                        <a:cubicBezTo>
                          <a:pt x="1459" y="2069"/>
                          <a:pt x="1459" y="2069"/>
                          <a:pt x="1459" y="2069"/>
                        </a:cubicBezTo>
                        <a:cubicBezTo>
                          <a:pt x="1459" y="2074"/>
                          <a:pt x="1459" y="2074"/>
                          <a:pt x="1459" y="2074"/>
                        </a:cubicBezTo>
                        <a:cubicBezTo>
                          <a:pt x="1461" y="2076"/>
                          <a:pt x="1461" y="2076"/>
                          <a:pt x="1461" y="2076"/>
                        </a:cubicBezTo>
                        <a:cubicBezTo>
                          <a:pt x="1464" y="2078"/>
                          <a:pt x="1464" y="2078"/>
                          <a:pt x="1464" y="2078"/>
                        </a:cubicBezTo>
                        <a:cubicBezTo>
                          <a:pt x="1468" y="2078"/>
                          <a:pt x="1468" y="2078"/>
                          <a:pt x="1468" y="2078"/>
                        </a:cubicBezTo>
                        <a:cubicBezTo>
                          <a:pt x="1471" y="2079"/>
                          <a:pt x="1471" y="2079"/>
                          <a:pt x="1471" y="2079"/>
                        </a:cubicBezTo>
                        <a:cubicBezTo>
                          <a:pt x="1472" y="2083"/>
                          <a:pt x="1472" y="2083"/>
                          <a:pt x="1472" y="2083"/>
                        </a:cubicBezTo>
                        <a:cubicBezTo>
                          <a:pt x="1475" y="2084"/>
                          <a:pt x="1475" y="2084"/>
                          <a:pt x="1475" y="2084"/>
                        </a:cubicBezTo>
                        <a:cubicBezTo>
                          <a:pt x="1478" y="2082"/>
                          <a:pt x="1478" y="2082"/>
                          <a:pt x="1478" y="2082"/>
                        </a:cubicBezTo>
                        <a:cubicBezTo>
                          <a:pt x="1480" y="2082"/>
                          <a:pt x="1480" y="2082"/>
                          <a:pt x="1480" y="2082"/>
                        </a:cubicBezTo>
                        <a:cubicBezTo>
                          <a:pt x="1481" y="2083"/>
                          <a:pt x="1481" y="2083"/>
                          <a:pt x="1481" y="2083"/>
                        </a:cubicBezTo>
                        <a:cubicBezTo>
                          <a:pt x="1482" y="2085"/>
                          <a:pt x="1482" y="2085"/>
                          <a:pt x="1482" y="2085"/>
                        </a:cubicBezTo>
                        <a:cubicBezTo>
                          <a:pt x="1482" y="2087"/>
                          <a:pt x="1482" y="2087"/>
                          <a:pt x="1482" y="2087"/>
                        </a:cubicBezTo>
                        <a:cubicBezTo>
                          <a:pt x="1483" y="2089"/>
                          <a:pt x="1483" y="2089"/>
                          <a:pt x="1483" y="2089"/>
                        </a:cubicBezTo>
                        <a:cubicBezTo>
                          <a:pt x="1486" y="2087"/>
                          <a:pt x="1486" y="2087"/>
                          <a:pt x="1486" y="2087"/>
                        </a:cubicBezTo>
                        <a:cubicBezTo>
                          <a:pt x="1488" y="2087"/>
                          <a:pt x="1488" y="2087"/>
                          <a:pt x="1488" y="2087"/>
                        </a:cubicBezTo>
                        <a:cubicBezTo>
                          <a:pt x="1490" y="2088"/>
                          <a:pt x="1490" y="2088"/>
                          <a:pt x="1490" y="2088"/>
                        </a:cubicBezTo>
                        <a:cubicBezTo>
                          <a:pt x="1492" y="2089"/>
                          <a:pt x="1492" y="2089"/>
                          <a:pt x="1492" y="2089"/>
                        </a:cubicBezTo>
                        <a:cubicBezTo>
                          <a:pt x="1493" y="2091"/>
                          <a:pt x="1493" y="2091"/>
                          <a:pt x="1493" y="2091"/>
                        </a:cubicBezTo>
                        <a:cubicBezTo>
                          <a:pt x="1490" y="2093"/>
                          <a:pt x="1490" y="2093"/>
                          <a:pt x="1490" y="2093"/>
                        </a:cubicBezTo>
                        <a:cubicBezTo>
                          <a:pt x="1490" y="2096"/>
                          <a:pt x="1490" y="2096"/>
                          <a:pt x="1490" y="2096"/>
                        </a:cubicBezTo>
                        <a:cubicBezTo>
                          <a:pt x="1491" y="2096"/>
                          <a:pt x="1491" y="2096"/>
                          <a:pt x="1491" y="2096"/>
                        </a:cubicBezTo>
                        <a:cubicBezTo>
                          <a:pt x="1489" y="2099"/>
                          <a:pt x="1489" y="2099"/>
                          <a:pt x="1489" y="2099"/>
                        </a:cubicBezTo>
                        <a:cubicBezTo>
                          <a:pt x="1491" y="2103"/>
                          <a:pt x="1491" y="2103"/>
                          <a:pt x="1491" y="2103"/>
                        </a:cubicBezTo>
                        <a:cubicBezTo>
                          <a:pt x="1494" y="2104"/>
                          <a:pt x="1494" y="2104"/>
                          <a:pt x="1494" y="2104"/>
                        </a:cubicBezTo>
                        <a:cubicBezTo>
                          <a:pt x="1496" y="2106"/>
                          <a:pt x="1496" y="2106"/>
                          <a:pt x="1496" y="2106"/>
                        </a:cubicBezTo>
                        <a:cubicBezTo>
                          <a:pt x="1497" y="2109"/>
                          <a:pt x="1497" y="2109"/>
                          <a:pt x="1497" y="2109"/>
                        </a:cubicBezTo>
                        <a:cubicBezTo>
                          <a:pt x="1501" y="2111"/>
                          <a:pt x="1501" y="2111"/>
                          <a:pt x="1501" y="2111"/>
                        </a:cubicBezTo>
                        <a:cubicBezTo>
                          <a:pt x="1501" y="2111"/>
                          <a:pt x="1501" y="2111"/>
                          <a:pt x="1501" y="2111"/>
                        </a:cubicBezTo>
                        <a:close/>
                        <a:moveTo>
                          <a:pt x="1418" y="1695"/>
                        </a:moveTo>
                        <a:cubicBezTo>
                          <a:pt x="1427" y="1703"/>
                          <a:pt x="1427" y="1703"/>
                          <a:pt x="1427" y="1703"/>
                        </a:cubicBezTo>
                        <a:cubicBezTo>
                          <a:pt x="1428" y="1706"/>
                          <a:pt x="1428" y="1706"/>
                          <a:pt x="1428" y="1706"/>
                        </a:cubicBezTo>
                        <a:cubicBezTo>
                          <a:pt x="1428" y="1709"/>
                          <a:pt x="1428" y="1709"/>
                          <a:pt x="1428" y="1709"/>
                        </a:cubicBezTo>
                        <a:cubicBezTo>
                          <a:pt x="1428" y="1712"/>
                          <a:pt x="1428" y="1712"/>
                          <a:pt x="1428" y="1712"/>
                        </a:cubicBezTo>
                        <a:cubicBezTo>
                          <a:pt x="1428" y="1715"/>
                          <a:pt x="1428" y="1715"/>
                          <a:pt x="1428" y="1715"/>
                        </a:cubicBezTo>
                        <a:cubicBezTo>
                          <a:pt x="1430" y="1718"/>
                          <a:pt x="1430" y="1718"/>
                          <a:pt x="1430" y="1718"/>
                        </a:cubicBezTo>
                        <a:cubicBezTo>
                          <a:pt x="1431" y="1720"/>
                          <a:pt x="1431" y="1720"/>
                          <a:pt x="1431" y="1720"/>
                        </a:cubicBezTo>
                        <a:cubicBezTo>
                          <a:pt x="1435" y="1721"/>
                          <a:pt x="1435" y="1721"/>
                          <a:pt x="1435" y="1721"/>
                        </a:cubicBezTo>
                        <a:cubicBezTo>
                          <a:pt x="1436" y="1723"/>
                          <a:pt x="1436" y="1723"/>
                          <a:pt x="1436" y="1723"/>
                        </a:cubicBezTo>
                        <a:cubicBezTo>
                          <a:pt x="1437" y="1727"/>
                          <a:pt x="1437" y="1727"/>
                          <a:pt x="1437" y="1727"/>
                        </a:cubicBezTo>
                        <a:cubicBezTo>
                          <a:pt x="1437" y="1731"/>
                          <a:pt x="1437" y="1731"/>
                          <a:pt x="1437" y="1731"/>
                        </a:cubicBezTo>
                        <a:cubicBezTo>
                          <a:pt x="1436" y="1736"/>
                          <a:pt x="1436" y="1736"/>
                          <a:pt x="1436" y="1736"/>
                        </a:cubicBezTo>
                        <a:cubicBezTo>
                          <a:pt x="1435" y="1739"/>
                          <a:pt x="1435" y="1739"/>
                          <a:pt x="1435" y="1739"/>
                        </a:cubicBezTo>
                        <a:cubicBezTo>
                          <a:pt x="1432" y="1744"/>
                          <a:pt x="1432" y="1744"/>
                          <a:pt x="1432" y="1744"/>
                        </a:cubicBezTo>
                        <a:cubicBezTo>
                          <a:pt x="1432" y="1748"/>
                          <a:pt x="1432" y="1748"/>
                          <a:pt x="1432" y="1748"/>
                        </a:cubicBezTo>
                        <a:cubicBezTo>
                          <a:pt x="1434" y="1750"/>
                          <a:pt x="1434" y="1750"/>
                          <a:pt x="1434" y="1750"/>
                        </a:cubicBezTo>
                        <a:cubicBezTo>
                          <a:pt x="1436" y="1750"/>
                          <a:pt x="1436" y="1750"/>
                          <a:pt x="1436" y="1750"/>
                        </a:cubicBezTo>
                        <a:cubicBezTo>
                          <a:pt x="1439" y="1752"/>
                          <a:pt x="1439" y="1752"/>
                          <a:pt x="1439" y="1752"/>
                        </a:cubicBezTo>
                        <a:cubicBezTo>
                          <a:pt x="1441" y="1753"/>
                          <a:pt x="1441" y="1753"/>
                          <a:pt x="1441" y="1753"/>
                        </a:cubicBezTo>
                        <a:cubicBezTo>
                          <a:pt x="1445" y="1758"/>
                          <a:pt x="1445" y="1758"/>
                          <a:pt x="1445" y="1758"/>
                        </a:cubicBezTo>
                        <a:cubicBezTo>
                          <a:pt x="1447" y="1759"/>
                          <a:pt x="1447" y="1759"/>
                          <a:pt x="1447" y="1759"/>
                        </a:cubicBezTo>
                        <a:cubicBezTo>
                          <a:pt x="1450" y="1760"/>
                          <a:pt x="1450" y="1760"/>
                          <a:pt x="1450" y="1760"/>
                        </a:cubicBezTo>
                        <a:cubicBezTo>
                          <a:pt x="1452" y="1759"/>
                          <a:pt x="1452" y="1759"/>
                          <a:pt x="1452" y="1759"/>
                        </a:cubicBezTo>
                        <a:cubicBezTo>
                          <a:pt x="1455" y="1759"/>
                          <a:pt x="1455" y="1759"/>
                          <a:pt x="1455" y="1759"/>
                        </a:cubicBezTo>
                        <a:cubicBezTo>
                          <a:pt x="1457" y="1760"/>
                          <a:pt x="1457" y="1760"/>
                          <a:pt x="1457" y="1760"/>
                        </a:cubicBezTo>
                        <a:cubicBezTo>
                          <a:pt x="1459" y="1761"/>
                          <a:pt x="1459" y="1761"/>
                          <a:pt x="1459" y="1761"/>
                        </a:cubicBezTo>
                        <a:cubicBezTo>
                          <a:pt x="1470" y="1763"/>
                          <a:pt x="1470" y="1763"/>
                          <a:pt x="1470" y="1763"/>
                        </a:cubicBezTo>
                        <a:cubicBezTo>
                          <a:pt x="1482" y="1762"/>
                          <a:pt x="1482" y="1762"/>
                          <a:pt x="1482" y="1762"/>
                        </a:cubicBezTo>
                        <a:cubicBezTo>
                          <a:pt x="1482" y="1762"/>
                          <a:pt x="1482" y="1762"/>
                          <a:pt x="1482" y="1762"/>
                        </a:cubicBezTo>
                        <a:cubicBezTo>
                          <a:pt x="1488" y="1745"/>
                          <a:pt x="1497" y="1724"/>
                          <a:pt x="1506" y="1703"/>
                        </a:cubicBezTo>
                        <a:cubicBezTo>
                          <a:pt x="1505" y="1703"/>
                          <a:pt x="1505" y="1703"/>
                          <a:pt x="1505" y="1703"/>
                        </a:cubicBezTo>
                        <a:cubicBezTo>
                          <a:pt x="1494" y="1707"/>
                          <a:pt x="1494" y="1707"/>
                          <a:pt x="1494" y="1707"/>
                        </a:cubicBezTo>
                        <a:cubicBezTo>
                          <a:pt x="1494" y="1707"/>
                          <a:pt x="1494" y="1707"/>
                          <a:pt x="1494" y="1707"/>
                        </a:cubicBezTo>
                        <a:cubicBezTo>
                          <a:pt x="1486" y="1712"/>
                          <a:pt x="1486" y="1712"/>
                          <a:pt x="1486" y="1712"/>
                        </a:cubicBezTo>
                        <a:cubicBezTo>
                          <a:pt x="1477" y="1722"/>
                          <a:pt x="1477" y="1722"/>
                          <a:pt x="1477" y="1722"/>
                        </a:cubicBezTo>
                        <a:cubicBezTo>
                          <a:pt x="1473" y="1723"/>
                          <a:pt x="1473" y="1723"/>
                          <a:pt x="1473" y="1723"/>
                        </a:cubicBezTo>
                        <a:cubicBezTo>
                          <a:pt x="1471" y="1723"/>
                          <a:pt x="1471" y="1723"/>
                          <a:pt x="1471" y="1723"/>
                        </a:cubicBezTo>
                        <a:cubicBezTo>
                          <a:pt x="1467" y="1719"/>
                          <a:pt x="1467" y="1719"/>
                          <a:pt x="1467" y="1719"/>
                        </a:cubicBezTo>
                        <a:cubicBezTo>
                          <a:pt x="1465" y="1717"/>
                          <a:pt x="1465" y="1717"/>
                          <a:pt x="1465" y="1717"/>
                        </a:cubicBezTo>
                        <a:cubicBezTo>
                          <a:pt x="1460" y="1715"/>
                          <a:pt x="1460" y="1715"/>
                          <a:pt x="1460" y="1715"/>
                        </a:cubicBezTo>
                        <a:cubicBezTo>
                          <a:pt x="1459" y="1713"/>
                          <a:pt x="1459" y="1713"/>
                          <a:pt x="1459" y="1713"/>
                        </a:cubicBezTo>
                        <a:cubicBezTo>
                          <a:pt x="1458" y="1711"/>
                          <a:pt x="1458" y="1711"/>
                          <a:pt x="1458" y="1711"/>
                        </a:cubicBezTo>
                        <a:cubicBezTo>
                          <a:pt x="1459" y="1709"/>
                          <a:pt x="1459" y="1709"/>
                          <a:pt x="1459" y="1709"/>
                        </a:cubicBezTo>
                        <a:cubicBezTo>
                          <a:pt x="1465" y="1702"/>
                          <a:pt x="1465" y="1702"/>
                          <a:pt x="1465" y="1702"/>
                        </a:cubicBezTo>
                        <a:cubicBezTo>
                          <a:pt x="1466" y="1700"/>
                          <a:pt x="1466" y="1700"/>
                          <a:pt x="1466" y="1700"/>
                        </a:cubicBezTo>
                        <a:cubicBezTo>
                          <a:pt x="1467" y="1697"/>
                          <a:pt x="1467" y="1697"/>
                          <a:pt x="1467" y="1697"/>
                        </a:cubicBezTo>
                        <a:cubicBezTo>
                          <a:pt x="1467" y="1694"/>
                          <a:pt x="1467" y="1694"/>
                          <a:pt x="1467" y="1694"/>
                        </a:cubicBezTo>
                        <a:cubicBezTo>
                          <a:pt x="1465" y="1692"/>
                          <a:pt x="1465" y="1692"/>
                          <a:pt x="1465" y="1692"/>
                        </a:cubicBezTo>
                        <a:cubicBezTo>
                          <a:pt x="1462" y="1691"/>
                          <a:pt x="1462" y="1691"/>
                          <a:pt x="1462" y="1691"/>
                        </a:cubicBezTo>
                        <a:cubicBezTo>
                          <a:pt x="1447" y="1694"/>
                          <a:pt x="1447" y="1694"/>
                          <a:pt x="1447" y="1694"/>
                        </a:cubicBezTo>
                        <a:cubicBezTo>
                          <a:pt x="1442" y="1693"/>
                          <a:pt x="1442" y="1693"/>
                          <a:pt x="1442" y="1693"/>
                        </a:cubicBezTo>
                        <a:cubicBezTo>
                          <a:pt x="1438" y="1690"/>
                          <a:pt x="1438" y="1690"/>
                          <a:pt x="1438" y="1690"/>
                        </a:cubicBezTo>
                        <a:cubicBezTo>
                          <a:pt x="1435" y="1686"/>
                          <a:pt x="1435" y="1686"/>
                          <a:pt x="1435" y="1686"/>
                        </a:cubicBezTo>
                        <a:cubicBezTo>
                          <a:pt x="1432" y="1681"/>
                          <a:pt x="1432" y="1681"/>
                          <a:pt x="1432" y="1681"/>
                        </a:cubicBezTo>
                        <a:cubicBezTo>
                          <a:pt x="1428" y="1679"/>
                          <a:pt x="1428" y="1679"/>
                          <a:pt x="1428" y="1679"/>
                        </a:cubicBezTo>
                        <a:cubicBezTo>
                          <a:pt x="1426" y="1680"/>
                          <a:pt x="1426" y="1680"/>
                          <a:pt x="1426" y="1680"/>
                        </a:cubicBezTo>
                        <a:cubicBezTo>
                          <a:pt x="1425" y="1680"/>
                          <a:pt x="1425" y="1680"/>
                          <a:pt x="1425" y="1680"/>
                        </a:cubicBezTo>
                        <a:cubicBezTo>
                          <a:pt x="1420" y="1686"/>
                          <a:pt x="1420" y="1686"/>
                          <a:pt x="1420" y="1686"/>
                        </a:cubicBezTo>
                        <a:cubicBezTo>
                          <a:pt x="1418" y="1689"/>
                          <a:pt x="1418" y="1689"/>
                          <a:pt x="1418" y="1689"/>
                        </a:cubicBezTo>
                        <a:cubicBezTo>
                          <a:pt x="1417" y="1692"/>
                          <a:pt x="1417" y="1692"/>
                          <a:pt x="1417" y="1692"/>
                        </a:cubicBezTo>
                        <a:lnTo>
                          <a:pt x="1418" y="1695"/>
                        </a:lnTo>
                        <a:close/>
                        <a:moveTo>
                          <a:pt x="2348" y="19"/>
                        </a:moveTo>
                        <a:cubicBezTo>
                          <a:pt x="2352" y="20"/>
                          <a:pt x="2352" y="20"/>
                          <a:pt x="2352" y="20"/>
                        </a:cubicBezTo>
                        <a:cubicBezTo>
                          <a:pt x="2357" y="19"/>
                          <a:pt x="2357" y="19"/>
                          <a:pt x="2357" y="19"/>
                        </a:cubicBezTo>
                        <a:cubicBezTo>
                          <a:pt x="2361" y="18"/>
                          <a:pt x="2361" y="18"/>
                          <a:pt x="2361" y="18"/>
                        </a:cubicBezTo>
                        <a:cubicBezTo>
                          <a:pt x="2365" y="13"/>
                          <a:pt x="2365" y="13"/>
                          <a:pt x="2365" y="13"/>
                        </a:cubicBezTo>
                        <a:cubicBezTo>
                          <a:pt x="2366" y="12"/>
                          <a:pt x="2366" y="12"/>
                          <a:pt x="2366" y="12"/>
                        </a:cubicBezTo>
                        <a:cubicBezTo>
                          <a:pt x="2366" y="9"/>
                          <a:pt x="2366" y="6"/>
                          <a:pt x="2366" y="3"/>
                        </a:cubicBezTo>
                        <a:cubicBezTo>
                          <a:pt x="2365" y="2"/>
                          <a:pt x="2365" y="2"/>
                          <a:pt x="2365" y="2"/>
                        </a:cubicBezTo>
                        <a:cubicBezTo>
                          <a:pt x="2363" y="2"/>
                          <a:pt x="2363" y="2"/>
                          <a:pt x="2363" y="2"/>
                        </a:cubicBezTo>
                        <a:cubicBezTo>
                          <a:pt x="2362" y="3"/>
                          <a:pt x="2362" y="3"/>
                          <a:pt x="2362" y="3"/>
                        </a:cubicBezTo>
                        <a:cubicBezTo>
                          <a:pt x="2359" y="7"/>
                          <a:pt x="2359" y="7"/>
                          <a:pt x="2359" y="7"/>
                        </a:cubicBezTo>
                        <a:cubicBezTo>
                          <a:pt x="2357" y="9"/>
                          <a:pt x="2357" y="9"/>
                          <a:pt x="2357" y="9"/>
                        </a:cubicBezTo>
                        <a:cubicBezTo>
                          <a:pt x="2354" y="10"/>
                          <a:pt x="2354" y="10"/>
                          <a:pt x="2354" y="10"/>
                        </a:cubicBezTo>
                        <a:cubicBezTo>
                          <a:pt x="2342" y="10"/>
                          <a:pt x="2342" y="10"/>
                          <a:pt x="2342" y="10"/>
                        </a:cubicBezTo>
                        <a:cubicBezTo>
                          <a:pt x="2337" y="9"/>
                          <a:pt x="2337" y="9"/>
                          <a:pt x="2337" y="9"/>
                        </a:cubicBezTo>
                        <a:cubicBezTo>
                          <a:pt x="2336" y="5"/>
                          <a:pt x="2336" y="5"/>
                          <a:pt x="2336" y="5"/>
                        </a:cubicBezTo>
                        <a:cubicBezTo>
                          <a:pt x="2339" y="0"/>
                          <a:pt x="2339" y="0"/>
                          <a:pt x="2339" y="0"/>
                        </a:cubicBezTo>
                        <a:cubicBezTo>
                          <a:pt x="2336" y="0"/>
                          <a:pt x="2336" y="0"/>
                          <a:pt x="2336" y="0"/>
                        </a:cubicBezTo>
                        <a:cubicBezTo>
                          <a:pt x="2334" y="2"/>
                          <a:pt x="2334" y="2"/>
                          <a:pt x="2334" y="2"/>
                        </a:cubicBezTo>
                        <a:cubicBezTo>
                          <a:pt x="2331" y="3"/>
                          <a:pt x="2331" y="3"/>
                          <a:pt x="2331" y="3"/>
                        </a:cubicBezTo>
                        <a:cubicBezTo>
                          <a:pt x="2329" y="5"/>
                          <a:pt x="2329" y="5"/>
                          <a:pt x="2329" y="5"/>
                        </a:cubicBezTo>
                        <a:cubicBezTo>
                          <a:pt x="2326" y="7"/>
                          <a:pt x="2326" y="7"/>
                          <a:pt x="2326" y="7"/>
                        </a:cubicBezTo>
                        <a:cubicBezTo>
                          <a:pt x="2324" y="9"/>
                          <a:pt x="2324" y="9"/>
                          <a:pt x="2324" y="9"/>
                        </a:cubicBezTo>
                        <a:cubicBezTo>
                          <a:pt x="2324" y="10"/>
                          <a:pt x="2324" y="10"/>
                          <a:pt x="2324" y="10"/>
                        </a:cubicBezTo>
                        <a:cubicBezTo>
                          <a:pt x="2328" y="13"/>
                          <a:pt x="2328" y="13"/>
                          <a:pt x="2328" y="13"/>
                        </a:cubicBezTo>
                        <a:cubicBezTo>
                          <a:pt x="2332" y="15"/>
                          <a:pt x="2332" y="15"/>
                          <a:pt x="2332" y="15"/>
                        </a:cubicBezTo>
                        <a:cubicBezTo>
                          <a:pt x="2340" y="16"/>
                          <a:pt x="2340" y="16"/>
                          <a:pt x="2340" y="16"/>
                        </a:cubicBezTo>
                        <a:lnTo>
                          <a:pt x="2348" y="19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rgbClr val="C0C0C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37" name="Freeform 199">
                    <a:extLst>
                      <a:ext uri="{FF2B5EF4-FFF2-40B4-BE49-F238E27FC236}">
                        <a16:creationId xmlns:a16="http://schemas.microsoft.com/office/drawing/2014/main" id="{83D9262A-6E54-7F1A-7E14-06B9565F35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175262" y="4018575"/>
                    <a:ext cx="586073" cy="544948"/>
                  </a:xfrm>
                  <a:custGeom>
                    <a:avLst/>
                    <a:gdLst>
                      <a:gd name="T0" fmla="*/ 1480 w 1560"/>
                      <a:gd name="T1" fmla="*/ 739 h 1451"/>
                      <a:gd name="T2" fmla="*/ 1369 w 1560"/>
                      <a:gd name="T3" fmla="*/ 742 h 1451"/>
                      <a:gd name="T4" fmla="*/ 1289 w 1560"/>
                      <a:gd name="T5" fmla="*/ 689 h 1451"/>
                      <a:gd name="T6" fmla="*/ 1268 w 1560"/>
                      <a:gd name="T7" fmla="*/ 621 h 1451"/>
                      <a:gd name="T8" fmla="*/ 1229 w 1560"/>
                      <a:gd name="T9" fmla="*/ 602 h 1451"/>
                      <a:gd name="T10" fmla="*/ 1204 w 1560"/>
                      <a:gd name="T11" fmla="*/ 597 h 1451"/>
                      <a:gd name="T12" fmla="*/ 1163 w 1560"/>
                      <a:gd name="T13" fmla="*/ 498 h 1451"/>
                      <a:gd name="T14" fmla="*/ 1070 w 1560"/>
                      <a:gd name="T15" fmla="*/ 453 h 1451"/>
                      <a:gd name="T16" fmla="*/ 1042 w 1560"/>
                      <a:gd name="T17" fmla="*/ 418 h 1451"/>
                      <a:gd name="T18" fmla="*/ 921 w 1560"/>
                      <a:gd name="T19" fmla="*/ 378 h 1451"/>
                      <a:gd name="T20" fmla="*/ 930 w 1560"/>
                      <a:gd name="T21" fmla="*/ 253 h 1451"/>
                      <a:gd name="T22" fmla="*/ 935 w 1560"/>
                      <a:gd name="T23" fmla="*/ 198 h 1451"/>
                      <a:gd name="T24" fmla="*/ 913 w 1560"/>
                      <a:gd name="T25" fmla="*/ 143 h 1451"/>
                      <a:gd name="T26" fmla="*/ 849 w 1560"/>
                      <a:gd name="T27" fmla="*/ 109 h 1451"/>
                      <a:gd name="T28" fmla="*/ 798 w 1560"/>
                      <a:gd name="T29" fmla="*/ 137 h 1451"/>
                      <a:gd name="T30" fmla="*/ 730 w 1560"/>
                      <a:gd name="T31" fmla="*/ 116 h 1451"/>
                      <a:gd name="T32" fmla="*/ 626 w 1560"/>
                      <a:gd name="T33" fmla="*/ 101 h 1451"/>
                      <a:gd name="T34" fmla="*/ 580 w 1560"/>
                      <a:gd name="T35" fmla="*/ 105 h 1451"/>
                      <a:gd name="T36" fmla="*/ 546 w 1560"/>
                      <a:gd name="T37" fmla="*/ 54 h 1451"/>
                      <a:gd name="T38" fmla="*/ 448 w 1560"/>
                      <a:gd name="T39" fmla="*/ 25 h 1451"/>
                      <a:gd name="T40" fmla="*/ 403 w 1560"/>
                      <a:gd name="T41" fmla="*/ 24 h 1451"/>
                      <a:gd name="T42" fmla="*/ 398 w 1560"/>
                      <a:gd name="T43" fmla="*/ 56 h 1451"/>
                      <a:gd name="T44" fmla="*/ 367 w 1560"/>
                      <a:gd name="T45" fmla="*/ 143 h 1451"/>
                      <a:gd name="T46" fmla="*/ 321 w 1560"/>
                      <a:gd name="T47" fmla="*/ 189 h 1451"/>
                      <a:gd name="T48" fmla="*/ 288 w 1560"/>
                      <a:gd name="T49" fmla="*/ 217 h 1451"/>
                      <a:gd name="T50" fmla="*/ 231 w 1560"/>
                      <a:gd name="T51" fmla="*/ 205 h 1451"/>
                      <a:gd name="T52" fmla="*/ 208 w 1560"/>
                      <a:gd name="T53" fmla="*/ 243 h 1451"/>
                      <a:gd name="T54" fmla="*/ 182 w 1560"/>
                      <a:gd name="T55" fmla="*/ 291 h 1451"/>
                      <a:gd name="T56" fmla="*/ 193 w 1560"/>
                      <a:gd name="T57" fmla="*/ 320 h 1451"/>
                      <a:gd name="T58" fmla="*/ 207 w 1560"/>
                      <a:gd name="T59" fmla="*/ 347 h 1451"/>
                      <a:gd name="T60" fmla="*/ 200 w 1560"/>
                      <a:gd name="T61" fmla="*/ 395 h 1451"/>
                      <a:gd name="T62" fmla="*/ 161 w 1560"/>
                      <a:gd name="T63" fmla="*/ 453 h 1451"/>
                      <a:gd name="T64" fmla="*/ 110 w 1560"/>
                      <a:gd name="T65" fmla="*/ 495 h 1451"/>
                      <a:gd name="T66" fmla="*/ 90 w 1560"/>
                      <a:gd name="T67" fmla="*/ 540 h 1451"/>
                      <a:gd name="T68" fmla="*/ 120 w 1560"/>
                      <a:gd name="T69" fmla="*/ 629 h 1451"/>
                      <a:gd name="T70" fmla="*/ 127 w 1560"/>
                      <a:gd name="T71" fmla="*/ 679 h 1451"/>
                      <a:gd name="T72" fmla="*/ 85 w 1560"/>
                      <a:gd name="T73" fmla="*/ 742 h 1451"/>
                      <a:gd name="T74" fmla="*/ 58 w 1560"/>
                      <a:gd name="T75" fmla="*/ 800 h 1451"/>
                      <a:gd name="T76" fmla="*/ 119 w 1560"/>
                      <a:gd name="T77" fmla="*/ 837 h 1451"/>
                      <a:gd name="T78" fmla="*/ 113 w 1560"/>
                      <a:gd name="T79" fmla="*/ 864 h 1451"/>
                      <a:gd name="T80" fmla="*/ 42 w 1560"/>
                      <a:gd name="T81" fmla="*/ 976 h 1451"/>
                      <a:gd name="T82" fmla="*/ 62 w 1560"/>
                      <a:gd name="T83" fmla="*/ 1058 h 1451"/>
                      <a:gd name="T84" fmla="*/ 58 w 1560"/>
                      <a:gd name="T85" fmla="*/ 1141 h 1451"/>
                      <a:gd name="T86" fmla="*/ 59 w 1560"/>
                      <a:gd name="T87" fmla="*/ 1172 h 1451"/>
                      <a:gd name="T88" fmla="*/ 13 w 1560"/>
                      <a:gd name="T89" fmla="*/ 1237 h 1451"/>
                      <a:gd name="T90" fmla="*/ 83 w 1560"/>
                      <a:gd name="T91" fmla="*/ 1286 h 1451"/>
                      <a:gd name="T92" fmla="*/ 76 w 1560"/>
                      <a:gd name="T93" fmla="*/ 1389 h 1451"/>
                      <a:gd name="T94" fmla="*/ 225 w 1560"/>
                      <a:gd name="T95" fmla="*/ 1421 h 1451"/>
                      <a:gd name="T96" fmla="*/ 324 w 1560"/>
                      <a:gd name="T97" fmla="*/ 1426 h 1451"/>
                      <a:gd name="T98" fmla="*/ 382 w 1560"/>
                      <a:gd name="T99" fmla="*/ 1371 h 1451"/>
                      <a:gd name="T100" fmla="*/ 468 w 1560"/>
                      <a:gd name="T101" fmla="*/ 1370 h 1451"/>
                      <a:gd name="T102" fmla="*/ 562 w 1560"/>
                      <a:gd name="T103" fmla="*/ 1335 h 1451"/>
                      <a:gd name="T104" fmla="*/ 651 w 1560"/>
                      <a:gd name="T105" fmla="*/ 1308 h 1451"/>
                      <a:gd name="T106" fmla="*/ 766 w 1560"/>
                      <a:gd name="T107" fmla="*/ 1169 h 1451"/>
                      <a:gd name="T108" fmla="*/ 817 w 1560"/>
                      <a:gd name="T109" fmla="*/ 1151 h 1451"/>
                      <a:gd name="T110" fmla="*/ 888 w 1560"/>
                      <a:gd name="T111" fmla="*/ 1129 h 1451"/>
                      <a:gd name="T112" fmla="*/ 974 w 1560"/>
                      <a:gd name="T113" fmla="*/ 1124 h 1451"/>
                      <a:gd name="T114" fmla="*/ 1143 w 1560"/>
                      <a:gd name="T115" fmla="*/ 1121 h 1451"/>
                      <a:gd name="T116" fmla="*/ 1279 w 1560"/>
                      <a:gd name="T117" fmla="*/ 968 h 1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1560" h="1451">
                        <a:moveTo>
                          <a:pt x="1553" y="725"/>
                        </a:moveTo>
                        <a:cubicBezTo>
                          <a:pt x="1553" y="726"/>
                          <a:pt x="1553" y="726"/>
                          <a:pt x="1553" y="726"/>
                        </a:cubicBezTo>
                        <a:cubicBezTo>
                          <a:pt x="1553" y="726"/>
                          <a:pt x="1553" y="726"/>
                          <a:pt x="1553" y="726"/>
                        </a:cubicBezTo>
                        <a:cubicBezTo>
                          <a:pt x="1553" y="723"/>
                          <a:pt x="1553" y="723"/>
                          <a:pt x="1553" y="723"/>
                        </a:cubicBezTo>
                        <a:cubicBezTo>
                          <a:pt x="1550" y="726"/>
                          <a:pt x="1550" y="726"/>
                          <a:pt x="1550" y="726"/>
                        </a:cubicBezTo>
                        <a:cubicBezTo>
                          <a:pt x="1545" y="729"/>
                          <a:pt x="1545" y="729"/>
                          <a:pt x="1545" y="729"/>
                        </a:cubicBezTo>
                        <a:cubicBezTo>
                          <a:pt x="1533" y="730"/>
                          <a:pt x="1533" y="730"/>
                          <a:pt x="1533" y="730"/>
                        </a:cubicBezTo>
                        <a:cubicBezTo>
                          <a:pt x="1527" y="733"/>
                          <a:pt x="1527" y="733"/>
                          <a:pt x="1527" y="733"/>
                        </a:cubicBezTo>
                        <a:cubicBezTo>
                          <a:pt x="1520" y="738"/>
                          <a:pt x="1520" y="738"/>
                          <a:pt x="1520" y="738"/>
                        </a:cubicBezTo>
                        <a:cubicBezTo>
                          <a:pt x="1515" y="745"/>
                          <a:pt x="1515" y="745"/>
                          <a:pt x="1515" y="745"/>
                        </a:cubicBezTo>
                        <a:cubicBezTo>
                          <a:pt x="1505" y="750"/>
                          <a:pt x="1505" y="750"/>
                          <a:pt x="1505" y="750"/>
                        </a:cubicBezTo>
                        <a:cubicBezTo>
                          <a:pt x="1497" y="748"/>
                          <a:pt x="1497" y="748"/>
                          <a:pt x="1497" y="748"/>
                        </a:cubicBezTo>
                        <a:cubicBezTo>
                          <a:pt x="1485" y="740"/>
                          <a:pt x="1485" y="740"/>
                          <a:pt x="1485" y="740"/>
                        </a:cubicBezTo>
                        <a:cubicBezTo>
                          <a:pt x="1480" y="739"/>
                          <a:pt x="1480" y="739"/>
                          <a:pt x="1480" y="739"/>
                        </a:cubicBezTo>
                        <a:cubicBezTo>
                          <a:pt x="1477" y="740"/>
                          <a:pt x="1477" y="740"/>
                          <a:pt x="1477" y="740"/>
                        </a:cubicBezTo>
                        <a:cubicBezTo>
                          <a:pt x="1476" y="742"/>
                          <a:pt x="1476" y="742"/>
                          <a:pt x="1476" y="742"/>
                        </a:cubicBezTo>
                        <a:cubicBezTo>
                          <a:pt x="1473" y="748"/>
                          <a:pt x="1473" y="748"/>
                          <a:pt x="1473" y="748"/>
                        </a:cubicBezTo>
                        <a:cubicBezTo>
                          <a:pt x="1472" y="751"/>
                          <a:pt x="1472" y="751"/>
                          <a:pt x="1472" y="751"/>
                        </a:cubicBezTo>
                        <a:cubicBezTo>
                          <a:pt x="1469" y="753"/>
                          <a:pt x="1469" y="753"/>
                          <a:pt x="1469" y="753"/>
                        </a:cubicBezTo>
                        <a:cubicBezTo>
                          <a:pt x="1466" y="753"/>
                          <a:pt x="1466" y="753"/>
                          <a:pt x="1466" y="753"/>
                        </a:cubicBezTo>
                        <a:cubicBezTo>
                          <a:pt x="1462" y="752"/>
                          <a:pt x="1462" y="752"/>
                          <a:pt x="1462" y="752"/>
                        </a:cubicBezTo>
                        <a:cubicBezTo>
                          <a:pt x="1458" y="750"/>
                          <a:pt x="1458" y="750"/>
                          <a:pt x="1458" y="750"/>
                        </a:cubicBezTo>
                        <a:cubicBezTo>
                          <a:pt x="1438" y="746"/>
                          <a:pt x="1438" y="746"/>
                          <a:pt x="1438" y="746"/>
                        </a:cubicBezTo>
                        <a:cubicBezTo>
                          <a:pt x="1411" y="745"/>
                          <a:pt x="1411" y="745"/>
                          <a:pt x="1411" y="745"/>
                        </a:cubicBezTo>
                        <a:cubicBezTo>
                          <a:pt x="1395" y="748"/>
                          <a:pt x="1395" y="748"/>
                          <a:pt x="1395" y="748"/>
                        </a:cubicBezTo>
                        <a:cubicBezTo>
                          <a:pt x="1384" y="748"/>
                          <a:pt x="1384" y="748"/>
                          <a:pt x="1384" y="748"/>
                        </a:cubicBezTo>
                        <a:cubicBezTo>
                          <a:pt x="1376" y="745"/>
                          <a:pt x="1376" y="745"/>
                          <a:pt x="1376" y="745"/>
                        </a:cubicBezTo>
                        <a:cubicBezTo>
                          <a:pt x="1369" y="742"/>
                          <a:pt x="1369" y="742"/>
                          <a:pt x="1369" y="742"/>
                        </a:cubicBezTo>
                        <a:cubicBezTo>
                          <a:pt x="1360" y="737"/>
                          <a:pt x="1360" y="737"/>
                          <a:pt x="1360" y="737"/>
                        </a:cubicBezTo>
                        <a:cubicBezTo>
                          <a:pt x="1356" y="735"/>
                          <a:pt x="1356" y="735"/>
                          <a:pt x="1356" y="735"/>
                        </a:cubicBezTo>
                        <a:cubicBezTo>
                          <a:pt x="1353" y="735"/>
                          <a:pt x="1353" y="735"/>
                          <a:pt x="1353" y="735"/>
                        </a:cubicBezTo>
                        <a:cubicBezTo>
                          <a:pt x="1349" y="735"/>
                          <a:pt x="1349" y="735"/>
                          <a:pt x="1349" y="735"/>
                        </a:cubicBezTo>
                        <a:cubicBezTo>
                          <a:pt x="1345" y="738"/>
                          <a:pt x="1345" y="738"/>
                          <a:pt x="1345" y="738"/>
                        </a:cubicBezTo>
                        <a:cubicBezTo>
                          <a:pt x="1335" y="745"/>
                          <a:pt x="1335" y="745"/>
                          <a:pt x="1335" y="745"/>
                        </a:cubicBezTo>
                        <a:cubicBezTo>
                          <a:pt x="1326" y="748"/>
                          <a:pt x="1326" y="748"/>
                          <a:pt x="1326" y="748"/>
                        </a:cubicBezTo>
                        <a:cubicBezTo>
                          <a:pt x="1317" y="755"/>
                          <a:pt x="1317" y="755"/>
                          <a:pt x="1317" y="755"/>
                        </a:cubicBezTo>
                        <a:cubicBezTo>
                          <a:pt x="1313" y="757"/>
                          <a:pt x="1313" y="757"/>
                          <a:pt x="1313" y="757"/>
                        </a:cubicBezTo>
                        <a:cubicBezTo>
                          <a:pt x="1306" y="757"/>
                          <a:pt x="1306" y="757"/>
                          <a:pt x="1306" y="757"/>
                        </a:cubicBezTo>
                        <a:cubicBezTo>
                          <a:pt x="1302" y="754"/>
                          <a:pt x="1302" y="754"/>
                          <a:pt x="1302" y="754"/>
                        </a:cubicBezTo>
                        <a:cubicBezTo>
                          <a:pt x="1296" y="746"/>
                          <a:pt x="1296" y="746"/>
                          <a:pt x="1296" y="746"/>
                        </a:cubicBezTo>
                        <a:cubicBezTo>
                          <a:pt x="1291" y="734"/>
                          <a:pt x="1291" y="734"/>
                          <a:pt x="1291" y="734"/>
                        </a:cubicBezTo>
                        <a:cubicBezTo>
                          <a:pt x="1289" y="689"/>
                          <a:pt x="1289" y="689"/>
                          <a:pt x="1289" y="689"/>
                        </a:cubicBezTo>
                        <a:cubicBezTo>
                          <a:pt x="1286" y="683"/>
                          <a:pt x="1286" y="683"/>
                          <a:pt x="1286" y="683"/>
                        </a:cubicBezTo>
                        <a:cubicBezTo>
                          <a:pt x="1279" y="672"/>
                          <a:pt x="1279" y="672"/>
                          <a:pt x="1279" y="672"/>
                        </a:cubicBezTo>
                        <a:cubicBezTo>
                          <a:pt x="1277" y="666"/>
                          <a:pt x="1277" y="666"/>
                          <a:pt x="1277" y="666"/>
                        </a:cubicBezTo>
                        <a:cubicBezTo>
                          <a:pt x="1275" y="659"/>
                          <a:pt x="1275" y="659"/>
                          <a:pt x="1275" y="659"/>
                        </a:cubicBezTo>
                        <a:cubicBezTo>
                          <a:pt x="1274" y="652"/>
                          <a:pt x="1274" y="652"/>
                          <a:pt x="1274" y="652"/>
                        </a:cubicBezTo>
                        <a:cubicBezTo>
                          <a:pt x="1273" y="645"/>
                          <a:pt x="1273" y="645"/>
                          <a:pt x="1273" y="645"/>
                        </a:cubicBezTo>
                        <a:cubicBezTo>
                          <a:pt x="1275" y="639"/>
                          <a:pt x="1275" y="639"/>
                          <a:pt x="1275" y="639"/>
                        </a:cubicBezTo>
                        <a:cubicBezTo>
                          <a:pt x="1278" y="634"/>
                          <a:pt x="1278" y="634"/>
                          <a:pt x="1278" y="634"/>
                        </a:cubicBezTo>
                        <a:cubicBezTo>
                          <a:pt x="1280" y="629"/>
                          <a:pt x="1280" y="629"/>
                          <a:pt x="1280" y="629"/>
                        </a:cubicBezTo>
                        <a:cubicBezTo>
                          <a:pt x="1282" y="626"/>
                          <a:pt x="1282" y="626"/>
                          <a:pt x="1282" y="626"/>
                        </a:cubicBezTo>
                        <a:cubicBezTo>
                          <a:pt x="1281" y="622"/>
                          <a:pt x="1281" y="622"/>
                          <a:pt x="1281" y="622"/>
                        </a:cubicBezTo>
                        <a:cubicBezTo>
                          <a:pt x="1279" y="621"/>
                          <a:pt x="1279" y="621"/>
                          <a:pt x="1279" y="621"/>
                        </a:cubicBezTo>
                        <a:cubicBezTo>
                          <a:pt x="1273" y="620"/>
                          <a:pt x="1273" y="620"/>
                          <a:pt x="1273" y="620"/>
                        </a:cubicBezTo>
                        <a:cubicBezTo>
                          <a:pt x="1268" y="621"/>
                          <a:pt x="1268" y="621"/>
                          <a:pt x="1268" y="621"/>
                        </a:cubicBezTo>
                        <a:cubicBezTo>
                          <a:pt x="1259" y="625"/>
                          <a:pt x="1259" y="625"/>
                          <a:pt x="1259" y="625"/>
                        </a:cubicBezTo>
                        <a:cubicBezTo>
                          <a:pt x="1255" y="626"/>
                          <a:pt x="1255" y="626"/>
                          <a:pt x="1255" y="626"/>
                        </a:cubicBezTo>
                        <a:cubicBezTo>
                          <a:pt x="1250" y="626"/>
                          <a:pt x="1250" y="626"/>
                          <a:pt x="1250" y="626"/>
                        </a:cubicBezTo>
                        <a:cubicBezTo>
                          <a:pt x="1247" y="624"/>
                          <a:pt x="1247" y="624"/>
                          <a:pt x="1247" y="624"/>
                        </a:cubicBezTo>
                        <a:cubicBezTo>
                          <a:pt x="1244" y="620"/>
                          <a:pt x="1244" y="620"/>
                          <a:pt x="1244" y="620"/>
                        </a:cubicBezTo>
                        <a:cubicBezTo>
                          <a:pt x="1243" y="615"/>
                          <a:pt x="1243" y="615"/>
                          <a:pt x="1243" y="615"/>
                        </a:cubicBezTo>
                        <a:cubicBezTo>
                          <a:pt x="1243" y="610"/>
                          <a:pt x="1243" y="610"/>
                          <a:pt x="1243" y="610"/>
                        </a:cubicBezTo>
                        <a:cubicBezTo>
                          <a:pt x="1243" y="605"/>
                          <a:pt x="1243" y="605"/>
                          <a:pt x="1243" y="605"/>
                        </a:cubicBezTo>
                        <a:cubicBezTo>
                          <a:pt x="1241" y="601"/>
                          <a:pt x="1241" y="601"/>
                          <a:pt x="1241" y="601"/>
                        </a:cubicBezTo>
                        <a:cubicBezTo>
                          <a:pt x="1237" y="599"/>
                          <a:pt x="1237" y="599"/>
                          <a:pt x="1237" y="599"/>
                        </a:cubicBezTo>
                        <a:cubicBezTo>
                          <a:pt x="1234" y="598"/>
                          <a:pt x="1234" y="598"/>
                          <a:pt x="1234" y="598"/>
                        </a:cubicBezTo>
                        <a:cubicBezTo>
                          <a:pt x="1231" y="599"/>
                          <a:pt x="1231" y="599"/>
                          <a:pt x="1231" y="599"/>
                        </a:cubicBezTo>
                        <a:cubicBezTo>
                          <a:pt x="1229" y="600"/>
                          <a:pt x="1229" y="600"/>
                          <a:pt x="1229" y="600"/>
                        </a:cubicBezTo>
                        <a:cubicBezTo>
                          <a:pt x="1229" y="602"/>
                          <a:pt x="1229" y="602"/>
                          <a:pt x="1229" y="602"/>
                        </a:cubicBezTo>
                        <a:cubicBezTo>
                          <a:pt x="1227" y="610"/>
                          <a:pt x="1227" y="610"/>
                          <a:pt x="1227" y="610"/>
                        </a:cubicBezTo>
                        <a:cubicBezTo>
                          <a:pt x="1226" y="612"/>
                          <a:pt x="1226" y="612"/>
                          <a:pt x="1226" y="612"/>
                        </a:cubicBezTo>
                        <a:cubicBezTo>
                          <a:pt x="1226" y="613"/>
                          <a:pt x="1226" y="613"/>
                          <a:pt x="1226" y="613"/>
                        </a:cubicBezTo>
                        <a:cubicBezTo>
                          <a:pt x="1223" y="615"/>
                          <a:pt x="1223" y="615"/>
                          <a:pt x="1223" y="615"/>
                        </a:cubicBezTo>
                        <a:cubicBezTo>
                          <a:pt x="1221" y="615"/>
                          <a:pt x="1221" y="615"/>
                          <a:pt x="1221" y="615"/>
                        </a:cubicBezTo>
                        <a:cubicBezTo>
                          <a:pt x="1216" y="616"/>
                          <a:pt x="1216" y="616"/>
                          <a:pt x="1216" y="616"/>
                        </a:cubicBezTo>
                        <a:cubicBezTo>
                          <a:pt x="1207" y="616"/>
                          <a:pt x="1207" y="616"/>
                          <a:pt x="1207" y="616"/>
                        </a:cubicBezTo>
                        <a:cubicBezTo>
                          <a:pt x="1203" y="615"/>
                          <a:pt x="1203" y="615"/>
                          <a:pt x="1203" y="615"/>
                        </a:cubicBezTo>
                        <a:cubicBezTo>
                          <a:pt x="1200" y="613"/>
                          <a:pt x="1200" y="613"/>
                          <a:pt x="1200" y="613"/>
                        </a:cubicBezTo>
                        <a:cubicBezTo>
                          <a:pt x="1199" y="608"/>
                          <a:pt x="1199" y="608"/>
                          <a:pt x="1199" y="608"/>
                        </a:cubicBezTo>
                        <a:cubicBezTo>
                          <a:pt x="1199" y="605"/>
                          <a:pt x="1199" y="605"/>
                          <a:pt x="1199" y="605"/>
                        </a:cubicBezTo>
                        <a:cubicBezTo>
                          <a:pt x="1200" y="601"/>
                          <a:pt x="1200" y="601"/>
                          <a:pt x="1200" y="601"/>
                        </a:cubicBezTo>
                        <a:cubicBezTo>
                          <a:pt x="1201" y="599"/>
                          <a:pt x="1201" y="599"/>
                          <a:pt x="1201" y="599"/>
                        </a:cubicBezTo>
                        <a:cubicBezTo>
                          <a:pt x="1204" y="597"/>
                          <a:pt x="1204" y="597"/>
                          <a:pt x="1204" y="597"/>
                        </a:cubicBezTo>
                        <a:cubicBezTo>
                          <a:pt x="1211" y="594"/>
                          <a:pt x="1211" y="594"/>
                          <a:pt x="1211" y="594"/>
                        </a:cubicBezTo>
                        <a:cubicBezTo>
                          <a:pt x="1214" y="591"/>
                          <a:pt x="1214" y="591"/>
                          <a:pt x="1214" y="591"/>
                        </a:cubicBezTo>
                        <a:cubicBezTo>
                          <a:pt x="1215" y="589"/>
                          <a:pt x="1215" y="589"/>
                          <a:pt x="1215" y="589"/>
                        </a:cubicBezTo>
                        <a:cubicBezTo>
                          <a:pt x="1215" y="586"/>
                          <a:pt x="1215" y="586"/>
                          <a:pt x="1215" y="586"/>
                        </a:cubicBezTo>
                        <a:cubicBezTo>
                          <a:pt x="1213" y="582"/>
                          <a:pt x="1213" y="582"/>
                          <a:pt x="1213" y="582"/>
                        </a:cubicBezTo>
                        <a:cubicBezTo>
                          <a:pt x="1204" y="568"/>
                          <a:pt x="1204" y="568"/>
                          <a:pt x="1204" y="568"/>
                        </a:cubicBezTo>
                        <a:cubicBezTo>
                          <a:pt x="1195" y="548"/>
                          <a:pt x="1195" y="548"/>
                          <a:pt x="1195" y="548"/>
                        </a:cubicBezTo>
                        <a:cubicBezTo>
                          <a:pt x="1192" y="537"/>
                          <a:pt x="1192" y="537"/>
                          <a:pt x="1192" y="537"/>
                        </a:cubicBezTo>
                        <a:cubicBezTo>
                          <a:pt x="1190" y="532"/>
                          <a:pt x="1190" y="532"/>
                          <a:pt x="1190" y="532"/>
                        </a:cubicBezTo>
                        <a:cubicBezTo>
                          <a:pt x="1186" y="527"/>
                          <a:pt x="1186" y="527"/>
                          <a:pt x="1186" y="527"/>
                        </a:cubicBezTo>
                        <a:cubicBezTo>
                          <a:pt x="1180" y="520"/>
                          <a:pt x="1180" y="520"/>
                          <a:pt x="1180" y="520"/>
                        </a:cubicBezTo>
                        <a:cubicBezTo>
                          <a:pt x="1176" y="513"/>
                          <a:pt x="1176" y="513"/>
                          <a:pt x="1176" y="513"/>
                        </a:cubicBezTo>
                        <a:cubicBezTo>
                          <a:pt x="1168" y="505"/>
                          <a:pt x="1168" y="505"/>
                          <a:pt x="1168" y="505"/>
                        </a:cubicBezTo>
                        <a:cubicBezTo>
                          <a:pt x="1163" y="498"/>
                          <a:pt x="1163" y="498"/>
                          <a:pt x="1163" y="498"/>
                        </a:cubicBezTo>
                        <a:cubicBezTo>
                          <a:pt x="1146" y="480"/>
                          <a:pt x="1146" y="480"/>
                          <a:pt x="1146" y="480"/>
                        </a:cubicBezTo>
                        <a:cubicBezTo>
                          <a:pt x="1138" y="473"/>
                          <a:pt x="1138" y="473"/>
                          <a:pt x="1138" y="473"/>
                        </a:cubicBezTo>
                        <a:cubicBezTo>
                          <a:pt x="1134" y="470"/>
                          <a:pt x="1134" y="470"/>
                          <a:pt x="1134" y="470"/>
                        </a:cubicBezTo>
                        <a:cubicBezTo>
                          <a:pt x="1126" y="467"/>
                          <a:pt x="1126" y="467"/>
                          <a:pt x="1126" y="467"/>
                        </a:cubicBezTo>
                        <a:cubicBezTo>
                          <a:pt x="1123" y="465"/>
                          <a:pt x="1123" y="465"/>
                          <a:pt x="1123" y="465"/>
                        </a:cubicBezTo>
                        <a:cubicBezTo>
                          <a:pt x="1116" y="459"/>
                          <a:pt x="1116" y="459"/>
                          <a:pt x="1116" y="459"/>
                        </a:cubicBezTo>
                        <a:cubicBezTo>
                          <a:pt x="1111" y="456"/>
                          <a:pt x="1111" y="456"/>
                          <a:pt x="1111" y="456"/>
                        </a:cubicBezTo>
                        <a:cubicBezTo>
                          <a:pt x="1103" y="456"/>
                          <a:pt x="1103" y="456"/>
                          <a:pt x="1103" y="456"/>
                        </a:cubicBezTo>
                        <a:cubicBezTo>
                          <a:pt x="1090" y="459"/>
                          <a:pt x="1090" y="459"/>
                          <a:pt x="1090" y="459"/>
                        </a:cubicBezTo>
                        <a:cubicBezTo>
                          <a:pt x="1083" y="462"/>
                          <a:pt x="1083" y="462"/>
                          <a:pt x="1083" y="462"/>
                        </a:cubicBezTo>
                        <a:cubicBezTo>
                          <a:pt x="1078" y="461"/>
                          <a:pt x="1078" y="461"/>
                          <a:pt x="1078" y="461"/>
                        </a:cubicBezTo>
                        <a:cubicBezTo>
                          <a:pt x="1076" y="457"/>
                          <a:pt x="1076" y="457"/>
                          <a:pt x="1076" y="457"/>
                        </a:cubicBezTo>
                        <a:cubicBezTo>
                          <a:pt x="1074" y="454"/>
                          <a:pt x="1074" y="454"/>
                          <a:pt x="1074" y="454"/>
                        </a:cubicBezTo>
                        <a:cubicBezTo>
                          <a:pt x="1070" y="453"/>
                          <a:pt x="1070" y="453"/>
                          <a:pt x="1070" y="453"/>
                        </a:cubicBezTo>
                        <a:cubicBezTo>
                          <a:pt x="1069" y="455"/>
                          <a:pt x="1069" y="455"/>
                          <a:pt x="1069" y="455"/>
                        </a:cubicBezTo>
                        <a:cubicBezTo>
                          <a:pt x="1066" y="459"/>
                          <a:pt x="1066" y="459"/>
                          <a:pt x="1066" y="459"/>
                        </a:cubicBezTo>
                        <a:cubicBezTo>
                          <a:pt x="1063" y="462"/>
                          <a:pt x="1063" y="462"/>
                          <a:pt x="1063" y="462"/>
                        </a:cubicBezTo>
                        <a:cubicBezTo>
                          <a:pt x="1061" y="459"/>
                          <a:pt x="1061" y="459"/>
                          <a:pt x="1061" y="459"/>
                        </a:cubicBezTo>
                        <a:cubicBezTo>
                          <a:pt x="1060" y="455"/>
                          <a:pt x="1060" y="455"/>
                          <a:pt x="1060" y="455"/>
                        </a:cubicBezTo>
                        <a:cubicBezTo>
                          <a:pt x="1056" y="451"/>
                          <a:pt x="1056" y="451"/>
                          <a:pt x="1056" y="451"/>
                        </a:cubicBezTo>
                        <a:cubicBezTo>
                          <a:pt x="1053" y="448"/>
                          <a:pt x="1053" y="448"/>
                          <a:pt x="1053" y="448"/>
                        </a:cubicBezTo>
                        <a:cubicBezTo>
                          <a:pt x="1051" y="443"/>
                          <a:pt x="1051" y="443"/>
                          <a:pt x="1051" y="443"/>
                        </a:cubicBezTo>
                        <a:cubicBezTo>
                          <a:pt x="1050" y="440"/>
                          <a:pt x="1050" y="440"/>
                          <a:pt x="1050" y="440"/>
                        </a:cubicBezTo>
                        <a:cubicBezTo>
                          <a:pt x="1050" y="432"/>
                          <a:pt x="1050" y="432"/>
                          <a:pt x="1050" y="432"/>
                        </a:cubicBezTo>
                        <a:cubicBezTo>
                          <a:pt x="1049" y="429"/>
                          <a:pt x="1049" y="429"/>
                          <a:pt x="1049" y="429"/>
                        </a:cubicBezTo>
                        <a:cubicBezTo>
                          <a:pt x="1047" y="424"/>
                          <a:pt x="1047" y="424"/>
                          <a:pt x="1047" y="424"/>
                        </a:cubicBezTo>
                        <a:cubicBezTo>
                          <a:pt x="1045" y="421"/>
                          <a:pt x="1045" y="421"/>
                          <a:pt x="1045" y="421"/>
                        </a:cubicBezTo>
                        <a:cubicBezTo>
                          <a:pt x="1042" y="418"/>
                          <a:pt x="1042" y="418"/>
                          <a:pt x="1042" y="418"/>
                        </a:cubicBezTo>
                        <a:cubicBezTo>
                          <a:pt x="1041" y="412"/>
                          <a:pt x="1041" y="412"/>
                          <a:pt x="1041" y="412"/>
                        </a:cubicBezTo>
                        <a:cubicBezTo>
                          <a:pt x="1042" y="419"/>
                          <a:pt x="1042" y="419"/>
                          <a:pt x="1042" y="419"/>
                        </a:cubicBezTo>
                        <a:cubicBezTo>
                          <a:pt x="1036" y="424"/>
                          <a:pt x="1036" y="424"/>
                          <a:pt x="1036" y="424"/>
                        </a:cubicBezTo>
                        <a:cubicBezTo>
                          <a:pt x="1033" y="425"/>
                          <a:pt x="1033" y="425"/>
                          <a:pt x="1033" y="425"/>
                        </a:cubicBezTo>
                        <a:cubicBezTo>
                          <a:pt x="1008" y="428"/>
                          <a:pt x="1008" y="428"/>
                          <a:pt x="1008" y="428"/>
                        </a:cubicBezTo>
                        <a:cubicBezTo>
                          <a:pt x="981" y="425"/>
                          <a:pt x="981" y="425"/>
                          <a:pt x="981" y="425"/>
                        </a:cubicBezTo>
                        <a:cubicBezTo>
                          <a:pt x="978" y="424"/>
                          <a:pt x="978" y="424"/>
                          <a:pt x="978" y="424"/>
                        </a:cubicBezTo>
                        <a:cubicBezTo>
                          <a:pt x="972" y="413"/>
                          <a:pt x="972" y="413"/>
                          <a:pt x="972" y="413"/>
                        </a:cubicBezTo>
                        <a:cubicBezTo>
                          <a:pt x="970" y="411"/>
                          <a:pt x="970" y="411"/>
                          <a:pt x="970" y="411"/>
                        </a:cubicBezTo>
                        <a:cubicBezTo>
                          <a:pt x="963" y="405"/>
                          <a:pt x="963" y="405"/>
                          <a:pt x="963" y="405"/>
                        </a:cubicBezTo>
                        <a:cubicBezTo>
                          <a:pt x="950" y="393"/>
                          <a:pt x="950" y="393"/>
                          <a:pt x="950" y="393"/>
                        </a:cubicBezTo>
                        <a:cubicBezTo>
                          <a:pt x="939" y="389"/>
                          <a:pt x="939" y="389"/>
                          <a:pt x="939" y="389"/>
                        </a:cubicBezTo>
                        <a:cubicBezTo>
                          <a:pt x="922" y="378"/>
                          <a:pt x="922" y="378"/>
                          <a:pt x="922" y="378"/>
                        </a:cubicBezTo>
                        <a:cubicBezTo>
                          <a:pt x="921" y="378"/>
                          <a:pt x="921" y="378"/>
                          <a:pt x="921" y="378"/>
                        </a:cubicBezTo>
                        <a:cubicBezTo>
                          <a:pt x="932" y="367"/>
                          <a:pt x="932" y="367"/>
                          <a:pt x="932" y="367"/>
                        </a:cubicBezTo>
                        <a:cubicBezTo>
                          <a:pt x="936" y="363"/>
                          <a:pt x="936" y="363"/>
                          <a:pt x="936" y="363"/>
                        </a:cubicBezTo>
                        <a:cubicBezTo>
                          <a:pt x="937" y="356"/>
                          <a:pt x="937" y="356"/>
                          <a:pt x="937" y="356"/>
                        </a:cubicBezTo>
                        <a:cubicBezTo>
                          <a:pt x="937" y="338"/>
                          <a:pt x="937" y="338"/>
                          <a:pt x="937" y="338"/>
                        </a:cubicBezTo>
                        <a:cubicBezTo>
                          <a:pt x="934" y="326"/>
                          <a:pt x="934" y="326"/>
                          <a:pt x="934" y="326"/>
                        </a:cubicBezTo>
                        <a:cubicBezTo>
                          <a:pt x="929" y="300"/>
                          <a:pt x="929" y="300"/>
                          <a:pt x="929" y="300"/>
                        </a:cubicBezTo>
                        <a:cubicBezTo>
                          <a:pt x="927" y="295"/>
                          <a:pt x="927" y="295"/>
                          <a:pt x="927" y="295"/>
                        </a:cubicBezTo>
                        <a:cubicBezTo>
                          <a:pt x="909" y="299"/>
                          <a:pt x="909" y="299"/>
                          <a:pt x="909" y="299"/>
                        </a:cubicBezTo>
                        <a:cubicBezTo>
                          <a:pt x="903" y="297"/>
                          <a:pt x="903" y="297"/>
                          <a:pt x="903" y="297"/>
                        </a:cubicBezTo>
                        <a:cubicBezTo>
                          <a:pt x="902" y="285"/>
                          <a:pt x="902" y="285"/>
                          <a:pt x="902" y="285"/>
                        </a:cubicBezTo>
                        <a:cubicBezTo>
                          <a:pt x="906" y="274"/>
                          <a:pt x="906" y="274"/>
                          <a:pt x="906" y="274"/>
                        </a:cubicBezTo>
                        <a:cubicBezTo>
                          <a:pt x="913" y="264"/>
                          <a:pt x="913" y="264"/>
                          <a:pt x="913" y="264"/>
                        </a:cubicBezTo>
                        <a:cubicBezTo>
                          <a:pt x="922" y="256"/>
                          <a:pt x="922" y="256"/>
                          <a:pt x="922" y="256"/>
                        </a:cubicBezTo>
                        <a:cubicBezTo>
                          <a:pt x="930" y="253"/>
                          <a:pt x="930" y="253"/>
                          <a:pt x="930" y="253"/>
                        </a:cubicBezTo>
                        <a:cubicBezTo>
                          <a:pt x="927" y="244"/>
                          <a:pt x="927" y="244"/>
                          <a:pt x="927" y="244"/>
                        </a:cubicBezTo>
                        <a:cubicBezTo>
                          <a:pt x="925" y="237"/>
                          <a:pt x="925" y="237"/>
                          <a:pt x="925" y="237"/>
                        </a:cubicBezTo>
                        <a:cubicBezTo>
                          <a:pt x="925" y="230"/>
                          <a:pt x="925" y="230"/>
                          <a:pt x="925" y="230"/>
                        </a:cubicBezTo>
                        <a:cubicBezTo>
                          <a:pt x="925" y="223"/>
                          <a:pt x="925" y="223"/>
                          <a:pt x="925" y="223"/>
                        </a:cubicBezTo>
                        <a:cubicBezTo>
                          <a:pt x="925" y="219"/>
                          <a:pt x="925" y="219"/>
                          <a:pt x="925" y="219"/>
                        </a:cubicBezTo>
                        <a:cubicBezTo>
                          <a:pt x="925" y="218"/>
                          <a:pt x="925" y="218"/>
                          <a:pt x="925" y="218"/>
                        </a:cubicBezTo>
                        <a:cubicBezTo>
                          <a:pt x="925" y="216"/>
                          <a:pt x="925" y="216"/>
                          <a:pt x="925" y="216"/>
                        </a:cubicBezTo>
                        <a:cubicBezTo>
                          <a:pt x="927" y="214"/>
                          <a:pt x="927" y="214"/>
                          <a:pt x="927" y="214"/>
                        </a:cubicBezTo>
                        <a:cubicBezTo>
                          <a:pt x="931" y="211"/>
                          <a:pt x="931" y="211"/>
                          <a:pt x="931" y="211"/>
                        </a:cubicBezTo>
                        <a:cubicBezTo>
                          <a:pt x="932" y="209"/>
                          <a:pt x="932" y="209"/>
                          <a:pt x="932" y="209"/>
                        </a:cubicBezTo>
                        <a:cubicBezTo>
                          <a:pt x="934" y="205"/>
                          <a:pt x="934" y="205"/>
                          <a:pt x="934" y="205"/>
                        </a:cubicBezTo>
                        <a:cubicBezTo>
                          <a:pt x="934" y="200"/>
                          <a:pt x="934" y="200"/>
                          <a:pt x="934" y="200"/>
                        </a:cubicBezTo>
                        <a:cubicBezTo>
                          <a:pt x="934" y="204"/>
                          <a:pt x="934" y="204"/>
                          <a:pt x="934" y="204"/>
                        </a:cubicBezTo>
                        <a:cubicBezTo>
                          <a:pt x="935" y="198"/>
                          <a:pt x="935" y="198"/>
                          <a:pt x="935" y="198"/>
                        </a:cubicBezTo>
                        <a:cubicBezTo>
                          <a:pt x="936" y="193"/>
                          <a:pt x="936" y="193"/>
                          <a:pt x="936" y="193"/>
                        </a:cubicBezTo>
                        <a:cubicBezTo>
                          <a:pt x="938" y="179"/>
                          <a:pt x="938" y="179"/>
                          <a:pt x="938" y="179"/>
                        </a:cubicBezTo>
                        <a:cubicBezTo>
                          <a:pt x="938" y="174"/>
                          <a:pt x="938" y="174"/>
                          <a:pt x="938" y="174"/>
                        </a:cubicBezTo>
                        <a:cubicBezTo>
                          <a:pt x="937" y="171"/>
                          <a:pt x="937" y="171"/>
                          <a:pt x="937" y="171"/>
                        </a:cubicBezTo>
                        <a:cubicBezTo>
                          <a:pt x="935" y="163"/>
                          <a:pt x="935" y="163"/>
                          <a:pt x="935" y="163"/>
                        </a:cubicBezTo>
                        <a:cubicBezTo>
                          <a:pt x="934" y="161"/>
                          <a:pt x="934" y="161"/>
                          <a:pt x="934" y="161"/>
                        </a:cubicBezTo>
                        <a:cubicBezTo>
                          <a:pt x="933" y="159"/>
                          <a:pt x="933" y="159"/>
                          <a:pt x="933" y="159"/>
                        </a:cubicBezTo>
                        <a:cubicBezTo>
                          <a:pt x="930" y="156"/>
                          <a:pt x="930" y="156"/>
                          <a:pt x="930" y="156"/>
                        </a:cubicBezTo>
                        <a:cubicBezTo>
                          <a:pt x="925" y="149"/>
                          <a:pt x="925" y="149"/>
                          <a:pt x="925" y="149"/>
                        </a:cubicBezTo>
                        <a:cubicBezTo>
                          <a:pt x="925" y="148"/>
                          <a:pt x="925" y="148"/>
                          <a:pt x="925" y="148"/>
                        </a:cubicBezTo>
                        <a:cubicBezTo>
                          <a:pt x="923" y="147"/>
                          <a:pt x="923" y="147"/>
                          <a:pt x="923" y="147"/>
                        </a:cubicBezTo>
                        <a:cubicBezTo>
                          <a:pt x="922" y="146"/>
                          <a:pt x="922" y="146"/>
                          <a:pt x="922" y="146"/>
                        </a:cubicBezTo>
                        <a:cubicBezTo>
                          <a:pt x="918" y="146"/>
                          <a:pt x="918" y="146"/>
                          <a:pt x="918" y="146"/>
                        </a:cubicBezTo>
                        <a:cubicBezTo>
                          <a:pt x="913" y="143"/>
                          <a:pt x="913" y="143"/>
                          <a:pt x="913" y="143"/>
                        </a:cubicBezTo>
                        <a:cubicBezTo>
                          <a:pt x="906" y="141"/>
                          <a:pt x="906" y="141"/>
                          <a:pt x="906" y="141"/>
                        </a:cubicBezTo>
                        <a:cubicBezTo>
                          <a:pt x="904" y="141"/>
                          <a:pt x="904" y="141"/>
                          <a:pt x="904" y="141"/>
                        </a:cubicBezTo>
                        <a:cubicBezTo>
                          <a:pt x="903" y="140"/>
                          <a:pt x="903" y="140"/>
                          <a:pt x="903" y="140"/>
                        </a:cubicBezTo>
                        <a:cubicBezTo>
                          <a:pt x="902" y="138"/>
                          <a:pt x="902" y="138"/>
                          <a:pt x="902" y="138"/>
                        </a:cubicBezTo>
                        <a:cubicBezTo>
                          <a:pt x="900" y="135"/>
                          <a:pt x="900" y="135"/>
                          <a:pt x="900" y="135"/>
                        </a:cubicBezTo>
                        <a:cubicBezTo>
                          <a:pt x="895" y="126"/>
                          <a:pt x="895" y="126"/>
                          <a:pt x="895" y="126"/>
                        </a:cubicBezTo>
                        <a:cubicBezTo>
                          <a:pt x="892" y="123"/>
                          <a:pt x="892" y="123"/>
                          <a:pt x="892" y="123"/>
                        </a:cubicBezTo>
                        <a:cubicBezTo>
                          <a:pt x="885" y="116"/>
                          <a:pt x="885" y="116"/>
                          <a:pt x="885" y="116"/>
                        </a:cubicBezTo>
                        <a:cubicBezTo>
                          <a:pt x="882" y="113"/>
                          <a:pt x="882" y="113"/>
                          <a:pt x="882" y="113"/>
                        </a:cubicBezTo>
                        <a:cubicBezTo>
                          <a:pt x="879" y="109"/>
                          <a:pt x="879" y="109"/>
                          <a:pt x="879" y="109"/>
                        </a:cubicBezTo>
                        <a:cubicBezTo>
                          <a:pt x="859" y="105"/>
                          <a:pt x="859" y="105"/>
                          <a:pt x="859" y="105"/>
                        </a:cubicBezTo>
                        <a:cubicBezTo>
                          <a:pt x="853" y="107"/>
                          <a:pt x="853" y="107"/>
                          <a:pt x="853" y="107"/>
                        </a:cubicBezTo>
                        <a:cubicBezTo>
                          <a:pt x="851" y="109"/>
                          <a:pt x="851" y="109"/>
                          <a:pt x="851" y="109"/>
                        </a:cubicBezTo>
                        <a:cubicBezTo>
                          <a:pt x="849" y="109"/>
                          <a:pt x="849" y="109"/>
                          <a:pt x="849" y="109"/>
                        </a:cubicBezTo>
                        <a:cubicBezTo>
                          <a:pt x="824" y="118"/>
                          <a:pt x="824" y="118"/>
                          <a:pt x="824" y="118"/>
                        </a:cubicBezTo>
                        <a:cubicBezTo>
                          <a:pt x="818" y="120"/>
                          <a:pt x="818" y="120"/>
                          <a:pt x="818" y="120"/>
                        </a:cubicBezTo>
                        <a:cubicBezTo>
                          <a:pt x="816" y="122"/>
                          <a:pt x="816" y="122"/>
                          <a:pt x="816" y="122"/>
                        </a:cubicBezTo>
                        <a:cubicBezTo>
                          <a:pt x="815" y="123"/>
                          <a:pt x="815" y="123"/>
                          <a:pt x="815" y="123"/>
                        </a:cubicBezTo>
                        <a:cubicBezTo>
                          <a:pt x="815" y="127"/>
                          <a:pt x="815" y="127"/>
                          <a:pt x="815" y="127"/>
                        </a:cubicBezTo>
                        <a:cubicBezTo>
                          <a:pt x="815" y="132"/>
                          <a:pt x="815" y="132"/>
                          <a:pt x="815" y="132"/>
                        </a:cubicBezTo>
                        <a:cubicBezTo>
                          <a:pt x="814" y="134"/>
                          <a:pt x="814" y="134"/>
                          <a:pt x="814" y="134"/>
                        </a:cubicBezTo>
                        <a:cubicBezTo>
                          <a:pt x="812" y="136"/>
                          <a:pt x="812" y="136"/>
                          <a:pt x="812" y="136"/>
                        </a:cubicBezTo>
                        <a:cubicBezTo>
                          <a:pt x="809" y="140"/>
                          <a:pt x="809" y="140"/>
                          <a:pt x="809" y="140"/>
                        </a:cubicBezTo>
                        <a:cubicBezTo>
                          <a:pt x="806" y="140"/>
                          <a:pt x="806" y="140"/>
                          <a:pt x="806" y="140"/>
                        </a:cubicBezTo>
                        <a:cubicBezTo>
                          <a:pt x="804" y="140"/>
                          <a:pt x="804" y="140"/>
                          <a:pt x="804" y="140"/>
                        </a:cubicBezTo>
                        <a:cubicBezTo>
                          <a:pt x="802" y="140"/>
                          <a:pt x="802" y="140"/>
                          <a:pt x="802" y="140"/>
                        </a:cubicBezTo>
                        <a:cubicBezTo>
                          <a:pt x="799" y="138"/>
                          <a:pt x="799" y="138"/>
                          <a:pt x="799" y="138"/>
                        </a:cubicBezTo>
                        <a:cubicBezTo>
                          <a:pt x="798" y="137"/>
                          <a:pt x="798" y="137"/>
                          <a:pt x="798" y="137"/>
                        </a:cubicBezTo>
                        <a:cubicBezTo>
                          <a:pt x="796" y="135"/>
                          <a:pt x="796" y="135"/>
                          <a:pt x="796" y="135"/>
                        </a:cubicBezTo>
                        <a:cubicBezTo>
                          <a:pt x="796" y="134"/>
                          <a:pt x="796" y="134"/>
                          <a:pt x="796" y="134"/>
                        </a:cubicBezTo>
                        <a:cubicBezTo>
                          <a:pt x="794" y="132"/>
                          <a:pt x="794" y="132"/>
                          <a:pt x="794" y="132"/>
                        </a:cubicBezTo>
                        <a:cubicBezTo>
                          <a:pt x="791" y="131"/>
                          <a:pt x="791" y="131"/>
                          <a:pt x="791" y="131"/>
                        </a:cubicBezTo>
                        <a:cubicBezTo>
                          <a:pt x="782" y="130"/>
                          <a:pt x="782" y="130"/>
                          <a:pt x="782" y="130"/>
                        </a:cubicBezTo>
                        <a:cubicBezTo>
                          <a:pt x="779" y="130"/>
                          <a:pt x="779" y="130"/>
                          <a:pt x="779" y="130"/>
                        </a:cubicBezTo>
                        <a:cubicBezTo>
                          <a:pt x="778" y="129"/>
                          <a:pt x="778" y="129"/>
                          <a:pt x="778" y="129"/>
                        </a:cubicBezTo>
                        <a:cubicBezTo>
                          <a:pt x="750" y="130"/>
                          <a:pt x="750" y="130"/>
                          <a:pt x="750" y="130"/>
                        </a:cubicBezTo>
                        <a:cubicBezTo>
                          <a:pt x="744" y="129"/>
                          <a:pt x="744" y="129"/>
                          <a:pt x="744" y="129"/>
                        </a:cubicBezTo>
                        <a:cubicBezTo>
                          <a:pt x="742" y="129"/>
                          <a:pt x="742" y="129"/>
                          <a:pt x="742" y="129"/>
                        </a:cubicBezTo>
                        <a:cubicBezTo>
                          <a:pt x="740" y="127"/>
                          <a:pt x="740" y="127"/>
                          <a:pt x="740" y="127"/>
                        </a:cubicBezTo>
                        <a:cubicBezTo>
                          <a:pt x="738" y="125"/>
                          <a:pt x="738" y="125"/>
                          <a:pt x="738" y="125"/>
                        </a:cubicBezTo>
                        <a:cubicBezTo>
                          <a:pt x="733" y="119"/>
                          <a:pt x="733" y="119"/>
                          <a:pt x="733" y="119"/>
                        </a:cubicBezTo>
                        <a:cubicBezTo>
                          <a:pt x="730" y="116"/>
                          <a:pt x="730" y="116"/>
                          <a:pt x="730" y="116"/>
                        </a:cubicBezTo>
                        <a:cubicBezTo>
                          <a:pt x="726" y="114"/>
                          <a:pt x="726" y="114"/>
                          <a:pt x="726" y="114"/>
                        </a:cubicBezTo>
                        <a:cubicBezTo>
                          <a:pt x="696" y="109"/>
                          <a:pt x="696" y="109"/>
                          <a:pt x="696" y="109"/>
                        </a:cubicBezTo>
                        <a:cubicBezTo>
                          <a:pt x="691" y="109"/>
                          <a:pt x="691" y="109"/>
                          <a:pt x="691" y="109"/>
                        </a:cubicBezTo>
                        <a:cubicBezTo>
                          <a:pt x="690" y="107"/>
                          <a:pt x="690" y="107"/>
                          <a:pt x="690" y="107"/>
                        </a:cubicBezTo>
                        <a:cubicBezTo>
                          <a:pt x="688" y="105"/>
                          <a:pt x="688" y="105"/>
                          <a:pt x="688" y="105"/>
                        </a:cubicBezTo>
                        <a:cubicBezTo>
                          <a:pt x="684" y="97"/>
                          <a:pt x="684" y="97"/>
                          <a:pt x="684" y="97"/>
                        </a:cubicBezTo>
                        <a:cubicBezTo>
                          <a:pt x="682" y="95"/>
                          <a:pt x="682" y="95"/>
                          <a:pt x="682" y="95"/>
                        </a:cubicBezTo>
                        <a:cubicBezTo>
                          <a:pt x="679" y="93"/>
                          <a:pt x="679" y="93"/>
                          <a:pt x="679" y="93"/>
                        </a:cubicBezTo>
                        <a:cubicBezTo>
                          <a:pt x="672" y="90"/>
                          <a:pt x="672" y="90"/>
                          <a:pt x="672" y="90"/>
                        </a:cubicBezTo>
                        <a:cubicBezTo>
                          <a:pt x="668" y="90"/>
                          <a:pt x="668" y="90"/>
                          <a:pt x="668" y="90"/>
                        </a:cubicBezTo>
                        <a:cubicBezTo>
                          <a:pt x="664" y="90"/>
                          <a:pt x="664" y="90"/>
                          <a:pt x="664" y="90"/>
                        </a:cubicBezTo>
                        <a:cubicBezTo>
                          <a:pt x="642" y="93"/>
                          <a:pt x="642" y="93"/>
                          <a:pt x="642" y="93"/>
                        </a:cubicBezTo>
                        <a:cubicBezTo>
                          <a:pt x="628" y="100"/>
                          <a:pt x="628" y="100"/>
                          <a:pt x="628" y="100"/>
                        </a:cubicBezTo>
                        <a:cubicBezTo>
                          <a:pt x="626" y="101"/>
                          <a:pt x="626" y="101"/>
                          <a:pt x="626" y="101"/>
                        </a:cubicBezTo>
                        <a:cubicBezTo>
                          <a:pt x="625" y="103"/>
                          <a:pt x="625" y="103"/>
                          <a:pt x="625" y="103"/>
                        </a:cubicBezTo>
                        <a:cubicBezTo>
                          <a:pt x="621" y="112"/>
                          <a:pt x="621" y="112"/>
                          <a:pt x="621" y="112"/>
                        </a:cubicBezTo>
                        <a:cubicBezTo>
                          <a:pt x="619" y="113"/>
                          <a:pt x="619" y="113"/>
                          <a:pt x="619" y="113"/>
                        </a:cubicBezTo>
                        <a:cubicBezTo>
                          <a:pt x="614" y="115"/>
                          <a:pt x="614" y="115"/>
                          <a:pt x="614" y="115"/>
                        </a:cubicBezTo>
                        <a:cubicBezTo>
                          <a:pt x="605" y="116"/>
                          <a:pt x="605" y="116"/>
                          <a:pt x="605" y="116"/>
                        </a:cubicBezTo>
                        <a:cubicBezTo>
                          <a:pt x="601" y="117"/>
                          <a:pt x="601" y="117"/>
                          <a:pt x="601" y="117"/>
                        </a:cubicBezTo>
                        <a:cubicBezTo>
                          <a:pt x="599" y="116"/>
                          <a:pt x="599" y="116"/>
                          <a:pt x="599" y="116"/>
                        </a:cubicBezTo>
                        <a:cubicBezTo>
                          <a:pt x="598" y="115"/>
                          <a:pt x="598" y="115"/>
                          <a:pt x="598" y="115"/>
                        </a:cubicBezTo>
                        <a:cubicBezTo>
                          <a:pt x="597" y="113"/>
                          <a:pt x="597" y="113"/>
                          <a:pt x="597" y="113"/>
                        </a:cubicBezTo>
                        <a:cubicBezTo>
                          <a:pt x="596" y="112"/>
                          <a:pt x="596" y="112"/>
                          <a:pt x="596" y="112"/>
                        </a:cubicBezTo>
                        <a:cubicBezTo>
                          <a:pt x="593" y="110"/>
                          <a:pt x="593" y="110"/>
                          <a:pt x="593" y="110"/>
                        </a:cubicBezTo>
                        <a:cubicBezTo>
                          <a:pt x="586" y="109"/>
                          <a:pt x="586" y="109"/>
                          <a:pt x="586" y="109"/>
                        </a:cubicBezTo>
                        <a:cubicBezTo>
                          <a:pt x="583" y="107"/>
                          <a:pt x="583" y="107"/>
                          <a:pt x="583" y="107"/>
                        </a:cubicBezTo>
                        <a:cubicBezTo>
                          <a:pt x="580" y="105"/>
                          <a:pt x="580" y="105"/>
                          <a:pt x="580" y="105"/>
                        </a:cubicBezTo>
                        <a:cubicBezTo>
                          <a:pt x="580" y="103"/>
                          <a:pt x="580" y="103"/>
                          <a:pt x="580" y="103"/>
                        </a:cubicBezTo>
                        <a:cubicBezTo>
                          <a:pt x="579" y="99"/>
                          <a:pt x="579" y="99"/>
                          <a:pt x="579" y="99"/>
                        </a:cubicBezTo>
                        <a:cubicBezTo>
                          <a:pt x="578" y="98"/>
                          <a:pt x="578" y="98"/>
                          <a:pt x="578" y="98"/>
                        </a:cubicBezTo>
                        <a:cubicBezTo>
                          <a:pt x="576" y="96"/>
                          <a:pt x="576" y="96"/>
                          <a:pt x="576" y="96"/>
                        </a:cubicBezTo>
                        <a:cubicBezTo>
                          <a:pt x="567" y="93"/>
                          <a:pt x="567" y="93"/>
                          <a:pt x="567" y="93"/>
                        </a:cubicBezTo>
                        <a:cubicBezTo>
                          <a:pt x="564" y="92"/>
                          <a:pt x="564" y="92"/>
                          <a:pt x="564" y="92"/>
                        </a:cubicBezTo>
                        <a:cubicBezTo>
                          <a:pt x="563" y="90"/>
                          <a:pt x="563" y="90"/>
                          <a:pt x="563" y="90"/>
                        </a:cubicBezTo>
                        <a:cubicBezTo>
                          <a:pt x="561" y="88"/>
                          <a:pt x="561" y="88"/>
                          <a:pt x="561" y="88"/>
                        </a:cubicBezTo>
                        <a:cubicBezTo>
                          <a:pt x="553" y="61"/>
                          <a:pt x="553" y="61"/>
                          <a:pt x="553" y="61"/>
                        </a:cubicBezTo>
                        <a:cubicBezTo>
                          <a:pt x="553" y="59"/>
                          <a:pt x="553" y="59"/>
                          <a:pt x="553" y="59"/>
                        </a:cubicBezTo>
                        <a:cubicBezTo>
                          <a:pt x="552" y="58"/>
                          <a:pt x="552" y="58"/>
                          <a:pt x="552" y="58"/>
                        </a:cubicBezTo>
                        <a:cubicBezTo>
                          <a:pt x="550" y="56"/>
                          <a:pt x="550" y="56"/>
                          <a:pt x="550" y="56"/>
                        </a:cubicBezTo>
                        <a:cubicBezTo>
                          <a:pt x="547" y="54"/>
                          <a:pt x="547" y="54"/>
                          <a:pt x="547" y="54"/>
                        </a:cubicBezTo>
                        <a:cubicBezTo>
                          <a:pt x="546" y="54"/>
                          <a:pt x="546" y="54"/>
                          <a:pt x="546" y="54"/>
                        </a:cubicBezTo>
                        <a:cubicBezTo>
                          <a:pt x="541" y="50"/>
                          <a:pt x="541" y="50"/>
                          <a:pt x="541" y="50"/>
                        </a:cubicBezTo>
                        <a:cubicBezTo>
                          <a:pt x="539" y="47"/>
                          <a:pt x="539" y="47"/>
                          <a:pt x="539" y="47"/>
                        </a:cubicBezTo>
                        <a:cubicBezTo>
                          <a:pt x="530" y="42"/>
                          <a:pt x="530" y="42"/>
                          <a:pt x="530" y="42"/>
                        </a:cubicBezTo>
                        <a:cubicBezTo>
                          <a:pt x="516" y="42"/>
                          <a:pt x="516" y="42"/>
                          <a:pt x="516" y="42"/>
                        </a:cubicBezTo>
                        <a:cubicBezTo>
                          <a:pt x="509" y="43"/>
                          <a:pt x="509" y="43"/>
                          <a:pt x="509" y="43"/>
                        </a:cubicBezTo>
                        <a:cubicBezTo>
                          <a:pt x="506" y="42"/>
                          <a:pt x="506" y="42"/>
                          <a:pt x="506" y="42"/>
                        </a:cubicBezTo>
                        <a:cubicBezTo>
                          <a:pt x="495" y="36"/>
                          <a:pt x="495" y="36"/>
                          <a:pt x="495" y="36"/>
                        </a:cubicBezTo>
                        <a:cubicBezTo>
                          <a:pt x="473" y="28"/>
                          <a:pt x="473" y="28"/>
                          <a:pt x="473" y="28"/>
                        </a:cubicBezTo>
                        <a:cubicBezTo>
                          <a:pt x="469" y="27"/>
                          <a:pt x="469" y="27"/>
                          <a:pt x="469" y="27"/>
                        </a:cubicBezTo>
                        <a:cubicBezTo>
                          <a:pt x="462" y="28"/>
                          <a:pt x="462" y="28"/>
                          <a:pt x="462" y="28"/>
                        </a:cubicBezTo>
                        <a:cubicBezTo>
                          <a:pt x="457" y="28"/>
                          <a:pt x="457" y="28"/>
                          <a:pt x="457" y="28"/>
                        </a:cubicBezTo>
                        <a:cubicBezTo>
                          <a:pt x="454" y="28"/>
                          <a:pt x="454" y="28"/>
                          <a:pt x="454" y="28"/>
                        </a:cubicBezTo>
                        <a:cubicBezTo>
                          <a:pt x="451" y="26"/>
                          <a:pt x="451" y="26"/>
                          <a:pt x="451" y="26"/>
                        </a:cubicBezTo>
                        <a:cubicBezTo>
                          <a:pt x="448" y="25"/>
                          <a:pt x="448" y="25"/>
                          <a:pt x="448" y="25"/>
                        </a:cubicBezTo>
                        <a:cubicBezTo>
                          <a:pt x="445" y="24"/>
                          <a:pt x="445" y="24"/>
                          <a:pt x="445" y="24"/>
                        </a:cubicBezTo>
                        <a:cubicBezTo>
                          <a:pt x="443" y="25"/>
                          <a:pt x="443" y="25"/>
                          <a:pt x="443" y="25"/>
                        </a:cubicBezTo>
                        <a:cubicBezTo>
                          <a:pt x="440" y="26"/>
                          <a:pt x="440" y="26"/>
                          <a:pt x="440" y="26"/>
                        </a:cubicBezTo>
                        <a:cubicBezTo>
                          <a:pt x="438" y="26"/>
                          <a:pt x="438" y="26"/>
                          <a:pt x="438" y="26"/>
                        </a:cubicBezTo>
                        <a:cubicBezTo>
                          <a:pt x="436" y="27"/>
                          <a:pt x="436" y="27"/>
                          <a:pt x="436" y="27"/>
                        </a:cubicBezTo>
                        <a:cubicBezTo>
                          <a:pt x="434" y="28"/>
                          <a:pt x="434" y="28"/>
                          <a:pt x="434" y="28"/>
                        </a:cubicBezTo>
                        <a:cubicBezTo>
                          <a:pt x="434" y="28"/>
                          <a:pt x="434" y="28"/>
                          <a:pt x="434" y="28"/>
                        </a:cubicBezTo>
                        <a:cubicBezTo>
                          <a:pt x="433" y="29"/>
                          <a:pt x="433" y="29"/>
                          <a:pt x="433" y="29"/>
                        </a:cubicBezTo>
                        <a:cubicBezTo>
                          <a:pt x="432" y="31"/>
                          <a:pt x="432" y="31"/>
                          <a:pt x="432" y="31"/>
                        </a:cubicBezTo>
                        <a:cubicBezTo>
                          <a:pt x="431" y="33"/>
                          <a:pt x="431" y="33"/>
                          <a:pt x="431" y="33"/>
                        </a:cubicBezTo>
                        <a:cubicBezTo>
                          <a:pt x="428" y="34"/>
                          <a:pt x="428" y="34"/>
                          <a:pt x="428" y="34"/>
                        </a:cubicBezTo>
                        <a:cubicBezTo>
                          <a:pt x="426" y="34"/>
                          <a:pt x="426" y="34"/>
                          <a:pt x="426" y="34"/>
                        </a:cubicBezTo>
                        <a:cubicBezTo>
                          <a:pt x="404" y="26"/>
                          <a:pt x="404" y="26"/>
                          <a:pt x="404" y="26"/>
                        </a:cubicBezTo>
                        <a:cubicBezTo>
                          <a:pt x="403" y="24"/>
                          <a:pt x="403" y="24"/>
                          <a:pt x="403" y="24"/>
                        </a:cubicBezTo>
                        <a:cubicBezTo>
                          <a:pt x="401" y="23"/>
                          <a:pt x="401" y="23"/>
                          <a:pt x="401" y="23"/>
                        </a:cubicBezTo>
                        <a:cubicBezTo>
                          <a:pt x="400" y="22"/>
                          <a:pt x="400" y="22"/>
                          <a:pt x="400" y="22"/>
                        </a:cubicBezTo>
                        <a:cubicBezTo>
                          <a:pt x="396" y="14"/>
                          <a:pt x="396" y="14"/>
                          <a:pt x="396" y="14"/>
                        </a:cubicBezTo>
                        <a:cubicBezTo>
                          <a:pt x="395" y="11"/>
                          <a:pt x="395" y="11"/>
                          <a:pt x="395" y="11"/>
                        </a:cubicBezTo>
                        <a:cubicBezTo>
                          <a:pt x="393" y="9"/>
                          <a:pt x="393" y="9"/>
                          <a:pt x="393" y="9"/>
                        </a:cubicBezTo>
                        <a:cubicBezTo>
                          <a:pt x="389" y="6"/>
                          <a:pt x="389" y="6"/>
                          <a:pt x="389" y="6"/>
                        </a:cubicBezTo>
                        <a:cubicBezTo>
                          <a:pt x="375" y="0"/>
                          <a:pt x="375" y="0"/>
                          <a:pt x="375" y="0"/>
                        </a:cubicBezTo>
                        <a:cubicBezTo>
                          <a:pt x="372" y="10"/>
                          <a:pt x="372" y="10"/>
                          <a:pt x="372" y="10"/>
                        </a:cubicBezTo>
                        <a:cubicBezTo>
                          <a:pt x="375" y="20"/>
                          <a:pt x="375" y="20"/>
                          <a:pt x="375" y="20"/>
                        </a:cubicBezTo>
                        <a:cubicBezTo>
                          <a:pt x="387" y="48"/>
                          <a:pt x="387" y="48"/>
                          <a:pt x="387" y="48"/>
                        </a:cubicBezTo>
                        <a:cubicBezTo>
                          <a:pt x="389" y="51"/>
                          <a:pt x="389" y="51"/>
                          <a:pt x="389" y="51"/>
                        </a:cubicBezTo>
                        <a:cubicBezTo>
                          <a:pt x="393" y="53"/>
                          <a:pt x="393" y="53"/>
                          <a:pt x="393" y="53"/>
                        </a:cubicBezTo>
                        <a:cubicBezTo>
                          <a:pt x="396" y="54"/>
                          <a:pt x="396" y="54"/>
                          <a:pt x="396" y="54"/>
                        </a:cubicBezTo>
                        <a:cubicBezTo>
                          <a:pt x="398" y="56"/>
                          <a:pt x="398" y="56"/>
                          <a:pt x="398" y="56"/>
                        </a:cubicBezTo>
                        <a:cubicBezTo>
                          <a:pt x="400" y="59"/>
                          <a:pt x="400" y="59"/>
                          <a:pt x="400" y="59"/>
                        </a:cubicBezTo>
                        <a:cubicBezTo>
                          <a:pt x="400" y="63"/>
                          <a:pt x="400" y="63"/>
                          <a:pt x="400" y="63"/>
                        </a:cubicBezTo>
                        <a:cubicBezTo>
                          <a:pt x="399" y="67"/>
                          <a:pt x="399" y="67"/>
                          <a:pt x="399" y="67"/>
                        </a:cubicBezTo>
                        <a:cubicBezTo>
                          <a:pt x="398" y="70"/>
                          <a:pt x="398" y="70"/>
                          <a:pt x="398" y="70"/>
                        </a:cubicBezTo>
                        <a:cubicBezTo>
                          <a:pt x="396" y="73"/>
                          <a:pt x="396" y="73"/>
                          <a:pt x="396" y="73"/>
                        </a:cubicBezTo>
                        <a:cubicBezTo>
                          <a:pt x="393" y="76"/>
                          <a:pt x="393" y="76"/>
                          <a:pt x="393" y="76"/>
                        </a:cubicBezTo>
                        <a:cubicBezTo>
                          <a:pt x="382" y="82"/>
                          <a:pt x="382" y="82"/>
                          <a:pt x="382" y="82"/>
                        </a:cubicBezTo>
                        <a:cubicBezTo>
                          <a:pt x="379" y="86"/>
                          <a:pt x="379" y="86"/>
                          <a:pt x="379" y="86"/>
                        </a:cubicBezTo>
                        <a:cubicBezTo>
                          <a:pt x="376" y="91"/>
                          <a:pt x="376" y="91"/>
                          <a:pt x="376" y="91"/>
                        </a:cubicBezTo>
                        <a:cubicBezTo>
                          <a:pt x="374" y="98"/>
                          <a:pt x="374" y="98"/>
                          <a:pt x="374" y="98"/>
                        </a:cubicBezTo>
                        <a:cubicBezTo>
                          <a:pt x="368" y="110"/>
                          <a:pt x="368" y="110"/>
                          <a:pt x="368" y="110"/>
                        </a:cubicBezTo>
                        <a:cubicBezTo>
                          <a:pt x="367" y="116"/>
                          <a:pt x="367" y="116"/>
                          <a:pt x="367" y="116"/>
                        </a:cubicBezTo>
                        <a:cubicBezTo>
                          <a:pt x="365" y="124"/>
                          <a:pt x="365" y="124"/>
                          <a:pt x="365" y="124"/>
                        </a:cubicBezTo>
                        <a:cubicBezTo>
                          <a:pt x="367" y="143"/>
                          <a:pt x="367" y="143"/>
                          <a:pt x="367" y="143"/>
                        </a:cubicBezTo>
                        <a:cubicBezTo>
                          <a:pt x="366" y="146"/>
                          <a:pt x="366" y="146"/>
                          <a:pt x="366" y="146"/>
                        </a:cubicBezTo>
                        <a:cubicBezTo>
                          <a:pt x="365" y="149"/>
                          <a:pt x="365" y="149"/>
                          <a:pt x="365" y="149"/>
                        </a:cubicBezTo>
                        <a:cubicBezTo>
                          <a:pt x="364" y="152"/>
                          <a:pt x="364" y="152"/>
                          <a:pt x="364" y="152"/>
                        </a:cubicBezTo>
                        <a:cubicBezTo>
                          <a:pt x="362" y="154"/>
                          <a:pt x="362" y="154"/>
                          <a:pt x="362" y="154"/>
                        </a:cubicBezTo>
                        <a:cubicBezTo>
                          <a:pt x="358" y="155"/>
                          <a:pt x="358" y="155"/>
                          <a:pt x="358" y="155"/>
                        </a:cubicBezTo>
                        <a:cubicBezTo>
                          <a:pt x="344" y="158"/>
                          <a:pt x="344" y="158"/>
                          <a:pt x="344" y="158"/>
                        </a:cubicBezTo>
                        <a:cubicBezTo>
                          <a:pt x="340" y="159"/>
                          <a:pt x="340" y="159"/>
                          <a:pt x="340" y="159"/>
                        </a:cubicBezTo>
                        <a:cubicBezTo>
                          <a:pt x="338" y="161"/>
                          <a:pt x="338" y="161"/>
                          <a:pt x="338" y="161"/>
                        </a:cubicBezTo>
                        <a:cubicBezTo>
                          <a:pt x="335" y="165"/>
                          <a:pt x="335" y="165"/>
                          <a:pt x="335" y="165"/>
                        </a:cubicBezTo>
                        <a:cubicBezTo>
                          <a:pt x="332" y="169"/>
                          <a:pt x="332" y="169"/>
                          <a:pt x="332" y="169"/>
                        </a:cubicBezTo>
                        <a:cubicBezTo>
                          <a:pt x="327" y="180"/>
                          <a:pt x="327" y="180"/>
                          <a:pt x="327" y="180"/>
                        </a:cubicBezTo>
                        <a:cubicBezTo>
                          <a:pt x="326" y="183"/>
                          <a:pt x="326" y="183"/>
                          <a:pt x="326" y="183"/>
                        </a:cubicBezTo>
                        <a:cubicBezTo>
                          <a:pt x="324" y="185"/>
                          <a:pt x="324" y="185"/>
                          <a:pt x="324" y="185"/>
                        </a:cubicBezTo>
                        <a:cubicBezTo>
                          <a:pt x="321" y="189"/>
                          <a:pt x="321" y="189"/>
                          <a:pt x="321" y="189"/>
                        </a:cubicBezTo>
                        <a:cubicBezTo>
                          <a:pt x="321" y="193"/>
                          <a:pt x="321" y="193"/>
                          <a:pt x="321" y="193"/>
                        </a:cubicBezTo>
                        <a:cubicBezTo>
                          <a:pt x="321" y="196"/>
                          <a:pt x="321" y="196"/>
                          <a:pt x="321" y="196"/>
                        </a:cubicBezTo>
                        <a:cubicBezTo>
                          <a:pt x="324" y="201"/>
                          <a:pt x="324" y="201"/>
                          <a:pt x="324" y="201"/>
                        </a:cubicBezTo>
                        <a:cubicBezTo>
                          <a:pt x="324" y="205"/>
                          <a:pt x="324" y="205"/>
                          <a:pt x="324" y="205"/>
                        </a:cubicBezTo>
                        <a:cubicBezTo>
                          <a:pt x="324" y="213"/>
                          <a:pt x="324" y="213"/>
                          <a:pt x="324" y="213"/>
                        </a:cubicBezTo>
                        <a:cubicBezTo>
                          <a:pt x="321" y="216"/>
                          <a:pt x="321" y="216"/>
                          <a:pt x="321" y="216"/>
                        </a:cubicBezTo>
                        <a:cubicBezTo>
                          <a:pt x="319" y="218"/>
                          <a:pt x="319" y="218"/>
                          <a:pt x="319" y="218"/>
                        </a:cubicBezTo>
                        <a:cubicBezTo>
                          <a:pt x="316" y="219"/>
                          <a:pt x="316" y="219"/>
                          <a:pt x="316" y="219"/>
                        </a:cubicBezTo>
                        <a:cubicBezTo>
                          <a:pt x="306" y="219"/>
                          <a:pt x="306" y="219"/>
                          <a:pt x="306" y="219"/>
                        </a:cubicBezTo>
                        <a:cubicBezTo>
                          <a:pt x="302" y="217"/>
                          <a:pt x="302" y="217"/>
                          <a:pt x="302" y="217"/>
                        </a:cubicBezTo>
                        <a:cubicBezTo>
                          <a:pt x="298" y="216"/>
                          <a:pt x="298" y="216"/>
                          <a:pt x="298" y="216"/>
                        </a:cubicBezTo>
                        <a:cubicBezTo>
                          <a:pt x="296" y="216"/>
                          <a:pt x="296" y="216"/>
                          <a:pt x="296" y="216"/>
                        </a:cubicBezTo>
                        <a:cubicBezTo>
                          <a:pt x="293" y="216"/>
                          <a:pt x="293" y="216"/>
                          <a:pt x="293" y="216"/>
                        </a:cubicBezTo>
                        <a:cubicBezTo>
                          <a:pt x="288" y="217"/>
                          <a:pt x="288" y="217"/>
                          <a:pt x="288" y="217"/>
                        </a:cubicBezTo>
                        <a:cubicBezTo>
                          <a:pt x="283" y="218"/>
                          <a:pt x="283" y="218"/>
                          <a:pt x="283" y="218"/>
                        </a:cubicBezTo>
                        <a:cubicBezTo>
                          <a:pt x="279" y="217"/>
                          <a:pt x="279" y="217"/>
                          <a:pt x="279" y="217"/>
                        </a:cubicBezTo>
                        <a:cubicBezTo>
                          <a:pt x="274" y="216"/>
                          <a:pt x="274" y="216"/>
                          <a:pt x="274" y="216"/>
                        </a:cubicBezTo>
                        <a:cubicBezTo>
                          <a:pt x="270" y="213"/>
                          <a:pt x="270" y="213"/>
                          <a:pt x="270" y="213"/>
                        </a:cubicBezTo>
                        <a:cubicBezTo>
                          <a:pt x="266" y="209"/>
                          <a:pt x="266" y="209"/>
                          <a:pt x="266" y="209"/>
                        </a:cubicBezTo>
                        <a:cubicBezTo>
                          <a:pt x="259" y="208"/>
                          <a:pt x="259" y="208"/>
                          <a:pt x="259" y="208"/>
                        </a:cubicBezTo>
                        <a:cubicBezTo>
                          <a:pt x="258" y="207"/>
                          <a:pt x="258" y="207"/>
                          <a:pt x="258" y="207"/>
                        </a:cubicBezTo>
                        <a:cubicBezTo>
                          <a:pt x="256" y="207"/>
                          <a:pt x="256" y="207"/>
                          <a:pt x="256" y="207"/>
                        </a:cubicBezTo>
                        <a:cubicBezTo>
                          <a:pt x="249" y="208"/>
                          <a:pt x="249" y="208"/>
                          <a:pt x="249" y="208"/>
                        </a:cubicBezTo>
                        <a:cubicBezTo>
                          <a:pt x="246" y="207"/>
                          <a:pt x="246" y="207"/>
                          <a:pt x="246" y="207"/>
                        </a:cubicBezTo>
                        <a:cubicBezTo>
                          <a:pt x="239" y="205"/>
                          <a:pt x="239" y="205"/>
                          <a:pt x="239" y="205"/>
                        </a:cubicBezTo>
                        <a:cubicBezTo>
                          <a:pt x="236" y="204"/>
                          <a:pt x="236" y="204"/>
                          <a:pt x="236" y="204"/>
                        </a:cubicBezTo>
                        <a:cubicBezTo>
                          <a:pt x="234" y="204"/>
                          <a:pt x="234" y="204"/>
                          <a:pt x="234" y="204"/>
                        </a:cubicBezTo>
                        <a:cubicBezTo>
                          <a:pt x="231" y="205"/>
                          <a:pt x="231" y="205"/>
                          <a:pt x="231" y="205"/>
                        </a:cubicBezTo>
                        <a:cubicBezTo>
                          <a:pt x="228" y="206"/>
                          <a:pt x="228" y="206"/>
                          <a:pt x="228" y="206"/>
                        </a:cubicBezTo>
                        <a:cubicBezTo>
                          <a:pt x="225" y="208"/>
                          <a:pt x="225" y="208"/>
                          <a:pt x="225" y="208"/>
                        </a:cubicBezTo>
                        <a:cubicBezTo>
                          <a:pt x="221" y="199"/>
                          <a:pt x="221" y="199"/>
                          <a:pt x="221" y="199"/>
                        </a:cubicBezTo>
                        <a:cubicBezTo>
                          <a:pt x="216" y="204"/>
                          <a:pt x="216" y="204"/>
                          <a:pt x="216" y="204"/>
                        </a:cubicBezTo>
                        <a:cubicBezTo>
                          <a:pt x="215" y="205"/>
                          <a:pt x="215" y="205"/>
                          <a:pt x="215" y="205"/>
                        </a:cubicBezTo>
                        <a:cubicBezTo>
                          <a:pt x="215" y="208"/>
                          <a:pt x="215" y="208"/>
                          <a:pt x="215" y="208"/>
                        </a:cubicBezTo>
                        <a:cubicBezTo>
                          <a:pt x="216" y="208"/>
                          <a:pt x="216" y="208"/>
                          <a:pt x="216" y="208"/>
                        </a:cubicBezTo>
                        <a:cubicBezTo>
                          <a:pt x="222" y="211"/>
                          <a:pt x="222" y="211"/>
                          <a:pt x="222" y="211"/>
                        </a:cubicBezTo>
                        <a:cubicBezTo>
                          <a:pt x="224" y="212"/>
                          <a:pt x="224" y="212"/>
                          <a:pt x="224" y="212"/>
                        </a:cubicBezTo>
                        <a:cubicBezTo>
                          <a:pt x="224" y="215"/>
                          <a:pt x="224" y="215"/>
                          <a:pt x="224" y="215"/>
                        </a:cubicBezTo>
                        <a:cubicBezTo>
                          <a:pt x="216" y="224"/>
                          <a:pt x="216" y="224"/>
                          <a:pt x="216" y="224"/>
                        </a:cubicBezTo>
                        <a:cubicBezTo>
                          <a:pt x="213" y="228"/>
                          <a:pt x="213" y="228"/>
                          <a:pt x="213" y="228"/>
                        </a:cubicBezTo>
                        <a:cubicBezTo>
                          <a:pt x="211" y="231"/>
                          <a:pt x="211" y="231"/>
                          <a:pt x="211" y="231"/>
                        </a:cubicBezTo>
                        <a:cubicBezTo>
                          <a:pt x="208" y="243"/>
                          <a:pt x="208" y="243"/>
                          <a:pt x="208" y="243"/>
                        </a:cubicBezTo>
                        <a:cubicBezTo>
                          <a:pt x="205" y="252"/>
                          <a:pt x="205" y="252"/>
                          <a:pt x="205" y="252"/>
                        </a:cubicBezTo>
                        <a:cubicBezTo>
                          <a:pt x="204" y="256"/>
                          <a:pt x="204" y="256"/>
                          <a:pt x="204" y="256"/>
                        </a:cubicBezTo>
                        <a:cubicBezTo>
                          <a:pt x="203" y="260"/>
                          <a:pt x="203" y="260"/>
                          <a:pt x="203" y="260"/>
                        </a:cubicBezTo>
                        <a:cubicBezTo>
                          <a:pt x="205" y="262"/>
                          <a:pt x="205" y="262"/>
                          <a:pt x="205" y="262"/>
                        </a:cubicBezTo>
                        <a:cubicBezTo>
                          <a:pt x="205" y="265"/>
                          <a:pt x="205" y="265"/>
                          <a:pt x="205" y="265"/>
                        </a:cubicBezTo>
                        <a:cubicBezTo>
                          <a:pt x="205" y="268"/>
                          <a:pt x="205" y="268"/>
                          <a:pt x="205" y="268"/>
                        </a:cubicBezTo>
                        <a:cubicBezTo>
                          <a:pt x="204" y="270"/>
                          <a:pt x="204" y="270"/>
                          <a:pt x="204" y="270"/>
                        </a:cubicBezTo>
                        <a:cubicBezTo>
                          <a:pt x="202" y="272"/>
                          <a:pt x="202" y="272"/>
                          <a:pt x="202" y="272"/>
                        </a:cubicBezTo>
                        <a:cubicBezTo>
                          <a:pt x="199" y="273"/>
                          <a:pt x="199" y="273"/>
                          <a:pt x="199" y="273"/>
                        </a:cubicBezTo>
                        <a:cubicBezTo>
                          <a:pt x="196" y="275"/>
                          <a:pt x="196" y="275"/>
                          <a:pt x="196" y="275"/>
                        </a:cubicBezTo>
                        <a:cubicBezTo>
                          <a:pt x="193" y="278"/>
                          <a:pt x="193" y="278"/>
                          <a:pt x="193" y="278"/>
                        </a:cubicBezTo>
                        <a:cubicBezTo>
                          <a:pt x="189" y="284"/>
                          <a:pt x="189" y="284"/>
                          <a:pt x="189" y="284"/>
                        </a:cubicBezTo>
                        <a:cubicBezTo>
                          <a:pt x="185" y="288"/>
                          <a:pt x="185" y="288"/>
                          <a:pt x="185" y="288"/>
                        </a:cubicBezTo>
                        <a:cubicBezTo>
                          <a:pt x="182" y="291"/>
                          <a:pt x="182" y="291"/>
                          <a:pt x="182" y="291"/>
                        </a:cubicBezTo>
                        <a:cubicBezTo>
                          <a:pt x="178" y="293"/>
                          <a:pt x="178" y="293"/>
                          <a:pt x="178" y="293"/>
                        </a:cubicBezTo>
                        <a:cubicBezTo>
                          <a:pt x="176" y="295"/>
                          <a:pt x="176" y="295"/>
                          <a:pt x="176" y="295"/>
                        </a:cubicBezTo>
                        <a:cubicBezTo>
                          <a:pt x="176" y="297"/>
                          <a:pt x="176" y="297"/>
                          <a:pt x="176" y="297"/>
                        </a:cubicBezTo>
                        <a:cubicBezTo>
                          <a:pt x="178" y="304"/>
                          <a:pt x="178" y="304"/>
                          <a:pt x="178" y="304"/>
                        </a:cubicBezTo>
                        <a:cubicBezTo>
                          <a:pt x="179" y="308"/>
                          <a:pt x="179" y="308"/>
                          <a:pt x="179" y="308"/>
                        </a:cubicBezTo>
                        <a:cubicBezTo>
                          <a:pt x="180" y="311"/>
                          <a:pt x="180" y="311"/>
                          <a:pt x="180" y="311"/>
                        </a:cubicBezTo>
                        <a:cubicBezTo>
                          <a:pt x="180" y="315"/>
                          <a:pt x="180" y="315"/>
                          <a:pt x="180" y="315"/>
                        </a:cubicBezTo>
                        <a:cubicBezTo>
                          <a:pt x="180" y="317"/>
                          <a:pt x="180" y="317"/>
                          <a:pt x="180" y="317"/>
                        </a:cubicBezTo>
                        <a:cubicBezTo>
                          <a:pt x="181" y="318"/>
                          <a:pt x="181" y="318"/>
                          <a:pt x="181" y="318"/>
                        </a:cubicBezTo>
                        <a:cubicBezTo>
                          <a:pt x="182" y="320"/>
                          <a:pt x="182" y="320"/>
                          <a:pt x="182" y="320"/>
                        </a:cubicBezTo>
                        <a:cubicBezTo>
                          <a:pt x="185" y="320"/>
                          <a:pt x="185" y="320"/>
                          <a:pt x="185" y="320"/>
                        </a:cubicBezTo>
                        <a:cubicBezTo>
                          <a:pt x="189" y="319"/>
                          <a:pt x="189" y="319"/>
                          <a:pt x="189" y="319"/>
                        </a:cubicBezTo>
                        <a:cubicBezTo>
                          <a:pt x="191" y="320"/>
                          <a:pt x="191" y="320"/>
                          <a:pt x="191" y="320"/>
                        </a:cubicBezTo>
                        <a:cubicBezTo>
                          <a:pt x="193" y="320"/>
                          <a:pt x="193" y="320"/>
                          <a:pt x="193" y="320"/>
                        </a:cubicBezTo>
                        <a:cubicBezTo>
                          <a:pt x="194" y="322"/>
                          <a:pt x="194" y="322"/>
                          <a:pt x="194" y="322"/>
                        </a:cubicBezTo>
                        <a:cubicBezTo>
                          <a:pt x="194" y="324"/>
                          <a:pt x="194" y="324"/>
                          <a:pt x="194" y="324"/>
                        </a:cubicBezTo>
                        <a:cubicBezTo>
                          <a:pt x="194" y="328"/>
                          <a:pt x="194" y="328"/>
                          <a:pt x="194" y="328"/>
                        </a:cubicBezTo>
                        <a:cubicBezTo>
                          <a:pt x="194" y="329"/>
                          <a:pt x="194" y="329"/>
                          <a:pt x="194" y="329"/>
                        </a:cubicBezTo>
                        <a:cubicBezTo>
                          <a:pt x="195" y="331"/>
                          <a:pt x="195" y="331"/>
                          <a:pt x="195" y="331"/>
                        </a:cubicBezTo>
                        <a:cubicBezTo>
                          <a:pt x="197" y="332"/>
                          <a:pt x="197" y="332"/>
                          <a:pt x="197" y="332"/>
                        </a:cubicBezTo>
                        <a:cubicBezTo>
                          <a:pt x="199" y="333"/>
                          <a:pt x="199" y="333"/>
                          <a:pt x="199" y="333"/>
                        </a:cubicBezTo>
                        <a:cubicBezTo>
                          <a:pt x="202" y="332"/>
                          <a:pt x="202" y="332"/>
                          <a:pt x="202" y="332"/>
                        </a:cubicBezTo>
                        <a:cubicBezTo>
                          <a:pt x="204" y="333"/>
                          <a:pt x="204" y="333"/>
                          <a:pt x="204" y="333"/>
                        </a:cubicBezTo>
                        <a:cubicBezTo>
                          <a:pt x="206" y="334"/>
                          <a:pt x="206" y="334"/>
                          <a:pt x="206" y="334"/>
                        </a:cubicBezTo>
                        <a:cubicBezTo>
                          <a:pt x="207" y="337"/>
                          <a:pt x="207" y="337"/>
                          <a:pt x="207" y="337"/>
                        </a:cubicBezTo>
                        <a:cubicBezTo>
                          <a:pt x="206" y="342"/>
                          <a:pt x="206" y="342"/>
                          <a:pt x="206" y="342"/>
                        </a:cubicBezTo>
                        <a:cubicBezTo>
                          <a:pt x="207" y="345"/>
                          <a:pt x="207" y="345"/>
                          <a:pt x="207" y="345"/>
                        </a:cubicBezTo>
                        <a:cubicBezTo>
                          <a:pt x="207" y="347"/>
                          <a:pt x="207" y="347"/>
                          <a:pt x="207" y="347"/>
                        </a:cubicBezTo>
                        <a:cubicBezTo>
                          <a:pt x="211" y="352"/>
                          <a:pt x="211" y="352"/>
                          <a:pt x="211" y="352"/>
                        </a:cubicBezTo>
                        <a:cubicBezTo>
                          <a:pt x="226" y="363"/>
                          <a:pt x="226" y="363"/>
                          <a:pt x="226" y="363"/>
                        </a:cubicBezTo>
                        <a:cubicBezTo>
                          <a:pt x="228" y="365"/>
                          <a:pt x="228" y="365"/>
                          <a:pt x="228" y="365"/>
                        </a:cubicBezTo>
                        <a:cubicBezTo>
                          <a:pt x="230" y="368"/>
                          <a:pt x="230" y="368"/>
                          <a:pt x="230" y="368"/>
                        </a:cubicBezTo>
                        <a:cubicBezTo>
                          <a:pt x="231" y="370"/>
                          <a:pt x="231" y="370"/>
                          <a:pt x="231" y="370"/>
                        </a:cubicBezTo>
                        <a:cubicBezTo>
                          <a:pt x="231" y="375"/>
                          <a:pt x="231" y="375"/>
                          <a:pt x="231" y="375"/>
                        </a:cubicBezTo>
                        <a:cubicBezTo>
                          <a:pt x="229" y="375"/>
                          <a:pt x="229" y="375"/>
                          <a:pt x="229" y="375"/>
                        </a:cubicBezTo>
                        <a:cubicBezTo>
                          <a:pt x="222" y="378"/>
                          <a:pt x="222" y="378"/>
                          <a:pt x="222" y="378"/>
                        </a:cubicBezTo>
                        <a:cubicBezTo>
                          <a:pt x="218" y="378"/>
                          <a:pt x="218" y="378"/>
                          <a:pt x="218" y="378"/>
                        </a:cubicBezTo>
                        <a:cubicBezTo>
                          <a:pt x="215" y="379"/>
                          <a:pt x="215" y="379"/>
                          <a:pt x="215" y="379"/>
                        </a:cubicBezTo>
                        <a:cubicBezTo>
                          <a:pt x="210" y="382"/>
                          <a:pt x="210" y="382"/>
                          <a:pt x="210" y="382"/>
                        </a:cubicBezTo>
                        <a:cubicBezTo>
                          <a:pt x="206" y="384"/>
                          <a:pt x="206" y="384"/>
                          <a:pt x="206" y="384"/>
                        </a:cubicBezTo>
                        <a:cubicBezTo>
                          <a:pt x="203" y="388"/>
                          <a:pt x="203" y="388"/>
                          <a:pt x="203" y="388"/>
                        </a:cubicBezTo>
                        <a:cubicBezTo>
                          <a:pt x="200" y="395"/>
                          <a:pt x="200" y="395"/>
                          <a:pt x="200" y="395"/>
                        </a:cubicBezTo>
                        <a:cubicBezTo>
                          <a:pt x="189" y="419"/>
                          <a:pt x="189" y="419"/>
                          <a:pt x="189" y="419"/>
                        </a:cubicBezTo>
                        <a:cubicBezTo>
                          <a:pt x="186" y="423"/>
                          <a:pt x="186" y="423"/>
                          <a:pt x="186" y="423"/>
                        </a:cubicBezTo>
                        <a:cubicBezTo>
                          <a:pt x="184" y="423"/>
                          <a:pt x="184" y="423"/>
                          <a:pt x="184" y="423"/>
                        </a:cubicBezTo>
                        <a:cubicBezTo>
                          <a:pt x="183" y="423"/>
                          <a:pt x="183" y="423"/>
                          <a:pt x="183" y="423"/>
                        </a:cubicBezTo>
                        <a:cubicBezTo>
                          <a:pt x="174" y="423"/>
                          <a:pt x="174" y="423"/>
                          <a:pt x="174" y="423"/>
                        </a:cubicBezTo>
                        <a:cubicBezTo>
                          <a:pt x="171" y="423"/>
                          <a:pt x="171" y="423"/>
                          <a:pt x="171" y="423"/>
                        </a:cubicBezTo>
                        <a:cubicBezTo>
                          <a:pt x="167" y="424"/>
                          <a:pt x="167" y="424"/>
                          <a:pt x="167" y="424"/>
                        </a:cubicBezTo>
                        <a:cubicBezTo>
                          <a:pt x="162" y="428"/>
                          <a:pt x="162" y="428"/>
                          <a:pt x="162" y="428"/>
                        </a:cubicBezTo>
                        <a:cubicBezTo>
                          <a:pt x="160" y="432"/>
                          <a:pt x="160" y="432"/>
                          <a:pt x="160" y="432"/>
                        </a:cubicBezTo>
                        <a:cubicBezTo>
                          <a:pt x="159" y="436"/>
                          <a:pt x="159" y="436"/>
                          <a:pt x="159" y="436"/>
                        </a:cubicBezTo>
                        <a:cubicBezTo>
                          <a:pt x="160" y="439"/>
                          <a:pt x="160" y="439"/>
                          <a:pt x="160" y="439"/>
                        </a:cubicBezTo>
                        <a:cubicBezTo>
                          <a:pt x="161" y="442"/>
                          <a:pt x="161" y="442"/>
                          <a:pt x="161" y="442"/>
                        </a:cubicBezTo>
                        <a:cubicBezTo>
                          <a:pt x="161" y="447"/>
                          <a:pt x="161" y="447"/>
                          <a:pt x="161" y="447"/>
                        </a:cubicBezTo>
                        <a:cubicBezTo>
                          <a:pt x="161" y="453"/>
                          <a:pt x="161" y="453"/>
                          <a:pt x="161" y="453"/>
                        </a:cubicBezTo>
                        <a:cubicBezTo>
                          <a:pt x="159" y="462"/>
                          <a:pt x="159" y="462"/>
                          <a:pt x="159" y="462"/>
                        </a:cubicBezTo>
                        <a:cubicBezTo>
                          <a:pt x="157" y="467"/>
                          <a:pt x="157" y="467"/>
                          <a:pt x="157" y="467"/>
                        </a:cubicBezTo>
                        <a:cubicBezTo>
                          <a:pt x="154" y="470"/>
                          <a:pt x="154" y="470"/>
                          <a:pt x="154" y="470"/>
                        </a:cubicBezTo>
                        <a:cubicBezTo>
                          <a:pt x="151" y="472"/>
                          <a:pt x="151" y="472"/>
                          <a:pt x="151" y="472"/>
                        </a:cubicBezTo>
                        <a:cubicBezTo>
                          <a:pt x="148" y="473"/>
                          <a:pt x="148" y="473"/>
                          <a:pt x="148" y="473"/>
                        </a:cubicBezTo>
                        <a:cubicBezTo>
                          <a:pt x="144" y="473"/>
                          <a:pt x="144" y="473"/>
                          <a:pt x="144" y="473"/>
                        </a:cubicBezTo>
                        <a:cubicBezTo>
                          <a:pt x="131" y="475"/>
                          <a:pt x="131" y="475"/>
                          <a:pt x="131" y="475"/>
                        </a:cubicBezTo>
                        <a:cubicBezTo>
                          <a:pt x="128" y="476"/>
                          <a:pt x="128" y="476"/>
                          <a:pt x="128" y="476"/>
                        </a:cubicBezTo>
                        <a:cubicBezTo>
                          <a:pt x="125" y="477"/>
                          <a:pt x="125" y="477"/>
                          <a:pt x="125" y="477"/>
                        </a:cubicBezTo>
                        <a:cubicBezTo>
                          <a:pt x="121" y="480"/>
                          <a:pt x="121" y="480"/>
                          <a:pt x="121" y="480"/>
                        </a:cubicBezTo>
                        <a:cubicBezTo>
                          <a:pt x="119" y="483"/>
                          <a:pt x="119" y="483"/>
                          <a:pt x="119" y="483"/>
                        </a:cubicBezTo>
                        <a:cubicBezTo>
                          <a:pt x="117" y="487"/>
                          <a:pt x="117" y="487"/>
                          <a:pt x="117" y="487"/>
                        </a:cubicBezTo>
                        <a:cubicBezTo>
                          <a:pt x="115" y="490"/>
                          <a:pt x="115" y="490"/>
                          <a:pt x="115" y="490"/>
                        </a:cubicBezTo>
                        <a:cubicBezTo>
                          <a:pt x="110" y="495"/>
                          <a:pt x="110" y="495"/>
                          <a:pt x="110" y="495"/>
                        </a:cubicBezTo>
                        <a:cubicBezTo>
                          <a:pt x="109" y="497"/>
                          <a:pt x="109" y="497"/>
                          <a:pt x="109" y="497"/>
                        </a:cubicBezTo>
                        <a:cubicBezTo>
                          <a:pt x="109" y="500"/>
                          <a:pt x="109" y="500"/>
                          <a:pt x="109" y="500"/>
                        </a:cubicBezTo>
                        <a:cubicBezTo>
                          <a:pt x="110" y="502"/>
                          <a:pt x="110" y="502"/>
                          <a:pt x="110" y="502"/>
                        </a:cubicBezTo>
                        <a:cubicBezTo>
                          <a:pt x="109" y="505"/>
                          <a:pt x="109" y="505"/>
                          <a:pt x="109" y="505"/>
                        </a:cubicBezTo>
                        <a:cubicBezTo>
                          <a:pt x="108" y="507"/>
                          <a:pt x="108" y="507"/>
                          <a:pt x="108" y="507"/>
                        </a:cubicBezTo>
                        <a:cubicBezTo>
                          <a:pt x="106" y="510"/>
                          <a:pt x="106" y="510"/>
                          <a:pt x="106" y="510"/>
                        </a:cubicBezTo>
                        <a:cubicBezTo>
                          <a:pt x="106" y="518"/>
                          <a:pt x="106" y="518"/>
                          <a:pt x="106" y="518"/>
                        </a:cubicBezTo>
                        <a:cubicBezTo>
                          <a:pt x="104" y="524"/>
                          <a:pt x="104" y="524"/>
                          <a:pt x="104" y="524"/>
                        </a:cubicBezTo>
                        <a:cubicBezTo>
                          <a:pt x="103" y="528"/>
                          <a:pt x="103" y="528"/>
                          <a:pt x="103" y="528"/>
                        </a:cubicBezTo>
                        <a:cubicBezTo>
                          <a:pt x="100" y="531"/>
                          <a:pt x="100" y="531"/>
                          <a:pt x="100" y="531"/>
                        </a:cubicBezTo>
                        <a:cubicBezTo>
                          <a:pt x="96" y="533"/>
                          <a:pt x="96" y="533"/>
                          <a:pt x="96" y="533"/>
                        </a:cubicBezTo>
                        <a:cubicBezTo>
                          <a:pt x="92" y="536"/>
                          <a:pt x="92" y="536"/>
                          <a:pt x="92" y="536"/>
                        </a:cubicBezTo>
                        <a:cubicBezTo>
                          <a:pt x="91" y="538"/>
                          <a:pt x="91" y="538"/>
                          <a:pt x="91" y="538"/>
                        </a:cubicBezTo>
                        <a:cubicBezTo>
                          <a:pt x="90" y="540"/>
                          <a:pt x="90" y="540"/>
                          <a:pt x="90" y="540"/>
                        </a:cubicBezTo>
                        <a:cubicBezTo>
                          <a:pt x="106" y="551"/>
                          <a:pt x="106" y="551"/>
                          <a:pt x="106" y="551"/>
                        </a:cubicBezTo>
                        <a:cubicBezTo>
                          <a:pt x="108" y="554"/>
                          <a:pt x="108" y="554"/>
                          <a:pt x="108" y="554"/>
                        </a:cubicBezTo>
                        <a:cubicBezTo>
                          <a:pt x="109" y="557"/>
                          <a:pt x="109" y="557"/>
                          <a:pt x="109" y="557"/>
                        </a:cubicBezTo>
                        <a:cubicBezTo>
                          <a:pt x="109" y="559"/>
                          <a:pt x="109" y="559"/>
                          <a:pt x="109" y="559"/>
                        </a:cubicBezTo>
                        <a:cubicBezTo>
                          <a:pt x="108" y="566"/>
                          <a:pt x="108" y="566"/>
                          <a:pt x="108" y="566"/>
                        </a:cubicBezTo>
                        <a:cubicBezTo>
                          <a:pt x="114" y="569"/>
                          <a:pt x="114" y="569"/>
                          <a:pt x="114" y="569"/>
                        </a:cubicBezTo>
                        <a:cubicBezTo>
                          <a:pt x="114" y="572"/>
                          <a:pt x="114" y="572"/>
                          <a:pt x="114" y="572"/>
                        </a:cubicBezTo>
                        <a:cubicBezTo>
                          <a:pt x="113" y="576"/>
                          <a:pt x="113" y="576"/>
                          <a:pt x="113" y="576"/>
                        </a:cubicBezTo>
                        <a:cubicBezTo>
                          <a:pt x="111" y="580"/>
                          <a:pt x="111" y="580"/>
                          <a:pt x="111" y="580"/>
                        </a:cubicBezTo>
                        <a:cubicBezTo>
                          <a:pt x="109" y="584"/>
                          <a:pt x="109" y="584"/>
                          <a:pt x="109" y="584"/>
                        </a:cubicBezTo>
                        <a:cubicBezTo>
                          <a:pt x="109" y="590"/>
                          <a:pt x="109" y="590"/>
                          <a:pt x="109" y="590"/>
                        </a:cubicBezTo>
                        <a:cubicBezTo>
                          <a:pt x="109" y="594"/>
                          <a:pt x="109" y="594"/>
                          <a:pt x="109" y="594"/>
                        </a:cubicBezTo>
                        <a:cubicBezTo>
                          <a:pt x="116" y="611"/>
                          <a:pt x="116" y="611"/>
                          <a:pt x="116" y="611"/>
                        </a:cubicBezTo>
                        <a:cubicBezTo>
                          <a:pt x="120" y="629"/>
                          <a:pt x="120" y="629"/>
                          <a:pt x="120" y="629"/>
                        </a:cubicBezTo>
                        <a:cubicBezTo>
                          <a:pt x="120" y="633"/>
                          <a:pt x="120" y="633"/>
                          <a:pt x="120" y="633"/>
                        </a:cubicBezTo>
                        <a:cubicBezTo>
                          <a:pt x="118" y="634"/>
                          <a:pt x="118" y="634"/>
                          <a:pt x="118" y="634"/>
                        </a:cubicBezTo>
                        <a:cubicBezTo>
                          <a:pt x="117" y="635"/>
                          <a:pt x="117" y="635"/>
                          <a:pt x="117" y="635"/>
                        </a:cubicBezTo>
                        <a:cubicBezTo>
                          <a:pt x="115" y="636"/>
                          <a:pt x="115" y="636"/>
                          <a:pt x="115" y="636"/>
                        </a:cubicBezTo>
                        <a:cubicBezTo>
                          <a:pt x="110" y="637"/>
                          <a:pt x="110" y="637"/>
                          <a:pt x="110" y="637"/>
                        </a:cubicBezTo>
                        <a:cubicBezTo>
                          <a:pt x="108" y="638"/>
                          <a:pt x="108" y="638"/>
                          <a:pt x="108" y="638"/>
                        </a:cubicBezTo>
                        <a:cubicBezTo>
                          <a:pt x="106" y="640"/>
                          <a:pt x="106" y="640"/>
                          <a:pt x="106" y="640"/>
                        </a:cubicBezTo>
                        <a:cubicBezTo>
                          <a:pt x="105" y="643"/>
                          <a:pt x="105" y="643"/>
                          <a:pt x="105" y="643"/>
                        </a:cubicBezTo>
                        <a:cubicBezTo>
                          <a:pt x="106" y="646"/>
                          <a:pt x="106" y="646"/>
                          <a:pt x="106" y="646"/>
                        </a:cubicBezTo>
                        <a:cubicBezTo>
                          <a:pt x="106" y="649"/>
                          <a:pt x="106" y="649"/>
                          <a:pt x="106" y="649"/>
                        </a:cubicBezTo>
                        <a:cubicBezTo>
                          <a:pt x="118" y="658"/>
                          <a:pt x="118" y="658"/>
                          <a:pt x="118" y="658"/>
                        </a:cubicBezTo>
                        <a:cubicBezTo>
                          <a:pt x="121" y="662"/>
                          <a:pt x="121" y="662"/>
                          <a:pt x="121" y="662"/>
                        </a:cubicBezTo>
                        <a:cubicBezTo>
                          <a:pt x="124" y="669"/>
                          <a:pt x="124" y="669"/>
                          <a:pt x="124" y="669"/>
                        </a:cubicBezTo>
                        <a:cubicBezTo>
                          <a:pt x="127" y="679"/>
                          <a:pt x="127" y="679"/>
                          <a:pt x="127" y="679"/>
                        </a:cubicBezTo>
                        <a:cubicBezTo>
                          <a:pt x="129" y="690"/>
                          <a:pt x="129" y="690"/>
                          <a:pt x="129" y="690"/>
                        </a:cubicBezTo>
                        <a:cubicBezTo>
                          <a:pt x="129" y="695"/>
                          <a:pt x="129" y="695"/>
                          <a:pt x="129" y="695"/>
                        </a:cubicBezTo>
                        <a:cubicBezTo>
                          <a:pt x="128" y="699"/>
                          <a:pt x="128" y="699"/>
                          <a:pt x="128" y="699"/>
                        </a:cubicBezTo>
                        <a:cubicBezTo>
                          <a:pt x="127" y="701"/>
                          <a:pt x="127" y="701"/>
                          <a:pt x="127" y="701"/>
                        </a:cubicBezTo>
                        <a:cubicBezTo>
                          <a:pt x="106" y="721"/>
                          <a:pt x="106" y="721"/>
                          <a:pt x="106" y="721"/>
                        </a:cubicBezTo>
                        <a:cubicBezTo>
                          <a:pt x="102" y="724"/>
                          <a:pt x="102" y="724"/>
                          <a:pt x="102" y="724"/>
                        </a:cubicBezTo>
                        <a:cubicBezTo>
                          <a:pt x="98" y="725"/>
                          <a:pt x="98" y="725"/>
                          <a:pt x="98" y="725"/>
                        </a:cubicBezTo>
                        <a:cubicBezTo>
                          <a:pt x="95" y="726"/>
                          <a:pt x="95" y="726"/>
                          <a:pt x="95" y="726"/>
                        </a:cubicBezTo>
                        <a:cubicBezTo>
                          <a:pt x="93" y="728"/>
                          <a:pt x="93" y="728"/>
                          <a:pt x="93" y="728"/>
                        </a:cubicBezTo>
                        <a:cubicBezTo>
                          <a:pt x="90" y="730"/>
                          <a:pt x="90" y="730"/>
                          <a:pt x="90" y="730"/>
                        </a:cubicBezTo>
                        <a:cubicBezTo>
                          <a:pt x="88" y="734"/>
                          <a:pt x="88" y="734"/>
                          <a:pt x="88" y="734"/>
                        </a:cubicBezTo>
                        <a:cubicBezTo>
                          <a:pt x="86" y="739"/>
                          <a:pt x="86" y="739"/>
                          <a:pt x="86" y="739"/>
                        </a:cubicBezTo>
                        <a:cubicBezTo>
                          <a:pt x="85" y="741"/>
                          <a:pt x="85" y="741"/>
                          <a:pt x="85" y="741"/>
                        </a:cubicBezTo>
                        <a:cubicBezTo>
                          <a:pt x="85" y="742"/>
                          <a:pt x="85" y="742"/>
                          <a:pt x="85" y="742"/>
                        </a:cubicBezTo>
                        <a:cubicBezTo>
                          <a:pt x="86" y="743"/>
                          <a:pt x="86" y="743"/>
                          <a:pt x="86" y="743"/>
                        </a:cubicBezTo>
                        <a:cubicBezTo>
                          <a:pt x="87" y="745"/>
                          <a:pt x="87" y="745"/>
                          <a:pt x="87" y="745"/>
                        </a:cubicBezTo>
                        <a:cubicBezTo>
                          <a:pt x="92" y="748"/>
                          <a:pt x="92" y="748"/>
                          <a:pt x="92" y="748"/>
                        </a:cubicBezTo>
                        <a:cubicBezTo>
                          <a:pt x="94" y="751"/>
                          <a:pt x="94" y="751"/>
                          <a:pt x="94" y="751"/>
                        </a:cubicBezTo>
                        <a:cubicBezTo>
                          <a:pt x="95" y="755"/>
                          <a:pt x="95" y="755"/>
                          <a:pt x="95" y="755"/>
                        </a:cubicBezTo>
                        <a:cubicBezTo>
                          <a:pt x="97" y="760"/>
                          <a:pt x="97" y="760"/>
                          <a:pt x="97" y="760"/>
                        </a:cubicBezTo>
                        <a:cubicBezTo>
                          <a:pt x="96" y="763"/>
                          <a:pt x="96" y="763"/>
                          <a:pt x="96" y="763"/>
                        </a:cubicBezTo>
                        <a:cubicBezTo>
                          <a:pt x="94" y="766"/>
                          <a:pt x="94" y="766"/>
                          <a:pt x="94" y="766"/>
                        </a:cubicBezTo>
                        <a:cubicBezTo>
                          <a:pt x="90" y="768"/>
                          <a:pt x="90" y="768"/>
                          <a:pt x="90" y="768"/>
                        </a:cubicBezTo>
                        <a:cubicBezTo>
                          <a:pt x="78" y="773"/>
                          <a:pt x="78" y="773"/>
                          <a:pt x="78" y="773"/>
                        </a:cubicBezTo>
                        <a:cubicBezTo>
                          <a:pt x="74" y="775"/>
                          <a:pt x="74" y="775"/>
                          <a:pt x="74" y="775"/>
                        </a:cubicBezTo>
                        <a:cubicBezTo>
                          <a:pt x="72" y="777"/>
                          <a:pt x="72" y="777"/>
                          <a:pt x="72" y="777"/>
                        </a:cubicBezTo>
                        <a:cubicBezTo>
                          <a:pt x="68" y="786"/>
                          <a:pt x="68" y="786"/>
                          <a:pt x="68" y="786"/>
                        </a:cubicBezTo>
                        <a:cubicBezTo>
                          <a:pt x="58" y="800"/>
                          <a:pt x="58" y="800"/>
                          <a:pt x="58" y="800"/>
                        </a:cubicBezTo>
                        <a:cubicBezTo>
                          <a:pt x="54" y="808"/>
                          <a:pt x="54" y="808"/>
                          <a:pt x="54" y="808"/>
                        </a:cubicBezTo>
                        <a:cubicBezTo>
                          <a:pt x="58" y="814"/>
                          <a:pt x="58" y="814"/>
                          <a:pt x="58" y="814"/>
                        </a:cubicBezTo>
                        <a:cubicBezTo>
                          <a:pt x="70" y="819"/>
                          <a:pt x="70" y="819"/>
                          <a:pt x="70" y="819"/>
                        </a:cubicBezTo>
                        <a:cubicBezTo>
                          <a:pt x="74" y="821"/>
                          <a:pt x="74" y="821"/>
                          <a:pt x="74" y="821"/>
                        </a:cubicBezTo>
                        <a:cubicBezTo>
                          <a:pt x="80" y="825"/>
                          <a:pt x="80" y="825"/>
                          <a:pt x="80" y="825"/>
                        </a:cubicBezTo>
                        <a:cubicBezTo>
                          <a:pt x="83" y="826"/>
                          <a:pt x="83" y="826"/>
                          <a:pt x="83" y="826"/>
                        </a:cubicBezTo>
                        <a:cubicBezTo>
                          <a:pt x="86" y="827"/>
                          <a:pt x="86" y="827"/>
                          <a:pt x="86" y="827"/>
                        </a:cubicBezTo>
                        <a:cubicBezTo>
                          <a:pt x="90" y="827"/>
                          <a:pt x="90" y="827"/>
                          <a:pt x="90" y="827"/>
                        </a:cubicBezTo>
                        <a:cubicBezTo>
                          <a:pt x="97" y="828"/>
                          <a:pt x="97" y="828"/>
                          <a:pt x="97" y="828"/>
                        </a:cubicBezTo>
                        <a:cubicBezTo>
                          <a:pt x="102" y="828"/>
                          <a:pt x="102" y="828"/>
                          <a:pt x="102" y="828"/>
                        </a:cubicBezTo>
                        <a:cubicBezTo>
                          <a:pt x="114" y="826"/>
                          <a:pt x="114" y="826"/>
                          <a:pt x="114" y="826"/>
                        </a:cubicBezTo>
                        <a:cubicBezTo>
                          <a:pt x="115" y="835"/>
                          <a:pt x="115" y="835"/>
                          <a:pt x="115" y="835"/>
                        </a:cubicBezTo>
                        <a:cubicBezTo>
                          <a:pt x="117" y="837"/>
                          <a:pt x="117" y="837"/>
                          <a:pt x="117" y="837"/>
                        </a:cubicBezTo>
                        <a:cubicBezTo>
                          <a:pt x="119" y="837"/>
                          <a:pt x="119" y="837"/>
                          <a:pt x="119" y="837"/>
                        </a:cubicBezTo>
                        <a:cubicBezTo>
                          <a:pt x="123" y="837"/>
                          <a:pt x="123" y="837"/>
                          <a:pt x="123" y="837"/>
                        </a:cubicBezTo>
                        <a:cubicBezTo>
                          <a:pt x="127" y="835"/>
                          <a:pt x="127" y="835"/>
                          <a:pt x="127" y="835"/>
                        </a:cubicBezTo>
                        <a:cubicBezTo>
                          <a:pt x="135" y="831"/>
                          <a:pt x="135" y="831"/>
                          <a:pt x="135" y="831"/>
                        </a:cubicBezTo>
                        <a:cubicBezTo>
                          <a:pt x="139" y="829"/>
                          <a:pt x="139" y="829"/>
                          <a:pt x="139" y="829"/>
                        </a:cubicBezTo>
                        <a:cubicBezTo>
                          <a:pt x="146" y="826"/>
                          <a:pt x="146" y="826"/>
                          <a:pt x="146" y="826"/>
                        </a:cubicBezTo>
                        <a:cubicBezTo>
                          <a:pt x="149" y="828"/>
                          <a:pt x="149" y="828"/>
                          <a:pt x="149" y="828"/>
                        </a:cubicBezTo>
                        <a:cubicBezTo>
                          <a:pt x="150" y="830"/>
                          <a:pt x="150" y="830"/>
                          <a:pt x="150" y="830"/>
                        </a:cubicBezTo>
                        <a:cubicBezTo>
                          <a:pt x="148" y="834"/>
                          <a:pt x="148" y="834"/>
                          <a:pt x="148" y="834"/>
                        </a:cubicBezTo>
                        <a:cubicBezTo>
                          <a:pt x="138" y="854"/>
                          <a:pt x="138" y="854"/>
                          <a:pt x="138" y="854"/>
                        </a:cubicBezTo>
                        <a:cubicBezTo>
                          <a:pt x="138" y="855"/>
                          <a:pt x="138" y="855"/>
                          <a:pt x="138" y="855"/>
                        </a:cubicBezTo>
                        <a:cubicBezTo>
                          <a:pt x="136" y="855"/>
                          <a:pt x="136" y="855"/>
                          <a:pt x="136" y="855"/>
                        </a:cubicBezTo>
                        <a:cubicBezTo>
                          <a:pt x="119" y="859"/>
                          <a:pt x="119" y="859"/>
                          <a:pt x="119" y="859"/>
                        </a:cubicBezTo>
                        <a:cubicBezTo>
                          <a:pt x="116" y="861"/>
                          <a:pt x="116" y="861"/>
                          <a:pt x="116" y="861"/>
                        </a:cubicBezTo>
                        <a:cubicBezTo>
                          <a:pt x="113" y="864"/>
                          <a:pt x="113" y="864"/>
                          <a:pt x="113" y="864"/>
                        </a:cubicBezTo>
                        <a:cubicBezTo>
                          <a:pt x="112" y="871"/>
                          <a:pt x="112" y="871"/>
                          <a:pt x="112" y="871"/>
                        </a:cubicBezTo>
                        <a:cubicBezTo>
                          <a:pt x="109" y="874"/>
                          <a:pt x="109" y="874"/>
                          <a:pt x="109" y="874"/>
                        </a:cubicBezTo>
                        <a:cubicBezTo>
                          <a:pt x="106" y="876"/>
                          <a:pt x="106" y="876"/>
                          <a:pt x="106" y="876"/>
                        </a:cubicBezTo>
                        <a:cubicBezTo>
                          <a:pt x="102" y="877"/>
                          <a:pt x="102" y="877"/>
                          <a:pt x="102" y="877"/>
                        </a:cubicBezTo>
                        <a:cubicBezTo>
                          <a:pt x="97" y="878"/>
                          <a:pt x="97" y="878"/>
                          <a:pt x="97" y="878"/>
                        </a:cubicBezTo>
                        <a:cubicBezTo>
                          <a:pt x="94" y="879"/>
                          <a:pt x="94" y="879"/>
                          <a:pt x="94" y="879"/>
                        </a:cubicBezTo>
                        <a:cubicBezTo>
                          <a:pt x="90" y="883"/>
                          <a:pt x="90" y="883"/>
                          <a:pt x="90" y="883"/>
                        </a:cubicBezTo>
                        <a:cubicBezTo>
                          <a:pt x="88" y="892"/>
                          <a:pt x="88" y="892"/>
                          <a:pt x="88" y="892"/>
                        </a:cubicBezTo>
                        <a:cubicBezTo>
                          <a:pt x="83" y="900"/>
                          <a:pt x="83" y="900"/>
                          <a:pt x="83" y="900"/>
                        </a:cubicBezTo>
                        <a:cubicBezTo>
                          <a:pt x="41" y="954"/>
                          <a:pt x="41" y="954"/>
                          <a:pt x="41" y="954"/>
                        </a:cubicBezTo>
                        <a:cubicBezTo>
                          <a:pt x="38" y="964"/>
                          <a:pt x="38" y="964"/>
                          <a:pt x="38" y="964"/>
                        </a:cubicBezTo>
                        <a:cubicBezTo>
                          <a:pt x="38" y="969"/>
                          <a:pt x="38" y="969"/>
                          <a:pt x="38" y="969"/>
                        </a:cubicBezTo>
                        <a:cubicBezTo>
                          <a:pt x="39" y="974"/>
                          <a:pt x="39" y="974"/>
                          <a:pt x="39" y="974"/>
                        </a:cubicBezTo>
                        <a:cubicBezTo>
                          <a:pt x="42" y="976"/>
                          <a:pt x="42" y="976"/>
                          <a:pt x="42" y="976"/>
                        </a:cubicBezTo>
                        <a:cubicBezTo>
                          <a:pt x="45" y="978"/>
                          <a:pt x="45" y="978"/>
                          <a:pt x="45" y="978"/>
                        </a:cubicBezTo>
                        <a:cubicBezTo>
                          <a:pt x="52" y="979"/>
                          <a:pt x="52" y="979"/>
                          <a:pt x="52" y="979"/>
                        </a:cubicBezTo>
                        <a:cubicBezTo>
                          <a:pt x="55" y="981"/>
                          <a:pt x="55" y="981"/>
                          <a:pt x="55" y="981"/>
                        </a:cubicBezTo>
                        <a:cubicBezTo>
                          <a:pt x="59" y="983"/>
                          <a:pt x="59" y="983"/>
                          <a:pt x="59" y="983"/>
                        </a:cubicBezTo>
                        <a:cubicBezTo>
                          <a:pt x="59" y="985"/>
                          <a:pt x="59" y="985"/>
                          <a:pt x="59" y="985"/>
                        </a:cubicBezTo>
                        <a:cubicBezTo>
                          <a:pt x="62" y="1000"/>
                          <a:pt x="62" y="1000"/>
                          <a:pt x="62" y="1000"/>
                        </a:cubicBezTo>
                        <a:cubicBezTo>
                          <a:pt x="64" y="1005"/>
                          <a:pt x="64" y="1005"/>
                          <a:pt x="64" y="1005"/>
                        </a:cubicBezTo>
                        <a:cubicBezTo>
                          <a:pt x="73" y="1019"/>
                          <a:pt x="73" y="1019"/>
                          <a:pt x="73" y="1019"/>
                        </a:cubicBezTo>
                        <a:cubicBezTo>
                          <a:pt x="74" y="1025"/>
                          <a:pt x="74" y="1025"/>
                          <a:pt x="74" y="1025"/>
                        </a:cubicBezTo>
                        <a:cubicBezTo>
                          <a:pt x="72" y="1030"/>
                          <a:pt x="72" y="1030"/>
                          <a:pt x="72" y="1030"/>
                        </a:cubicBezTo>
                        <a:cubicBezTo>
                          <a:pt x="68" y="1037"/>
                          <a:pt x="68" y="1037"/>
                          <a:pt x="68" y="1037"/>
                        </a:cubicBezTo>
                        <a:cubicBezTo>
                          <a:pt x="65" y="1043"/>
                          <a:pt x="65" y="1043"/>
                          <a:pt x="65" y="1043"/>
                        </a:cubicBezTo>
                        <a:cubicBezTo>
                          <a:pt x="62" y="1050"/>
                          <a:pt x="62" y="1050"/>
                          <a:pt x="62" y="1050"/>
                        </a:cubicBezTo>
                        <a:cubicBezTo>
                          <a:pt x="62" y="1058"/>
                          <a:pt x="62" y="1058"/>
                          <a:pt x="62" y="1058"/>
                        </a:cubicBezTo>
                        <a:cubicBezTo>
                          <a:pt x="62" y="1091"/>
                          <a:pt x="62" y="1091"/>
                          <a:pt x="62" y="1091"/>
                        </a:cubicBezTo>
                        <a:cubicBezTo>
                          <a:pt x="61" y="1096"/>
                          <a:pt x="61" y="1096"/>
                          <a:pt x="61" y="1096"/>
                        </a:cubicBezTo>
                        <a:cubicBezTo>
                          <a:pt x="59" y="1097"/>
                          <a:pt x="59" y="1097"/>
                          <a:pt x="59" y="1097"/>
                        </a:cubicBezTo>
                        <a:cubicBezTo>
                          <a:pt x="57" y="1099"/>
                          <a:pt x="57" y="1099"/>
                          <a:pt x="57" y="1099"/>
                        </a:cubicBezTo>
                        <a:cubicBezTo>
                          <a:pt x="55" y="1102"/>
                          <a:pt x="55" y="1102"/>
                          <a:pt x="55" y="1102"/>
                        </a:cubicBezTo>
                        <a:cubicBezTo>
                          <a:pt x="53" y="1117"/>
                          <a:pt x="53" y="1117"/>
                          <a:pt x="53" y="1117"/>
                        </a:cubicBezTo>
                        <a:cubicBezTo>
                          <a:pt x="53" y="1122"/>
                          <a:pt x="53" y="1122"/>
                          <a:pt x="53" y="1122"/>
                        </a:cubicBezTo>
                        <a:cubicBezTo>
                          <a:pt x="54" y="1124"/>
                          <a:pt x="54" y="1124"/>
                          <a:pt x="54" y="1124"/>
                        </a:cubicBezTo>
                        <a:cubicBezTo>
                          <a:pt x="55" y="1125"/>
                          <a:pt x="55" y="1125"/>
                          <a:pt x="55" y="1125"/>
                        </a:cubicBezTo>
                        <a:cubicBezTo>
                          <a:pt x="62" y="1129"/>
                          <a:pt x="62" y="1129"/>
                          <a:pt x="62" y="1129"/>
                        </a:cubicBezTo>
                        <a:cubicBezTo>
                          <a:pt x="65" y="1133"/>
                          <a:pt x="65" y="1133"/>
                          <a:pt x="65" y="1133"/>
                        </a:cubicBezTo>
                        <a:cubicBezTo>
                          <a:pt x="65" y="1135"/>
                          <a:pt x="65" y="1135"/>
                          <a:pt x="65" y="1135"/>
                        </a:cubicBezTo>
                        <a:cubicBezTo>
                          <a:pt x="64" y="1137"/>
                          <a:pt x="64" y="1137"/>
                          <a:pt x="64" y="1137"/>
                        </a:cubicBezTo>
                        <a:cubicBezTo>
                          <a:pt x="58" y="1141"/>
                          <a:pt x="58" y="1141"/>
                          <a:pt x="58" y="1141"/>
                        </a:cubicBezTo>
                        <a:cubicBezTo>
                          <a:pt x="56" y="1144"/>
                          <a:pt x="56" y="1144"/>
                          <a:pt x="56" y="1144"/>
                        </a:cubicBezTo>
                        <a:cubicBezTo>
                          <a:pt x="54" y="1148"/>
                          <a:pt x="54" y="1148"/>
                          <a:pt x="54" y="1148"/>
                        </a:cubicBezTo>
                        <a:cubicBezTo>
                          <a:pt x="54" y="1150"/>
                          <a:pt x="54" y="1150"/>
                          <a:pt x="54" y="1150"/>
                        </a:cubicBezTo>
                        <a:cubicBezTo>
                          <a:pt x="54" y="1150"/>
                          <a:pt x="54" y="1150"/>
                          <a:pt x="54" y="1150"/>
                        </a:cubicBezTo>
                        <a:cubicBezTo>
                          <a:pt x="59" y="1149"/>
                          <a:pt x="59" y="1149"/>
                          <a:pt x="59" y="1149"/>
                        </a:cubicBezTo>
                        <a:cubicBezTo>
                          <a:pt x="61" y="1149"/>
                          <a:pt x="61" y="1149"/>
                          <a:pt x="61" y="1149"/>
                        </a:cubicBezTo>
                        <a:cubicBezTo>
                          <a:pt x="63" y="1149"/>
                          <a:pt x="63" y="1149"/>
                          <a:pt x="63" y="1149"/>
                        </a:cubicBezTo>
                        <a:cubicBezTo>
                          <a:pt x="65" y="1151"/>
                          <a:pt x="65" y="1151"/>
                          <a:pt x="65" y="1151"/>
                        </a:cubicBezTo>
                        <a:cubicBezTo>
                          <a:pt x="66" y="1152"/>
                          <a:pt x="66" y="1152"/>
                          <a:pt x="66" y="1152"/>
                        </a:cubicBezTo>
                        <a:cubicBezTo>
                          <a:pt x="65" y="1155"/>
                          <a:pt x="65" y="1155"/>
                          <a:pt x="65" y="1155"/>
                        </a:cubicBezTo>
                        <a:cubicBezTo>
                          <a:pt x="63" y="1159"/>
                          <a:pt x="63" y="1159"/>
                          <a:pt x="63" y="1159"/>
                        </a:cubicBezTo>
                        <a:cubicBezTo>
                          <a:pt x="62" y="1165"/>
                          <a:pt x="62" y="1165"/>
                          <a:pt x="62" y="1165"/>
                        </a:cubicBezTo>
                        <a:cubicBezTo>
                          <a:pt x="61" y="1170"/>
                          <a:pt x="61" y="1170"/>
                          <a:pt x="61" y="1170"/>
                        </a:cubicBezTo>
                        <a:cubicBezTo>
                          <a:pt x="59" y="1172"/>
                          <a:pt x="59" y="1172"/>
                          <a:pt x="59" y="1172"/>
                        </a:cubicBezTo>
                        <a:cubicBezTo>
                          <a:pt x="56" y="1175"/>
                          <a:pt x="56" y="1175"/>
                          <a:pt x="56" y="1175"/>
                        </a:cubicBezTo>
                        <a:cubicBezTo>
                          <a:pt x="49" y="1178"/>
                          <a:pt x="49" y="1178"/>
                          <a:pt x="49" y="1178"/>
                        </a:cubicBezTo>
                        <a:cubicBezTo>
                          <a:pt x="46" y="1180"/>
                          <a:pt x="46" y="1180"/>
                          <a:pt x="46" y="1180"/>
                        </a:cubicBezTo>
                        <a:cubicBezTo>
                          <a:pt x="44" y="1183"/>
                          <a:pt x="44" y="1183"/>
                          <a:pt x="44" y="1183"/>
                        </a:cubicBezTo>
                        <a:cubicBezTo>
                          <a:pt x="44" y="1188"/>
                          <a:pt x="44" y="1188"/>
                          <a:pt x="44" y="1188"/>
                        </a:cubicBezTo>
                        <a:cubicBezTo>
                          <a:pt x="42" y="1191"/>
                          <a:pt x="42" y="1191"/>
                          <a:pt x="42" y="1191"/>
                        </a:cubicBezTo>
                        <a:cubicBezTo>
                          <a:pt x="39" y="1194"/>
                          <a:pt x="39" y="1194"/>
                          <a:pt x="39" y="1194"/>
                        </a:cubicBezTo>
                        <a:cubicBezTo>
                          <a:pt x="30" y="1199"/>
                          <a:pt x="30" y="1199"/>
                          <a:pt x="30" y="1199"/>
                        </a:cubicBezTo>
                        <a:cubicBezTo>
                          <a:pt x="19" y="1209"/>
                          <a:pt x="19" y="1209"/>
                          <a:pt x="19" y="1209"/>
                        </a:cubicBezTo>
                        <a:cubicBezTo>
                          <a:pt x="6" y="1216"/>
                          <a:pt x="6" y="1216"/>
                          <a:pt x="6" y="1216"/>
                        </a:cubicBezTo>
                        <a:cubicBezTo>
                          <a:pt x="1" y="1220"/>
                          <a:pt x="1" y="1220"/>
                          <a:pt x="1" y="1220"/>
                        </a:cubicBezTo>
                        <a:cubicBezTo>
                          <a:pt x="0" y="1222"/>
                          <a:pt x="0" y="1222"/>
                          <a:pt x="0" y="1222"/>
                        </a:cubicBezTo>
                        <a:cubicBezTo>
                          <a:pt x="10" y="1233"/>
                          <a:pt x="10" y="1233"/>
                          <a:pt x="10" y="1233"/>
                        </a:cubicBezTo>
                        <a:cubicBezTo>
                          <a:pt x="13" y="1237"/>
                          <a:pt x="13" y="1237"/>
                          <a:pt x="13" y="1237"/>
                        </a:cubicBezTo>
                        <a:cubicBezTo>
                          <a:pt x="48" y="1246"/>
                          <a:pt x="48" y="1246"/>
                          <a:pt x="48" y="1246"/>
                        </a:cubicBezTo>
                        <a:cubicBezTo>
                          <a:pt x="54" y="1246"/>
                          <a:pt x="54" y="1246"/>
                          <a:pt x="54" y="1246"/>
                        </a:cubicBezTo>
                        <a:cubicBezTo>
                          <a:pt x="75" y="1246"/>
                          <a:pt x="75" y="1246"/>
                          <a:pt x="75" y="1246"/>
                        </a:cubicBezTo>
                        <a:cubicBezTo>
                          <a:pt x="83" y="1247"/>
                          <a:pt x="83" y="1247"/>
                          <a:pt x="83" y="1247"/>
                        </a:cubicBezTo>
                        <a:cubicBezTo>
                          <a:pt x="96" y="1253"/>
                          <a:pt x="96" y="1253"/>
                          <a:pt x="96" y="1253"/>
                        </a:cubicBezTo>
                        <a:cubicBezTo>
                          <a:pt x="98" y="1257"/>
                          <a:pt x="98" y="1257"/>
                          <a:pt x="98" y="1257"/>
                        </a:cubicBezTo>
                        <a:cubicBezTo>
                          <a:pt x="101" y="1259"/>
                          <a:pt x="101" y="1259"/>
                          <a:pt x="101" y="1259"/>
                        </a:cubicBezTo>
                        <a:cubicBezTo>
                          <a:pt x="103" y="1264"/>
                          <a:pt x="103" y="1264"/>
                          <a:pt x="103" y="1264"/>
                        </a:cubicBezTo>
                        <a:cubicBezTo>
                          <a:pt x="103" y="1269"/>
                          <a:pt x="103" y="1269"/>
                          <a:pt x="103" y="1269"/>
                        </a:cubicBezTo>
                        <a:cubicBezTo>
                          <a:pt x="101" y="1272"/>
                          <a:pt x="101" y="1272"/>
                          <a:pt x="101" y="1272"/>
                        </a:cubicBezTo>
                        <a:cubicBezTo>
                          <a:pt x="99" y="1275"/>
                          <a:pt x="99" y="1275"/>
                          <a:pt x="99" y="1275"/>
                        </a:cubicBezTo>
                        <a:cubicBezTo>
                          <a:pt x="95" y="1278"/>
                          <a:pt x="95" y="1278"/>
                          <a:pt x="95" y="1278"/>
                        </a:cubicBezTo>
                        <a:cubicBezTo>
                          <a:pt x="86" y="1284"/>
                          <a:pt x="86" y="1284"/>
                          <a:pt x="86" y="1284"/>
                        </a:cubicBezTo>
                        <a:cubicBezTo>
                          <a:pt x="83" y="1286"/>
                          <a:pt x="83" y="1286"/>
                          <a:pt x="83" y="1286"/>
                        </a:cubicBezTo>
                        <a:cubicBezTo>
                          <a:pt x="82" y="1289"/>
                          <a:pt x="82" y="1289"/>
                          <a:pt x="82" y="1289"/>
                        </a:cubicBezTo>
                        <a:cubicBezTo>
                          <a:pt x="80" y="1293"/>
                          <a:pt x="80" y="1293"/>
                          <a:pt x="80" y="1293"/>
                        </a:cubicBezTo>
                        <a:cubicBezTo>
                          <a:pt x="81" y="1303"/>
                          <a:pt x="81" y="1303"/>
                          <a:pt x="81" y="1303"/>
                        </a:cubicBezTo>
                        <a:cubicBezTo>
                          <a:pt x="80" y="1307"/>
                          <a:pt x="80" y="1307"/>
                          <a:pt x="80" y="1307"/>
                        </a:cubicBezTo>
                        <a:cubicBezTo>
                          <a:pt x="79" y="1312"/>
                          <a:pt x="79" y="1312"/>
                          <a:pt x="79" y="1312"/>
                        </a:cubicBezTo>
                        <a:cubicBezTo>
                          <a:pt x="78" y="1317"/>
                          <a:pt x="78" y="1317"/>
                          <a:pt x="78" y="1317"/>
                        </a:cubicBezTo>
                        <a:cubicBezTo>
                          <a:pt x="77" y="1324"/>
                          <a:pt x="77" y="1324"/>
                          <a:pt x="77" y="1324"/>
                        </a:cubicBezTo>
                        <a:cubicBezTo>
                          <a:pt x="80" y="1343"/>
                          <a:pt x="80" y="1343"/>
                          <a:pt x="80" y="1343"/>
                        </a:cubicBezTo>
                        <a:cubicBezTo>
                          <a:pt x="80" y="1350"/>
                          <a:pt x="80" y="1350"/>
                          <a:pt x="80" y="1350"/>
                        </a:cubicBezTo>
                        <a:cubicBezTo>
                          <a:pt x="78" y="1359"/>
                          <a:pt x="78" y="1359"/>
                          <a:pt x="78" y="1359"/>
                        </a:cubicBezTo>
                        <a:cubicBezTo>
                          <a:pt x="78" y="1367"/>
                          <a:pt x="78" y="1367"/>
                          <a:pt x="78" y="1367"/>
                        </a:cubicBezTo>
                        <a:cubicBezTo>
                          <a:pt x="79" y="1383"/>
                          <a:pt x="79" y="1383"/>
                          <a:pt x="79" y="1383"/>
                        </a:cubicBezTo>
                        <a:cubicBezTo>
                          <a:pt x="77" y="1385"/>
                          <a:pt x="77" y="1385"/>
                          <a:pt x="77" y="1385"/>
                        </a:cubicBezTo>
                        <a:cubicBezTo>
                          <a:pt x="76" y="1389"/>
                          <a:pt x="76" y="1389"/>
                          <a:pt x="76" y="1389"/>
                        </a:cubicBezTo>
                        <a:cubicBezTo>
                          <a:pt x="70" y="1395"/>
                          <a:pt x="70" y="1395"/>
                          <a:pt x="70" y="1395"/>
                        </a:cubicBezTo>
                        <a:cubicBezTo>
                          <a:pt x="67" y="1399"/>
                          <a:pt x="67" y="1399"/>
                          <a:pt x="67" y="1399"/>
                        </a:cubicBezTo>
                        <a:cubicBezTo>
                          <a:pt x="78" y="1403"/>
                          <a:pt x="78" y="1403"/>
                          <a:pt x="78" y="1403"/>
                        </a:cubicBezTo>
                        <a:cubicBezTo>
                          <a:pt x="117" y="1412"/>
                          <a:pt x="117" y="1412"/>
                          <a:pt x="117" y="1412"/>
                        </a:cubicBezTo>
                        <a:cubicBezTo>
                          <a:pt x="123" y="1415"/>
                          <a:pt x="123" y="1415"/>
                          <a:pt x="123" y="1415"/>
                        </a:cubicBezTo>
                        <a:cubicBezTo>
                          <a:pt x="143" y="1424"/>
                          <a:pt x="143" y="1424"/>
                          <a:pt x="143" y="1424"/>
                        </a:cubicBezTo>
                        <a:cubicBezTo>
                          <a:pt x="150" y="1427"/>
                          <a:pt x="150" y="1427"/>
                          <a:pt x="150" y="1427"/>
                        </a:cubicBezTo>
                        <a:cubicBezTo>
                          <a:pt x="159" y="1427"/>
                          <a:pt x="159" y="1427"/>
                          <a:pt x="159" y="1427"/>
                        </a:cubicBezTo>
                        <a:cubicBezTo>
                          <a:pt x="181" y="1426"/>
                          <a:pt x="181" y="1426"/>
                          <a:pt x="181" y="1426"/>
                        </a:cubicBezTo>
                        <a:cubicBezTo>
                          <a:pt x="196" y="1429"/>
                          <a:pt x="196" y="1429"/>
                          <a:pt x="196" y="1429"/>
                        </a:cubicBezTo>
                        <a:cubicBezTo>
                          <a:pt x="215" y="1428"/>
                          <a:pt x="215" y="1428"/>
                          <a:pt x="215" y="1428"/>
                        </a:cubicBezTo>
                        <a:cubicBezTo>
                          <a:pt x="218" y="1427"/>
                          <a:pt x="218" y="1427"/>
                          <a:pt x="218" y="1427"/>
                        </a:cubicBezTo>
                        <a:cubicBezTo>
                          <a:pt x="221" y="1426"/>
                          <a:pt x="221" y="1426"/>
                          <a:pt x="221" y="1426"/>
                        </a:cubicBezTo>
                        <a:cubicBezTo>
                          <a:pt x="225" y="1421"/>
                          <a:pt x="225" y="1421"/>
                          <a:pt x="225" y="1421"/>
                        </a:cubicBezTo>
                        <a:cubicBezTo>
                          <a:pt x="229" y="1418"/>
                          <a:pt x="229" y="1418"/>
                          <a:pt x="229" y="1418"/>
                        </a:cubicBezTo>
                        <a:cubicBezTo>
                          <a:pt x="231" y="1419"/>
                          <a:pt x="231" y="1419"/>
                          <a:pt x="231" y="1419"/>
                        </a:cubicBezTo>
                        <a:cubicBezTo>
                          <a:pt x="234" y="1421"/>
                          <a:pt x="234" y="1421"/>
                          <a:pt x="234" y="1421"/>
                        </a:cubicBezTo>
                        <a:cubicBezTo>
                          <a:pt x="238" y="1422"/>
                          <a:pt x="238" y="1422"/>
                          <a:pt x="238" y="1422"/>
                        </a:cubicBezTo>
                        <a:cubicBezTo>
                          <a:pt x="246" y="1424"/>
                          <a:pt x="246" y="1424"/>
                          <a:pt x="246" y="1424"/>
                        </a:cubicBezTo>
                        <a:cubicBezTo>
                          <a:pt x="250" y="1426"/>
                          <a:pt x="250" y="1426"/>
                          <a:pt x="250" y="1426"/>
                        </a:cubicBezTo>
                        <a:cubicBezTo>
                          <a:pt x="297" y="1451"/>
                          <a:pt x="297" y="1451"/>
                          <a:pt x="297" y="1451"/>
                        </a:cubicBezTo>
                        <a:cubicBezTo>
                          <a:pt x="301" y="1451"/>
                          <a:pt x="301" y="1451"/>
                          <a:pt x="301" y="1451"/>
                        </a:cubicBezTo>
                        <a:cubicBezTo>
                          <a:pt x="307" y="1448"/>
                          <a:pt x="307" y="1448"/>
                          <a:pt x="307" y="1448"/>
                        </a:cubicBezTo>
                        <a:cubicBezTo>
                          <a:pt x="309" y="1444"/>
                          <a:pt x="309" y="1444"/>
                          <a:pt x="309" y="1444"/>
                        </a:cubicBezTo>
                        <a:cubicBezTo>
                          <a:pt x="312" y="1434"/>
                          <a:pt x="312" y="1434"/>
                          <a:pt x="312" y="1434"/>
                        </a:cubicBezTo>
                        <a:cubicBezTo>
                          <a:pt x="315" y="1430"/>
                          <a:pt x="315" y="1430"/>
                          <a:pt x="315" y="1430"/>
                        </a:cubicBezTo>
                        <a:cubicBezTo>
                          <a:pt x="320" y="1427"/>
                          <a:pt x="320" y="1427"/>
                          <a:pt x="320" y="1427"/>
                        </a:cubicBezTo>
                        <a:cubicBezTo>
                          <a:pt x="324" y="1426"/>
                          <a:pt x="324" y="1426"/>
                          <a:pt x="324" y="1426"/>
                        </a:cubicBezTo>
                        <a:cubicBezTo>
                          <a:pt x="331" y="1423"/>
                          <a:pt x="331" y="1423"/>
                          <a:pt x="331" y="1423"/>
                        </a:cubicBezTo>
                        <a:cubicBezTo>
                          <a:pt x="341" y="1416"/>
                          <a:pt x="341" y="1416"/>
                          <a:pt x="341" y="1416"/>
                        </a:cubicBezTo>
                        <a:cubicBezTo>
                          <a:pt x="349" y="1407"/>
                          <a:pt x="349" y="1407"/>
                          <a:pt x="349" y="1407"/>
                        </a:cubicBezTo>
                        <a:cubicBezTo>
                          <a:pt x="349" y="1401"/>
                          <a:pt x="349" y="1401"/>
                          <a:pt x="349" y="1401"/>
                        </a:cubicBezTo>
                        <a:cubicBezTo>
                          <a:pt x="352" y="1399"/>
                          <a:pt x="352" y="1399"/>
                          <a:pt x="352" y="1399"/>
                        </a:cubicBezTo>
                        <a:cubicBezTo>
                          <a:pt x="355" y="1393"/>
                          <a:pt x="355" y="1393"/>
                          <a:pt x="355" y="1393"/>
                        </a:cubicBezTo>
                        <a:cubicBezTo>
                          <a:pt x="356" y="1388"/>
                          <a:pt x="356" y="1388"/>
                          <a:pt x="356" y="1388"/>
                        </a:cubicBezTo>
                        <a:cubicBezTo>
                          <a:pt x="354" y="1382"/>
                          <a:pt x="354" y="1382"/>
                          <a:pt x="354" y="1382"/>
                        </a:cubicBezTo>
                        <a:cubicBezTo>
                          <a:pt x="352" y="1376"/>
                          <a:pt x="352" y="1376"/>
                          <a:pt x="352" y="1376"/>
                        </a:cubicBezTo>
                        <a:cubicBezTo>
                          <a:pt x="358" y="1377"/>
                          <a:pt x="358" y="1377"/>
                          <a:pt x="358" y="1377"/>
                        </a:cubicBezTo>
                        <a:cubicBezTo>
                          <a:pt x="364" y="1380"/>
                          <a:pt x="364" y="1380"/>
                          <a:pt x="364" y="1380"/>
                        </a:cubicBezTo>
                        <a:cubicBezTo>
                          <a:pt x="371" y="1381"/>
                          <a:pt x="371" y="1381"/>
                          <a:pt x="371" y="1381"/>
                        </a:cubicBezTo>
                        <a:cubicBezTo>
                          <a:pt x="377" y="1380"/>
                          <a:pt x="377" y="1380"/>
                          <a:pt x="377" y="1380"/>
                        </a:cubicBezTo>
                        <a:cubicBezTo>
                          <a:pt x="382" y="1371"/>
                          <a:pt x="382" y="1371"/>
                          <a:pt x="382" y="1371"/>
                        </a:cubicBezTo>
                        <a:cubicBezTo>
                          <a:pt x="385" y="1368"/>
                          <a:pt x="385" y="1368"/>
                          <a:pt x="385" y="1368"/>
                        </a:cubicBezTo>
                        <a:cubicBezTo>
                          <a:pt x="389" y="1371"/>
                          <a:pt x="389" y="1371"/>
                          <a:pt x="389" y="1371"/>
                        </a:cubicBezTo>
                        <a:cubicBezTo>
                          <a:pt x="398" y="1362"/>
                          <a:pt x="398" y="1362"/>
                          <a:pt x="398" y="1362"/>
                        </a:cubicBezTo>
                        <a:cubicBezTo>
                          <a:pt x="406" y="1359"/>
                          <a:pt x="406" y="1359"/>
                          <a:pt x="406" y="1359"/>
                        </a:cubicBezTo>
                        <a:cubicBezTo>
                          <a:pt x="428" y="1359"/>
                          <a:pt x="428" y="1359"/>
                          <a:pt x="428" y="1359"/>
                        </a:cubicBezTo>
                        <a:cubicBezTo>
                          <a:pt x="440" y="1356"/>
                          <a:pt x="440" y="1356"/>
                          <a:pt x="440" y="1356"/>
                        </a:cubicBezTo>
                        <a:cubicBezTo>
                          <a:pt x="444" y="1357"/>
                          <a:pt x="444" y="1357"/>
                          <a:pt x="444" y="1357"/>
                        </a:cubicBezTo>
                        <a:cubicBezTo>
                          <a:pt x="447" y="1359"/>
                          <a:pt x="447" y="1359"/>
                          <a:pt x="447" y="1359"/>
                        </a:cubicBezTo>
                        <a:cubicBezTo>
                          <a:pt x="451" y="1364"/>
                          <a:pt x="451" y="1364"/>
                          <a:pt x="451" y="1364"/>
                        </a:cubicBezTo>
                        <a:cubicBezTo>
                          <a:pt x="454" y="1366"/>
                          <a:pt x="454" y="1366"/>
                          <a:pt x="454" y="1366"/>
                        </a:cubicBezTo>
                        <a:cubicBezTo>
                          <a:pt x="457" y="1368"/>
                          <a:pt x="457" y="1368"/>
                          <a:pt x="457" y="1368"/>
                        </a:cubicBezTo>
                        <a:cubicBezTo>
                          <a:pt x="461" y="1370"/>
                          <a:pt x="461" y="1370"/>
                          <a:pt x="461" y="1370"/>
                        </a:cubicBezTo>
                        <a:cubicBezTo>
                          <a:pt x="465" y="1370"/>
                          <a:pt x="465" y="1370"/>
                          <a:pt x="465" y="1370"/>
                        </a:cubicBezTo>
                        <a:cubicBezTo>
                          <a:pt x="468" y="1370"/>
                          <a:pt x="468" y="1370"/>
                          <a:pt x="468" y="1370"/>
                        </a:cubicBezTo>
                        <a:cubicBezTo>
                          <a:pt x="484" y="1364"/>
                          <a:pt x="484" y="1364"/>
                          <a:pt x="484" y="1364"/>
                        </a:cubicBezTo>
                        <a:cubicBezTo>
                          <a:pt x="490" y="1364"/>
                          <a:pt x="490" y="1364"/>
                          <a:pt x="490" y="1364"/>
                        </a:cubicBezTo>
                        <a:cubicBezTo>
                          <a:pt x="494" y="1366"/>
                          <a:pt x="494" y="1366"/>
                          <a:pt x="494" y="1366"/>
                        </a:cubicBezTo>
                        <a:cubicBezTo>
                          <a:pt x="504" y="1374"/>
                          <a:pt x="504" y="1374"/>
                          <a:pt x="504" y="1374"/>
                        </a:cubicBezTo>
                        <a:cubicBezTo>
                          <a:pt x="520" y="1380"/>
                          <a:pt x="520" y="1380"/>
                          <a:pt x="520" y="1380"/>
                        </a:cubicBezTo>
                        <a:cubicBezTo>
                          <a:pt x="530" y="1381"/>
                          <a:pt x="530" y="1381"/>
                          <a:pt x="530" y="1381"/>
                        </a:cubicBezTo>
                        <a:cubicBezTo>
                          <a:pt x="540" y="1379"/>
                          <a:pt x="540" y="1379"/>
                          <a:pt x="540" y="1379"/>
                        </a:cubicBezTo>
                        <a:cubicBezTo>
                          <a:pt x="550" y="1374"/>
                          <a:pt x="550" y="1374"/>
                          <a:pt x="550" y="1374"/>
                        </a:cubicBezTo>
                        <a:cubicBezTo>
                          <a:pt x="557" y="1367"/>
                          <a:pt x="557" y="1367"/>
                          <a:pt x="557" y="1367"/>
                        </a:cubicBezTo>
                        <a:cubicBezTo>
                          <a:pt x="560" y="1360"/>
                          <a:pt x="560" y="1360"/>
                          <a:pt x="560" y="1360"/>
                        </a:cubicBezTo>
                        <a:cubicBezTo>
                          <a:pt x="557" y="1346"/>
                          <a:pt x="557" y="1346"/>
                          <a:pt x="557" y="1346"/>
                        </a:cubicBezTo>
                        <a:cubicBezTo>
                          <a:pt x="558" y="1339"/>
                          <a:pt x="558" y="1339"/>
                          <a:pt x="558" y="1339"/>
                        </a:cubicBezTo>
                        <a:cubicBezTo>
                          <a:pt x="560" y="1336"/>
                          <a:pt x="560" y="1336"/>
                          <a:pt x="560" y="1336"/>
                        </a:cubicBezTo>
                        <a:cubicBezTo>
                          <a:pt x="562" y="1335"/>
                          <a:pt x="562" y="1335"/>
                          <a:pt x="562" y="1335"/>
                        </a:cubicBezTo>
                        <a:cubicBezTo>
                          <a:pt x="564" y="1337"/>
                          <a:pt x="564" y="1337"/>
                          <a:pt x="564" y="1337"/>
                        </a:cubicBezTo>
                        <a:cubicBezTo>
                          <a:pt x="569" y="1340"/>
                          <a:pt x="569" y="1340"/>
                          <a:pt x="569" y="1340"/>
                        </a:cubicBezTo>
                        <a:cubicBezTo>
                          <a:pt x="572" y="1341"/>
                          <a:pt x="572" y="1341"/>
                          <a:pt x="572" y="1341"/>
                        </a:cubicBezTo>
                        <a:cubicBezTo>
                          <a:pt x="574" y="1341"/>
                          <a:pt x="574" y="1341"/>
                          <a:pt x="574" y="1341"/>
                        </a:cubicBezTo>
                        <a:cubicBezTo>
                          <a:pt x="577" y="1339"/>
                          <a:pt x="577" y="1339"/>
                          <a:pt x="577" y="1339"/>
                        </a:cubicBezTo>
                        <a:cubicBezTo>
                          <a:pt x="579" y="1338"/>
                          <a:pt x="579" y="1338"/>
                          <a:pt x="579" y="1338"/>
                        </a:cubicBezTo>
                        <a:cubicBezTo>
                          <a:pt x="580" y="1336"/>
                          <a:pt x="580" y="1336"/>
                          <a:pt x="580" y="1336"/>
                        </a:cubicBezTo>
                        <a:cubicBezTo>
                          <a:pt x="581" y="1334"/>
                          <a:pt x="581" y="1334"/>
                          <a:pt x="581" y="1334"/>
                        </a:cubicBezTo>
                        <a:cubicBezTo>
                          <a:pt x="581" y="1333"/>
                          <a:pt x="581" y="1333"/>
                          <a:pt x="581" y="1333"/>
                        </a:cubicBezTo>
                        <a:cubicBezTo>
                          <a:pt x="586" y="1322"/>
                          <a:pt x="586" y="1322"/>
                          <a:pt x="586" y="1322"/>
                        </a:cubicBezTo>
                        <a:cubicBezTo>
                          <a:pt x="594" y="1316"/>
                          <a:pt x="594" y="1316"/>
                          <a:pt x="594" y="1316"/>
                        </a:cubicBezTo>
                        <a:cubicBezTo>
                          <a:pt x="612" y="1307"/>
                          <a:pt x="612" y="1307"/>
                          <a:pt x="612" y="1307"/>
                        </a:cubicBezTo>
                        <a:cubicBezTo>
                          <a:pt x="612" y="1307"/>
                          <a:pt x="622" y="1298"/>
                          <a:pt x="631" y="1303"/>
                        </a:cubicBezTo>
                        <a:cubicBezTo>
                          <a:pt x="641" y="1307"/>
                          <a:pt x="649" y="1308"/>
                          <a:pt x="651" y="1308"/>
                        </a:cubicBezTo>
                        <a:cubicBezTo>
                          <a:pt x="653" y="1307"/>
                          <a:pt x="665" y="1309"/>
                          <a:pt x="667" y="1310"/>
                        </a:cubicBezTo>
                        <a:cubicBezTo>
                          <a:pt x="669" y="1312"/>
                          <a:pt x="678" y="1311"/>
                          <a:pt x="681" y="1309"/>
                        </a:cubicBezTo>
                        <a:cubicBezTo>
                          <a:pt x="685" y="1307"/>
                          <a:pt x="692" y="1297"/>
                          <a:pt x="692" y="1279"/>
                        </a:cubicBezTo>
                        <a:cubicBezTo>
                          <a:pt x="691" y="1260"/>
                          <a:pt x="682" y="1248"/>
                          <a:pt x="685" y="1239"/>
                        </a:cubicBezTo>
                        <a:cubicBezTo>
                          <a:pt x="689" y="1230"/>
                          <a:pt x="690" y="1220"/>
                          <a:pt x="688" y="1214"/>
                        </a:cubicBezTo>
                        <a:cubicBezTo>
                          <a:pt x="687" y="1208"/>
                          <a:pt x="688" y="1196"/>
                          <a:pt x="700" y="1191"/>
                        </a:cubicBezTo>
                        <a:cubicBezTo>
                          <a:pt x="711" y="1186"/>
                          <a:pt x="722" y="1180"/>
                          <a:pt x="722" y="1180"/>
                        </a:cubicBezTo>
                        <a:cubicBezTo>
                          <a:pt x="730" y="1178"/>
                          <a:pt x="730" y="1178"/>
                          <a:pt x="730" y="1178"/>
                        </a:cubicBezTo>
                        <a:cubicBezTo>
                          <a:pt x="754" y="1177"/>
                          <a:pt x="754" y="1177"/>
                          <a:pt x="754" y="1177"/>
                        </a:cubicBezTo>
                        <a:cubicBezTo>
                          <a:pt x="758" y="1177"/>
                          <a:pt x="758" y="1177"/>
                          <a:pt x="758" y="1177"/>
                        </a:cubicBezTo>
                        <a:cubicBezTo>
                          <a:pt x="761" y="1174"/>
                          <a:pt x="761" y="1174"/>
                          <a:pt x="761" y="1174"/>
                        </a:cubicBezTo>
                        <a:cubicBezTo>
                          <a:pt x="764" y="1172"/>
                          <a:pt x="764" y="1172"/>
                          <a:pt x="764" y="1172"/>
                        </a:cubicBezTo>
                        <a:cubicBezTo>
                          <a:pt x="766" y="1170"/>
                          <a:pt x="766" y="1170"/>
                          <a:pt x="766" y="1170"/>
                        </a:cubicBezTo>
                        <a:cubicBezTo>
                          <a:pt x="766" y="1169"/>
                          <a:pt x="766" y="1169"/>
                          <a:pt x="766" y="1169"/>
                        </a:cubicBezTo>
                        <a:cubicBezTo>
                          <a:pt x="779" y="1161"/>
                          <a:pt x="779" y="1161"/>
                          <a:pt x="779" y="1161"/>
                        </a:cubicBezTo>
                        <a:cubicBezTo>
                          <a:pt x="785" y="1159"/>
                          <a:pt x="785" y="1159"/>
                          <a:pt x="785" y="1159"/>
                        </a:cubicBezTo>
                        <a:cubicBezTo>
                          <a:pt x="788" y="1158"/>
                          <a:pt x="788" y="1158"/>
                          <a:pt x="788" y="1158"/>
                        </a:cubicBezTo>
                        <a:cubicBezTo>
                          <a:pt x="792" y="1159"/>
                          <a:pt x="792" y="1159"/>
                          <a:pt x="792" y="1159"/>
                        </a:cubicBezTo>
                        <a:cubicBezTo>
                          <a:pt x="798" y="1162"/>
                          <a:pt x="798" y="1162"/>
                          <a:pt x="798" y="1162"/>
                        </a:cubicBezTo>
                        <a:cubicBezTo>
                          <a:pt x="801" y="1163"/>
                          <a:pt x="801" y="1163"/>
                          <a:pt x="801" y="1163"/>
                        </a:cubicBezTo>
                        <a:cubicBezTo>
                          <a:pt x="804" y="1162"/>
                          <a:pt x="804" y="1162"/>
                          <a:pt x="804" y="1162"/>
                        </a:cubicBezTo>
                        <a:cubicBezTo>
                          <a:pt x="806" y="1161"/>
                          <a:pt x="806" y="1161"/>
                          <a:pt x="806" y="1161"/>
                        </a:cubicBezTo>
                        <a:cubicBezTo>
                          <a:pt x="811" y="1156"/>
                          <a:pt x="811" y="1156"/>
                          <a:pt x="811" y="1156"/>
                        </a:cubicBezTo>
                        <a:cubicBezTo>
                          <a:pt x="812" y="1156"/>
                          <a:pt x="812" y="1156"/>
                          <a:pt x="812" y="1156"/>
                        </a:cubicBezTo>
                        <a:cubicBezTo>
                          <a:pt x="816" y="1156"/>
                          <a:pt x="816" y="1156"/>
                          <a:pt x="816" y="1156"/>
                        </a:cubicBezTo>
                        <a:cubicBezTo>
                          <a:pt x="816" y="1154"/>
                          <a:pt x="816" y="1154"/>
                          <a:pt x="816" y="1154"/>
                        </a:cubicBezTo>
                        <a:cubicBezTo>
                          <a:pt x="816" y="1152"/>
                          <a:pt x="816" y="1152"/>
                          <a:pt x="816" y="1152"/>
                        </a:cubicBezTo>
                        <a:cubicBezTo>
                          <a:pt x="817" y="1151"/>
                          <a:pt x="817" y="1151"/>
                          <a:pt x="817" y="1151"/>
                        </a:cubicBezTo>
                        <a:cubicBezTo>
                          <a:pt x="818" y="1149"/>
                          <a:pt x="818" y="1149"/>
                          <a:pt x="818" y="1149"/>
                        </a:cubicBezTo>
                        <a:cubicBezTo>
                          <a:pt x="819" y="1148"/>
                          <a:pt x="819" y="1148"/>
                          <a:pt x="819" y="1148"/>
                        </a:cubicBezTo>
                        <a:cubicBezTo>
                          <a:pt x="823" y="1147"/>
                          <a:pt x="823" y="1147"/>
                          <a:pt x="823" y="1147"/>
                        </a:cubicBezTo>
                        <a:cubicBezTo>
                          <a:pt x="829" y="1148"/>
                          <a:pt x="829" y="1148"/>
                          <a:pt x="829" y="1148"/>
                        </a:cubicBezTo>
                        <a:cubicBezTo>
                          <a:pt x="833" y="1148"/>
                          <a:pt x="833" y="1148"/>
                          <a:pt x="833" y="1148"/>
                        </a:cubicBezTo>
                        <a:cubicBezTo>
                          <a:pt x="837" y="1146"/>
                          <a:pt x="837" y="1146"/>
                          <a:pt x="837" y="1146"/>
                        </a:cubicBezTo>
                        <a:cubicBezTo>
                          <a:pt x="845" y="1142"/>
                          <a:pt x="845" y="1142"/>
                          <a:pt x="845" y="1142"/>
                        </a:cubicBezTo>
                        <a:cubicBezTo>
                          <a:pt x="849" y="1141"/>
                          <a:pt x="849" y="1141"/>
                          <a:pt x="849" y="1141"/>
                        </a:cubicBezTo>
                        <a:cubicBezTo>
                          <a:pt x="863" y="1141"/>
                          <a:pt x="863" y="1141"/>
                          <a:pt x="863" y="1141"/>
                        </a:cubicBezTo>
                        <a:cubicBezTo>
                          <a:pt x="866" y="1139"/>
                          <a:pt x="866" y="1139"/>
                          <a:pt x="866" y="1139"/>
                        </a:cubicBezTo>
                        <a:cubicBezTo>
                          <a:pt x="872" y="1131"/>
                          <a:pt x="872" y="1131"/>
                          <a:pt x="872" y="1131"/>
                        </a:cubicBezTo>
                        <a:cubicBezTo>
                          <a:pt x="873" y="1128"/>
                          <a:pt x="873" y="1128"/>
                          <a:pt x="873" y="1128"/>
                        </a:cubicBezTo>
                        <a:cubicBezTo>
                          <a:pt x="881" y="1127"/>
                          <a:pt x="881" y="1127"/>
                          <a:pt x="881" y="1127"/>
                        </a:cubicBezTo>
                        <a:cubicBezTo>
                          <a:pt x="888" y="1129"/>
                          <a:pt x="888" y="1129"/>
                          <a:pt x="888" y="1129"/>
                        </a:cubicBezTo>
                        <a:cubicBezTo>
                          <a:pt x="895" y="1133"/>
                          <a:pt x="895" y="1133"/>
                          <a:pt x="895" y="1133"/>
                        </a:cubicBezTo>
                        <a:cubicBezTo>
                          <a:pt x="899" y="1140"/>
                          <a:pt x="899" y="1140"/>
                          <a:pt x="899" y="1140"/>
                        </a:cubicBezTo>
                        <a:cubicBezTo>
                          <a:pt x="912" y="1135"/>
                          <a:pt x="912" y="1135"/>
                          <a:pt x="912" y="1135"/>
                        </a:cubicBezTo>
                        <a:cubicBezTo>
                          <a:pt x="919" y="1136"/>
                          <a:pt x="919" y="1136"/>
                          <a:pt x="919" y="1136"/>
                        </a:cubicBezTo>
                        <a:cubicBezTo>
                          <a:pt x="921" y="1140"/>
                          <a:pt x="921" y="1140"/>
                          <a:pt x="921" y="1140"/>
                        </a:cubicBezTo>
                        <a:cubicBezTo>
                          <a:pt x="928" y="1162"/>
                          <a:pt x="928" y="1162"/>
                          <a:pt x="928" y="1162"/>
                        </a:cubicBezTo>
                        <a:cubicBezTo>
                          <a:pt x="930" y="1164"/>
                          <a:pt x="930" y="1164"/>
                          <a:pt x="930" y="1164"/>
                        </a:cubicBezTo>
                        <a:cubicBezTo>
                          <a:pt x="941" y="1164"/>
                          <a:pt x="941" y="1164"/>
                          <a:pt x="941" y="1164"/>
                        </a:cubicBezTo>
                        <a:cubicBezTo>
                          <a:pt x="945" y="1163"/>
                          <a:pt x="945" y="1163"/>
                          <a:pt x="945" y="1163"/>
                        </a:cubicBezTo>
                        <a:cubicBezTo>
                          <a:pt x="947" y="1161"/>
                          <a:pt x="947" y="1161"/>
                          <a:pt x="947" y="1161"/>
                        </a:cubicBezTo>
                        <a:cubicBezTo>
                          <a:pt x="949" y="1154"/>
                          <a:pt x="949" y="1154"/>
                          <a:pt x="949" y="1154"/>
                        </a:cubicBezTo>
                        <a:cubicBezTo>
                          <a:pt x="968" y="1133"/>
                          <a:pt x="968" y="1133"/>
                          <a:pt x="968" y="1133"/>
                        </a:cubicBezTo>
                        <a:cubicBezTo>
                          <a:pt x="969" y="1129"/>
                          <a:pt x="969" y="1129"/>
                          <a:pt x="969" y="1129"/>
                        </a:cubicBezTo>
                        <a:cubicBezTo>
                          <a:pt x="974" y="1124"/>
                          <a:pt x="974" y="1124"/>
                          <a:pt x="974" y="1124"/>
                        </a:cubicBezTo>
                        <a:cubicBezTo>
                          <a:pt x="975" y="1120"/>
                          <a:pt x="975" y="1120"/>
                          <a:pt x="975" y="1120"/>
                        </a:cubicBezTo>
                        <a:cubicBezTo>
                          <a:pt x="976" y="1116"/>
                          <a:pt x="976" y="1116"/>
                          <a:pt x="976" y="1116"/>
                        </a:cubicBezTo>
                        <a:cubicBezTo>
                          <a:pt x="976" y="1113"/>
                          <a:pt x="976" y="1113"/>
                          <a:pt x="976" y="1113"/>
                        </a:cubicBezTo>
                        <a:cubicBezTo>
                          <a:pt x="978" y="1107"/>
                          <a:pt x="978" y="1107"/>
                          <a:pt x="978" y="1107"/>
                        </a:cubicBezTo>
                        <a:cubicBezTo>
                          <a:pt x="980" y="1102"/>
                          <a:pt x="980" y="1102"/>
                          <a:pt x="980" y="1102"/>
                        </a:cubicBezTo>
                        <a:cubicBezTo>
                          <a:pt x="980" y="1102"/>
                          <a:pt x="965" y="1092"/>
                          <a:pt x="959" y="1087"/>
                        </a:cubicBezTo>
                        <a:cubicBezTo>
                          <a:pt x="953" y="1082"/>
                          <a:pt x="953" y="1080"/>
                          <a:pt x="953" y="1076"/>
                        </a:cubicBezTo>
                        <a:cubicBezTo>
                          <a:pt x="953" y="1072"/>
                          <a:pt x="957" y="1061"/>
                          <a:pt x="959" y="1058"/>
                        </a:cubicBezTo>
                        <a:cubicBezTo>
                          <a:pt x="962" y="1054"/>
                          <a:pt x="973" y="1048"/>
                          <a:pt x="980" y="1046"/>
                        </a:cubicBezTo>
                        <a:cubicBezTo>
                          <a:pt x="988" y="1043"/>
                          <a:pt x="999" y="1033"/>
                          <a:pt x="1007" y="1032"/>
                        </a:cubicBezTo>
                        <a:cubicBezTo>
                          <a:pt x="1016" y="1031"/>
                          <a:pt x="1039" y="1042"/>
                          <a:pt x="1039" y="1042"/>
                        </a:cubicBezTo>
                        <a:cubicBezTo>
                          <a:pt x="1039" y="1042"/>
                          <a:pt x="1039" y="1053"/>
                          <a:pt x="1039" y="1074"/>
                        </a:cubicBezTo>
                        <a:cubicBezTo>
                          <a:pt x="1039" y="1095"/>
                          <a:pt x="1084" y="1086"/>
                          <a:pt x="1104" y="1089"/>
                        </a:cubicBezTo>
                        <a:cubicBezTo>
                          <a:pt x="1124" y="1092"/>
                          <a:pt x="1143" y="1121"/>
                          <a:pt x="1143" y="1121"/>
                        </a:cubicBezTo>
                        <a:cubicBezTo>
                          <a:pt x="1143" y="1121"/>
                          <a:pt x="1148" y="1095"/>
                          <a:pt x="1148" y="1091"/>
                        </a:cubicBezTo>
                        <a:cubicBezTo>
                          <a:pt x="1148" y="1086"/>
                          <a:pt x="1148" y="1093"/>
                          <a:pt x="1146" y="1079"/>
                        </a:cubicBezTo>
                        <a:cubicBezTo>
                          <a:pt x="1143" y="1064"/>
                          <a:pt x="1129" y="1064"/>
                          <a:pt x="1113" y="1062"/>
                        </a:cubicBezTo>
                        <a:cubicBezTo>
                          <a:pt x="1097" y="1061"/>
                          <a:pt x="1085" y="1055"/>
                          <a:pt x="1077" y="1045"/>
                        </a:cubicBezTo>
                        <a:cubicBezTo>
                          <a:pt x="1070" y="1035"/>
                          <a:pt x="1065" y="1013"/>
                          <a:pt x="1065" y="1013"/>
                        </a:cubicBezTo>
                        <a:cubicBezTo>
                          <a:pt x="1065" y="1013"/>
                          <a:pt x="1074" y="1012"/>
                          <a:pt x="1079" y="1012"/>
                        </a:cubicBezTo>
                        <a:cubicBezTo>
                          <a:pt x="1084" y="1012"/>
                          <a:pt x="1089" y="1012"/>
                          <a:pt x="1102" y="1028"/>
                        </a:cubicBezTo>
                        <a:cubicBezTo>
                          <a:pt x="1115" y="1044"/>
                          <a:pt x="1123" y="1018"/>
                          <a:pt x="1122" y="1013"/>
                        </a:cubicBezTo>
                        <a:cubicBezTo>
                          <a:pt x="1121" y="1008"/>
                          <a:pt x="1122" y="995"/>
                          <a:pt x="1130" y="989"/>
                        </a:cubicBezTo>
                        <a:cubicBezTo>
                          <a:pt x="1139" y="983"/>
                          <a:pt x="1151" y="988"/>
                          <a:pt x="1156" y="993"/>
                        </a:cubicBezTo>
                        <a:cubicBezTo>
                          <a:pt x="1161" y="998"/>
                          <a:pt x="1182" y="1013"/>
                          <a:pt x="1190" y="1019"/>
                        </a:cubicBezTo>
                        <a:cubicBezTo>
                          <a:pt x="1199" y="1025"/>
                          <a:pt x="1217" y="1024"/>
                          <a:pt x="1225" y="1019"/>
                        </a:cubicBezTo>
                        <a:cubicBezTo>
                          <a:pt x="1232" y="1014"/>
                          <a:pt x="1237" y="992"/>
                          <a:pt x="1245" y="975"/>
                        </a:cubicBezTo>
                        <a:cubicBezTo>
                          <a:pt x="1252" y="958"/>
                          <a:pt x="1267" y="964"/>
                          <a:pt x="1279" y="968"/>
                        </a:cubicBezTo>
                        <a:cubicBezTo>
                          <a:pt x="1291" y="972"/>
                          <a:pt x="1321" y="960"/>
                          <a:pt x="1332" y="955"/>
                        </a:cubicBezTo>
                        <a:cubicBezTo>
                          <a:pt x="1343" y="950"/>
                          <a:pt x="1350" y="940"/>
                          <a:pt x="1353" y="933"/>
                        </a:cubicBezTo>
                        <a:cubicBezTo>
                          <a:pt x="1355" y="925"/>
                          <a:pt x="1367" y="919"/>
                          <a:pt x="1376" y="919"/>
                        </a:cubicBezTo>
                        <a:cubicBezTo>
                          <a:pt x="1386" y="919"/>
                          <a:pt x="1398" y="915"/>
                          <a:pt x="1405" y="907"/>
                        </a:cubicBezTo>
                        <a:cubicBezTo>
                          <a:pt x="1411" y="900"/>
                          <a:pt x="1430" y="895"/>
                          <a:pt x="1439" y="893"/>
                        </a:cubicBezTo>
                        <a:cubicBezTo>
                          <a:pt x="1448" y="890"/>
                          <a:pt x="1460" y="868"/>
                          <a:pt x="1460" y="868"/>
                        </a:cubicBezTo>
                        <a:cubicBezTo>
                          <a:pt x="1460" y="868"/>
                          <a:pt x="1451" y="830"/>
                          <a:pt x="1462" y="814"/>
                        </a:cubicBezTo>
                        <a:cubicBezTo>
                          <a:pt x="1473" y="798"/>
                          <a:pt x="1478" y="770"/>
                          <a:pt x="1511" y="767"/>
                        </a:cubicBezTo>
                        <a:cubicBezTo>
                          <a:pt x="1544" y="763"/>
                          <a:pt x="1560" y="751"/>
                          <a:pt x="1553" y="728"/>
                        </a:cubicBezTo>
                        <a:lnTo>
                          <a:pt x="1553" y="725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38" name="Freeform 200">
                    <a:extLst>
                      <a:ext uri="{FF2B5EF4-FFF2-40B4-BE49-F238E27FC236}">
                        <a16:creationId xmlns:a16="http://schemas.microsoft.com/office/drawing/2014/main" id="{CE68B0EA-D87E-51A6-0656-6A5EFA29592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gray">
                  <a:xfrm>
                    <a:off x="5725280" y="3645637"/>
                    <a:ext cx="779114" cy="654614"/>
                  </a:xfrm>
                  <a:custGeom>
                    <a:avLst/>
                    <a:gdLst>
                      <a:gd name="T0" fmla="*/ 1283 w 2074"/>
                      <a:gd name="T1" fmla="*/ 1092 h 1743"/>
                      <a:gd name="T2" fmla="*/ 1260 w 2074"/>
                      <a:gd name="T3" fmla="*/ 1089 h 1743"/>
                      <a:gd name="T4" fmla="*/ 1387 w 2074"/>
                      <a:gd name="T5" fmla="*/ 975 h 1743"/>
                      <a:gd name="T6" fmla="*/ 1359 w 2074"/>
                      <a:gd name="T7" fmla="*/ 1042 h 1743"/>
                      <a:gd name="T8" fmla="*/ 2046 w 2074"/>
                      <a:gd name="T9" fmla="*/ 279 h 1743"/>
                      <a:gd name="T10" fmla="*/ 1926 w 2074"/>
                      <a:gd name="T11" fmla="*/ 218 h 1743"/>
                      <a:gd name="T12" fmla="*/ 1850 w 2074"/>
                      <a:gd name="T13" fmla="*/ 148 h 1743"/>
                      <a:gd name="T14" fmla="*/ 1674 w 2074"/>
                      <a:gd name="T15" fmla="*/ 73 h 1743"/>
                      <a:gd name="T16" fmla="*/ 1532 w 2074"/>
                      <a:gd name="T17" fmla="*/ 21 h 1743"/>
                      <a:gd name="T18" fmla="*/ 1548 w 2074"/>
                      <a:gd name="T19" fmla="*/ 146 h 1743"/>
                      <a:gd name="T20" fmla="*/ 1488 w 2074"/>
                      <a:gd name="T21" fmla="*/ 159 h 1743"/>
                      <a:gd name="T22" fmla="*/ 1347 w 2074"/>
                      <a:gd name="T23" fmla="*/ 148 h 1743"/>
                      <a:gd name="T24" fmla="*/ 1224 w 2074"/>
                      <a:gd name="T25" fmla="*/ 130 h 1743"/>
                      <a:gd name="T26" fmla="*/ 1143 w 2074"/>
                      <a:gd name="T27" fmla="*/ 29 h 1743"/>
                      <a:gd name="T28" fmla="*/ 971 w 2074"/>
                      <a:gd name="T29" fmla="*/ 75 h 1743"/>
                      <a:gd name="T30" fmla="*/ 865 w 2074"/>
                      <a:gd name="T31" fmla="*/ 40 h 1743"/>
                      <a:gd name="T32" fmla="*/ 709 w 2074"/>
                      <a:gd name="T33" fmla="*/ 189 h 1743"/>
                      <a:gd name="T34" fmla="*/ 719 w 2074"/>
                      <a:gd name="T35" fmla="*/ 253 h 1743"/>
                      <a:gd name="T36" fmla="*/ 687 w 2074"/>
                      <a:gd name="T37" fmla="*/ 295 h 1743"/>
                      <a:gd name="T38" fmla="*/ 658 w 2074"/>
                      <a:gd name="T39" fmla="*/ 468 h 1743"/>
                      <a:gd name="T40" fmla="*/ 605 w 2074"/>
                      <a:gd name="T41" fmla="*/ 504 h 1743"/>
                      <a:gd name="T42" fmla="*/ 513 w 2074"/>
                      <a:gd name="T43" fmla="*/ 536 h 1743"/>
                      <a:gd name="T44" fmla="*/ 397 w 2074"/>
                      <a:gd name="T45" fmla="*/ 574 h 1743"/>
                      <a:gd name="T46" fmla="*/ 323 w 2074"/>
                      <a:gd name="T47" fmla="*/ 654 h 1743"/>
                      <a:gd name="T48" fmla="*/ 310 w 2074"/>
                      <a:gd name="T49" fmla="*/ 734 h 1743"/>
                      <a:gd name="T50" fmla="*/ 328 w 2074"/>
                      <a:gd name="T51" fmla="*/ 798 h 1743"/>
                      <a:gd name="T52" fmla="*/ 366 w 2074"/>
                      <a:gd name="T53" fmla="*/ 923 h 1743"/>
                      <a:gd name="T54" fmla="*/ 429 w 2074"/>
                      <a:gd name="T55" fmla="*/ 929 h 1743"/>
                      <a:gd name="T56" fmla="*/ 400 w 2074"/>
                      <a:gd name="T57" fmla="*/ 1011 h 1743"/>
                      <a:gd name="T58" fmla="*/ 316 w 2074"/>
                      <a:gd name="T59" fmla="*/ 974 h 1743"/>
                      <a:gd name="T60" fmla="*/ 244 w 2074"/>
                      <a:gd name="T61" fmla="*/ 938 h 1743"/>
                      <a:gd name="T62" fmla="*/ 196 w 2074"/>
                      <a:gd name="T63" fmla="*/ 930 h 1743"/>
                      <a:gd name="T64" fmla="*/ 133 w 2074"/>
                      <a:gd name="T65" fmla="*/ 972 h 1743"/>
                      <a:gd name="T66" fmla="*/ 205 w 2074"/>
                      <a:gd name="T67" fmla="*/ 1081 h 1743"/>
                      <a:gd name="T68" fmla="*/ 244 w 2074"/>
                      <a:gd name="T69" fmla="*/ 1162 h 1743"/>
                      <a:gd name="T70" fmla="*/ 267 w 2074"/>
                      <a:gd name="T71" fmla="*/ 1250 h 1743"/>
                      <a:gd name="T72" fmla="*/ 255 w 2074"/>
                      <a:gd name="T73" fmla="*/ 1355 h 1743"/>
                      <a:gd name="T74" fmla="*/ 192 w 2074"/>
                      <a:gd name="T75" fmla="*/ 1394 h 1743"/>
                      <a:gd name="T76" fmla="*/ 174 w 2074"/>
                      <a:gd name="T77" fmla="*/ 1445 h 1743"/>
                      <a:gd name="T78" fmla="*/ 56 w 2074"/>
                      <a:gd name="T79" fmla="*/ 1548 h 1743"/>
                      <a:gd name="T80" fmla="*/ 34 w 2074"/>
                      <a:gd name="T81" fmla="*/ 1618 h 1743"/>
                      <a:gd name="T82" fmla="*/ 13 w 2074"/>
                      <a:gd name="T83" fmla="*/ 1688 h 1743"/>
                      <a:gd name="T84" fmla="*/ 41 w 2074"/>
                      <a:gd name="T85" fmla="*/ 1743 h 1743"/>
                      <a:gd name="T86" fmla="*/ 220 w 2074"/>
                      <a:gd name="T87" fmla="*/ 1653 h 1743"/>
                      <a:gd name="T88" fmla="*/ 306 w 2074"/>
                      <a:gd name="T89" fmla="*/ 1648 h 1743"/>
                      <a:gd name="T90" fmla="*/ 311 w 2074"/>
                      <a:gd name="T91" fmla="*/ 1554 h 1743"/>
                      <a:gd name="T92" fmla="*/ 365 w 2074"/>
                      <a:gd name="T93" fmla="*/ 1494 h 1743"/>
                      <a:gd name="T94" fmla="*/ 390 w 2074"/>
                      <a:gd name="T95" fmla="*/ 1580 h 1743"/>
                      <a:gd name="T96" fmla="*/ 461 w 2074"/>
                      <a:gd name="T97" fmla="*/ 1533 h 1743"/>
                      <a:gd name="T98" fmla="*/ 531 w 2074"/>
                      <a:gd name="T99" fmla="*/ 1536 h 1743"/>
                      <a:gd name="T100" fmla="*/ 550 w 2074"/>
                      <a:gd name="T101" fmla="*/ 1473 h 1743"/>
                      <a:gd name="T102" fmla="*/ 598 w 2074"/>
                      <a:gd name="T103" fmla="*/ 1400 h 1743"/>
                      <a:gd name="T104" fmla="*/ 660 w 2074"/>
                      <a:gd name="T105" fmla="*/ 1345 h 1743"/>
                      <a:gd name="T106" fmla="*/ 671 w 2074"/>
                      <a:gd name="T107" fmla="*/ 1313 h 1743"/>
                      <a:gd name="T108" fmla="*/ 707 w 2074"/>
                      <a:gd name="T109" fmla="*/ 1294 h 1743"/>
                      <a:gd name="T110" fmla="*/ 759 w 2074"/>
                      <a:gd name="T111" fmla="*/ 1281 h 1743"/>
                      <a:gd name="T112" fmla="*/ 805 w 2074"/>
                      <a:gd name="T113" fmla="*/ 1306 h 1743"/>
                      <a:gd name="T114" fmla="*/ 899 w 2074"/>
                      <a:gd name="T115" fmla="*/ 1376 h 1743"/>
                      <a:gd name="T116" fmla="*/ 1025 w 2074"/>
                      <a:gd name="T117" fmla="*/ 1347 h 1743"/>
                      <a:gd name="T118" fmla="*/ 1073 w 2074"/>
                      <a:gd name="T119" fmla="*/ 1290 h 1743"/>
                      <a:gd name="T120" fmla="*/ 1146 w 2074"/>
                      <a:gd name="T121" fmla="*/ 1256 h 1743"/>
                      <a:gd name="T122" fmla="*/ 1899 w 2074"/>
                      <a:gd name="T123" fmla="*/ 665 h 17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2074" h="1743">
                        <a:moveTo>
                          <a:pt x="1351" y="1057"/>
                        </a:moveTo>
                        <a:cubicBezTo>
                          <a:pt x="1350" y="1055"/>
                          <a:pt x="1350" y="1055"/>
                          <a:pt x="1350" y="1055"/>
                        </a:cubicBezTo>
                        <a:cubicBezTo>
                          <a:pt x="1349" y="1052"/>
                          <a:pt x="1349" y="1052"/>
                          <a:pt x="1349" y="1052"/>
                        </a:cubicBezTo>
                        <a:cubicBezTo>
                          <a:pt x="1346" y="1047"/>
                          <a:pt x="1346" y="1047"/>
                          <a:pt x="1346" y="1047"/>
                        </a:cubicBezTo>
                        <a:cubicBezTo>
                          <a:pt x="1344" y="1053"/>
                          <a:pt x="1344" y="1053"/>
                          <a:pt x="1344" y="1053"/>
                        </a:cubicBezTo>
                        <a:cubicBezTo>
                          <a:pt x="1341" y="1053"/>
                          <a:pt x="1341" y="1053"/>
                          <a:pt x="1341" y="1053"/>
                        </a:cubicBezTo>
                        <a:cubicBezTo>
                          <a:pt x="1337" y="1052"/>
                          <a:pt x="1337" y="1052"/>
                          <a:pt x="1337" y="1052"/>
                        </a:cubicBezTo>
                        <a:cubicBezTo>
                          <a:pt x="1332" y="1053"/>
                          <a:pt x="1332" y="1053"/>
                          <a:pt x="1332" y="1053"/>
                        </a:cubicBezTo>
                        <a:cubicBezTo>
                          <a:pt x="1318" y="1065"/>
                          <a:pt x="1318" y="1065"/>
                          <a:pt x="1318" y="1065"/>
                        </a:cubicBezTo>
                        <a:cubicBezTo>
                          <a:pt x="1302" y="1061"/>
                          <a:pt x="1302" y="1061"/>
                          <a:pt x="1302" y="1061"/>
                        </a:cubicBezTo>
                        <a:cubicBezTo>
                          <a:pt x="1297" y="1061"/>
                          <a:pt x="1297" y="1061"/>
                          <a:pt x="1297" y="1061"/>
                        </a:cubicBezTo>
                        <a:cubicBezTo>
                          <a:pt x="1297" y="1062"/>
                          <a:pt x="1297" y="1062"/>
                          <a:pt x="1297" y="1062"/>
                        </a:cubicBezTo>
                        <a:cubicBezTo>
                          <a:pt x="1293" y="1069"/>
                          <a:pt x="1293" y="1069"/>
                          <a:pt x="1293" y="1069"/>
                        </a:cubicBezTo>
                        <a:cubicBezTo>
                          <a:pt x="1292" y="1070"/>
                          <a:pt x="1292" y="1070"/>
                          <a:pt x="1292" y="1070"/>
                        </a:cubicBezTo>
                        <a:cubicBezTo>
                          <a:pt x="1292" y="1072"/>
                          <a:pt x="1292" y="1072"/>
                          <a:pt x="1292" y="1072"/>
                        </a:cubicBezTo>
                        <a:cubicBezTo>
                          <a:pt x="1294" y="1074"/>
                          <a:pt x="1294" y="1074"/>
                          <a:pt x="1294" y="1074"/>
                        </a:cubicBezTo>
                        <a:cubicBezTo>
                          <a:pt x="1293" y="1081"/>
                          <a:pt x="1293" y="1081"/>
                          <a:pt x="1293" y="1081"/>
                        </a:cubicBezTo>
                        <a:cubicBezTo>
                          <a:pt x="1289" y="1085"/>
                          <a:pt x="1289" y="1085"/>
                          <a:pt x="1289" y="1085"/>
                        </a:cubicBezTo>
                        <a:cubicBezTo>
                          <a:pt x="1285" y="1088"/>
                          <a:pt x="1285" y="1088"/>
                          <a:pt x="1285" y="1088"/>
                        </a:cubicBezTo>
                        <a:cubicBezTo>
                          <a:pt x="1283" y="1092"/>
                          <a:pt x="1283" y="1092"/>
                          <a:pt x="1283" y="1092"/>
                        </a:cubicBezTo>
                        <a:cubicBezTo>
                          <a:pt x="1281" y="1098"/>
                          <a:pt x="1281" y="1098"/>
                          <a:pt x="1281" y="1098"/>
                        </a:cubicBezTo>
                        <a:cubicBezTo>
                          <a:pt x="1281" y="1104"/>
                          <a:pt x="1281" y="1104"/>
                          <a:pt x="1281" y="1104"/>
                        </a:cubicBezTo>
                        <a:cubicBezTo>
                          <a:pt x="1282" y="1107"/>
                          <a:pt x="1282" y="1107"/>
                          <a:pt x="1282" y="1107"/>
                        </a:cubicBezTo>
                        <a:cubicBezTo>
                          <a:pt x="1283" y="1111"/>
                          <a:pt x="1283" y="1111"/>
                          <a:pt x="1283" y="1111"/>
                        </a:cubicBezTo>
                        <a:cubicBezTo>
                          <a:pt x="1277" y="1115"/>
                          <a:pt x="1277" y="1115"/>
                          <a:pt x="1277" y="1115"/>
                        </a:cubicBezTo>
                        <a:cubicBezTo>
                          <a:pt x="1274" y="1116"/>
                          <a:pt x="1274" y="1116"/>
                          <a:pt x="1274" y="1116"/>
                        </a:cubicBezTo>
                        <a:cubicBezTo>
                          <a:pt x="1272" y="1116"/>
                          <a:pt x="1272" y="1116"/>
                          <a:pt x="1272" y="1116"/>
                        </a:cubicBezTo>
                        <a:cubicBezTo>
                          <a:pt x="1269" y="1116"/>
                          <a:pt x="1269" y="1116"/>
                          <a:pt x="1269" y="1116"/>
                        </a:cubicBezTo>
                        <a:cubicBezTo>
                          <a:pt x="1265" y="1118"/>
                          <a:pt x="1265" y="1118"/>
                          <a:pt x="1265" y="1118"/>
                        </a:cubicBezTo>
                        <a:cubicBezTo>
                          <a:pt x="1258" y="1118"/>
                          <a:pt x="1258" y="1118"/>
                          <a:pt x="1258" y="1118"/>
                        </a:cubicBezTo>
                        <a:cubicBezTo>
                          <a:pt x="1253" y="1119"/>
                          <a:pt x="1253" y="1119"/>
                          <a:pt x="1253" y="1119"/>
                        </a:cubicBezTo>
                        <a:cubicBezTo>
                          <a:pt x="1250" y="1115"/>
                          <a:pt x="1250" y="1115"/>
                          <a:pt x="1250" y="1115"/>
                        </a:cubicBezTo>
                        <a:cubicBezTo>
                          <a:pt x="1249" y="1113"/>
                          <a:pt x="1249" y="1113"/>
                          <a:pt x="1249" y="1113"/>
                        </a:cubicBezTo>
                        <a:cubicBezTo>
                          <a:pt x="1248" y="1108"/>
                          <a:pt x="1248" y="1108"/>
                          <a:pt x="1248" y="1108"/>
                        </a:cubicBezTo>
                        <a:cubicBezTo>
                          <a:pt x="1251" y="1104"/>
                          <a:pt x="1251" y="1104"/>
                          <a:pt x="1251" y="1104"/>
                        </a:cubicBezTo>
                        <a:cubicBezTo>
                          <a:pt x="1255" y="1100"/>
                          <a:pt x="1255" y="1100"/>
                          <a:pt x="1255" y="1100"/>
                        </a:cubicBezTo>
                        <a:cubicBezTo>
                          <a:pt x="1261" y="1097"/>
                          <a:pt x="1261" y="1097"/>
                          <a:pt x="1261" y="1097"/>
                        </a:cubicBezTo>
                        <a:cubicBezTo>
                          <a:pt x="1264" y="1096"/>
                          <a:pt x="1264" y="1096"/>
                          <a:pt x="1264" y="1096"/>
                        </a:cubicBezTo>
                        <a:cubicBezTo>
                          <a:pt x="1264" y="1094"/>
                          <a:pt x="1264" y="1094"/>
                          <a:pt x="1264" y="1094"/>
                        </a:cubicBezTo>
                        <a:cubicBezTo>
                          <a:pt x="1260" y="1089"/>
                          <a:pt x="1260" y="1089"/>
                          <a:pt x="1260" y="1089"/>
                        </a:cubicBezTo>
                        <a:cubicBezTo>
                          <a:pt x="1260" y="1084"/>
                          <a:pt x="1260" y="1084"/>
                          <a:pt x="1260" y="1084"/>
                        </a:cubicBezTo>
                        <a:cubicBezTo>
                          <a:pt x="1264" y="1077"/>
                          <a:pt x="1264" y="1077"/>
                          <a:pt x="1264" y="1077"/>
                        </a:cubicBezTo>
                        <a:cubicBezTo>
                          <a:pt x="1269" y="1073"/>
                          <a:pt x="1269" y="1073"/>
                          <a:pt x="1269" y="1073"/>
                        </a:cubicBezTo>
                        <a:cubicBezTo>
                          <a:pt x="1272" y="1069"/>
                          <a:pt x="1272" y="1069"/>
                          <a:pt x="1272" y="1069"/>
                        </a:cubicBezTo>
                        <a:cubicBezTo>
                          <a:pt x="1277" y="1056"/>
                          <a:pt x="1277" y="1056"/>
                          <a:pt x="1277" y="1056"/>
                        </a:cubicBezTo>
                        <a:cubicBezTo>
                          <a:pt x="1282" y="1051"/>
                          <a:pt x="1282" y="1051"/>
                          <a:pt x="1282" y="1051"/>
                        </a:cubicBezTo>
                        <a:cubicBezTo>
                          <a:pt x="1281" y="1043"/>
                          <a:pt x="1281" y="1043"/>
                          <a:pt x="1281" y="1043"/>
                        </a:cubicBezTo>
                        <a:cubicBezTo>
                          <a:pt x="1287" y="1033"/>
                          <a:pt x="1287" y="1033"/>
                          <a:pt x="1287" y="1033"/>
                        </a:cubicBezTo>
                        <a:cubicBezTo>
                          <a:pt x="1296" y="1023"/>
                          <a:pt x="1296" y="1023"/>
                          <a:pt x="1296" y="1023"/>
                        </a:cubicBezTo>
                        <a:cubicBezTo>
                          <a:pt x="1303" y="1017"/>
                          <a:pt x="1303" y="1017"/>
                          <a:pt x="1303" y="1017"/>
                        </a:cubicBezTo>
                        <a:cubicBezTo>
                          <a:pt x="1306" y="1015"/>
                          <a:pt x="1306" y="1015"/>
                          <a:pt x="1306" y="1015"/>
                        </a:cubicBezTo>
                        <a:cubicBezTo>
                          <a:pt x="1311" y="1013"/>
                          <a:pt x="1311" y="1013"/>
                          <a:pt x="1311" y="1013"/>
                        </a:cubicBezTo>
                        <a:cubicBezTo>
                          <a:pt x="1315" y="1012"/>
                          <a:pt x="1315" y="1012"/>
                          <a:pt x="1315" y="1012"/>
                        </a:cubicBezTo>
                        <a:cubicBezTo>
                          <a:pt x="1320" y="1011"/>
                          <a:pt x="1320" y="1011"/>
                          <a:pt x="1320" y="1011"/>
                        </a:cubicBezTo>
                        <a:cubicBezTo>
                          <a:pt x="1339" y="995"/>
                          <a:pt x="1339" y="995"/>
                          <a:pt x="1339" y="995"/>
                        </a:cubicBezTo>
                        <a:cubicBezTo>
                          <a:pt x="1353" y="980"/>
                          <a:pt x="1353" y="980"/>
                          <a:pt x="1353" y="980"/>
                        </a:cubicBezTo>
                        <a:cubicBezTo>
                          <a:pt x="1361" y="974"/>
                          <a:pt x="1361" y="974"/>
                          <a:pt x="1361" y="974"/>
                        </a:cubicBezTo>
                        <a:cubicBezTo>
                          <a:pt x="1369" y="971"/>
                          <a:pt x="1369" y="971"/>
                          <a:pt x="1369" y="971"/>
                        </a:cubicBezTo>
                        <a:cubicBezTo>
                          <a:pt x="1374" y="972"/>
                          <a:pt x="1374" y="972"/>
                          <a:pt x="1374" y="972"/>
                        </a:cubicBezTo>
                        <a:cubicBezTo>
                          <a:pt x="1387" y="975"/>
                          <a:pt x="1387" y="975"/>
                          <a:pt x="1387" y="975"/>
                        </a:cubicBezTo>
                        <a:cubicBezTo>
                          <a:pt x="1402" y="978"/>
                          <a:pt x="1402" y="978"/>
                          <a:pt x="1402" y="978"/>
                        </a:cubicBezTo>
                        <a:cubicBezTo>
                          <a:pt x="1407" y="980"/>
                          <a:pt x="1407" y="980"/>
                          <a:pt x="1407" y="980"/>
                        </a:cubicBezTo>
                        <a:cubicBezTo>
                          <a:pt x="1406" y="1010"/>
                          <a:pt x="1406" y="1010"/>
                          <a:pt x="1406" y="1010"/>
                        </a:cubicBezTo>
                        <a:cubicBezTo>
                          <a:pt x="1407" y="1016"/>
                          <a:pt x="1407" y="1016"/>
                          <a:pt x="1407" y="1016"/>
                        </a:cubicBezTo>
                        <a:cubicBezTo>
                          <a:pt x="1405" y="1019"/>
                          <a:pt x="1405" y="1019"/>
                          <a:pt x="1405" y="1019"/>
                        </a:cubicBezTo>
                        <a:cubicBezTo>
                          <a:pt x="1405" y="1022"/>
                          <a:pt x="1405" y="1022"/>
                          <a:pt x="1405" y="1022"/>
                        </a:cubicBezTo>
                        <a:cubicBezTo>
                          <a:pt x="1407" y="1024"/>
                          <a:pt x="1407" y="1024"/>
                          <a:pt x="1407" y="1024"/>
                        </a:cubicBezTo>
                        <a:cubicBezTo>
                          <a:pt x="1410" y="1026"/>
                          <a:pt x="1410" y="1026"/>
                          <a:pt x="1410" y="1026"/>
                        </a:cubicBezTo>
                        <a:cubicBezTo>
                          <a:pt x="1403" y="1029"/>
                          <a:pt x="1403" y="1029"/>
                          <a:pt x="1403" y="1029"/>
                        </a:cubicBezTo>
                        <a:cubicBezTo>
                          <a:pt x="1389" y="1039"/>
                          <a:pt x="1389" y="1039"/>
                          <a:pt x="1389" y="1039"/>
                        </a:cubicBezTo>
                        <a:cubicBezTo>
                          <a:pt x="1390" y="1036"/>
                          <a:pt x="1390" y="1036"/>
                          <a:pt x="1390" y="1036"/>
                        </a:cubicBezTo>
                        <a:cubicBezTo>
                          <a:pt x="1392" y="1033"/>
                          <a:pt x="1392" y="1033"/>
                          <a:pt x="1392" y="1033"/>
                        </a:cubicBezTo>
                        <a:cubicBezTo>
                          <a:pt x="1392" y="1030"/>
                          <a:pt x="1392" y="1030"/>
                          <a:pt x="1392" y="1030"/>
                        </a:cubicBezTo>
                        <a:cubicBezTo>
                          <a:pt x="1391" y="1029"/>
                          <a:pt x="1391" y="1029"/>
                          <a:pt x="1391" y="1029"/>
                        </a:cubicBezTo>
                        <a:cubicBezTo>
                          <a:pt x="1376" y="1035"/>
                          <a:pt x="1376" y="1035"/>
                          <a:pt x="1376" y="1035"/>
                        </a:cubicBezTo>
                        <a:cubicBezTo>
                          <a:pt x="1367" y="1038"/>
                          <a:pt x="1367" y="1038"/>
                          <a:pt x="1367" y="1038"/>
                        </a:cubicBezTo>
                        <a:cubicBezTo>
                          <a:pt x="1362" y="1041"/>
                          <a:pt x="1362" y="1041"/>
                          <a:pt x="1362" y="1041"/>
                        </a:cubicBezTo>
                        <a:cubicBezTo>
                          <a:pt x="1362" y="1042"/>
                          <a:pt x="1362" y="1042"/>
                          <a:pt x="1362" y="1042"/>
                        </a:cubicBezTo>
                        <a:cubicBezTo>
                          <a:pt x="1360" y="1042"/>
                          <a:pt x="1360" y="1042"/>
                          <a:pt x="1360" y="1042"/>
                        </a:cubicBezTo>
                        <a:cubicBezTo>
                          <a:pt x="1359" y="1042"/>
                          <a:pt x="1359" y="1042"/>
                          <a:pt x="1359" y="1042"/>
                        </a:cubicBezTo>
                        <a:cubicBezTo>
                          <a:pt x="1358" y="1045"/>
                          <a:pt x="1358" y="1045"/>
                          <a:pt x="1358" y="1045"/>
                        </a:cubicBezTo>
                        <a:cubicBezTo>
                          <a:pt x="1360" y="1047"/>
                          <a:pt x="1360" y="1047"/>
                          <a:pt x="1360" y="1047"/>
                        </a:cubicBezTo>
                        <a:cubicBezTo>
                          <a:pt x="1362" y="1047"/>
                          <a:pt x="1362" y="1047"/>
                          <a:pt x="1362" y="1047"/>
                        </a:cubicBezTo>
                        <a:cubicBezTo>
                          <a:pt x="1364" y="1046"/>
                          <a:pt x="1364" y="1046"/>
                          <a:pt x="1364" y="1046"/>
                        </a:cubicBezTo>
                        <a:cubicBezTo>
                          <a:pt x="1366" y="1047"/>
                          <a:pt x="1366" y="1047"/>
                          <a:pt x="1366" y="1047"/>
                        </a:cubicBezTo>
                        <a:cubicBezTo>
                          <a:pt x="1366" y="1053"/>
                          <a:pt x="1366" y="1053"/>
                          <a:pt x="1366" y="1053"/>
                        </a:cubicBezTo>
                        <a:cubicBezTo>
                          <a:pt x="1366" y="1056"/>
                          <a:pt x="1366" y="1056"/>
                          <a:pt x="1366" y="1056"/>
                        </a:cubicBezTo>
                        <a:lnTo>
                          <a:pt x="1351" y="1057"/>
                        </a:lnTo>
                        <a:close/>
                        <a:moveTo>
                          <a:pt x="2074" y="348"/>
                        </a:moveTo>
                        <a:cubicBezTo>
                          <a:pt x="2072" y="340"/>
                          <a:pt x="2072" y="340"/>
                          <a:pt x="2072" y="340"/>
                        </a:cubicBezTo>
                        <a:cubicBezTo>
                          <a:pt x="2069" y="333"/>
                          <a:pt x="2069" y="333"/>
                          <a:pt x="2069" y="333"/>
                        </a:cubicBezTo>
                        <a:cubicBezTo>
                          <a:pt x="2057" y="318"/>
                          <a:pt x="2057" y="318"/>
                          <a:pt x="2057" y="318"/>
                        </a:cubicBezTo>
                        <a:cubicBezTo>
                          <a:pt x="2057" y="318"/>
                          <a:pt x="2057" y="318"/>
                          <a:pt x="2057" y="318"/>
                        </a:cubicBezTo>
                        <a:cubicBezTo>
                          <a:pt x="2055" y="313"/>
                          <a:pt x="2055" y="313"/>
                          <a:pt x="2055" y="313"/>
                        </a:cubicBezTo>
                        <a:cubicBezTo>
                          <a:pt x="2054" y="308"/>
                          <a:pt x="2054" y="308"/>
                          <a:pt x="2054" y="308"/>
                        </a:cubicBezTo>
                        <a:cubicBezTo>
                          <a:pt x="2053" y="303"/>
                          <a:pt x="2053" y="303"/>
                          <a:pt x="2053" y="303"/>
                        </a:cubicBezTo>
                        <a:cubicBezTo>
                          <a:pt x="2054" y="293"/>
                          <a:pt x="2054" y="293"/>
                          <a:pt x="2054" y="293"/>
                        </a:cubicBezTo>
                        <a:cubicBezTo>
                          <a:pt x="2054" y="287"/>
                          <a:pt x="2054" y="287"/>
                          <a:pt x="2054" y="287"/>
                        </a:cubicBezTo>
                        <a:cubicBezTo>
                          <a:pt x="2052" y="282"/>
                          <a:pt x="2052" y="282"/>
                          <a:pt x="2052" y="282"/>
                        </a:cubicBezTo>
                        <a:cubicBezTo>
                          <a:pt x="2046" y="279"/>
                          <a:pt x="2046" y="279"/>
                          <a:pt x="2046" y="279"/>
                        </a:cubicBezTo>
                        <a:cubicBezTo>
                          <a:pt x="2000" y="266"/>
                          <a:pt x="2000" y="266"/>
                          <a:pt x="2000" y="266"/>
                        </a:cubicBezTo>
                        <a:cubicBezTo>
                          <a:pt x="1992" y="263"/>
                          <a:pt x="1992" y="263"/>
                          <a:pt x="1992" y="263"/>
                        </a:cubicBezTo>
                        <a:cubicBezTo>
                          <a:pt x="1987" y="260"/>
                          <a:pt x="1987" y="260"/>
                          <a:pt x="1987" y="260"/>
                        </a:cubicBezTo>
                        <a:cubicBezTo>
                          <a:pt x="1985" y="254"/>
                          <a:pt x="1985" y="254"/>
                          <a:pt x="1985" y="254"/>
                        </a:cubicBezTo>
                        <a:cubicBezTo>
                          <a:pt x="1982" y="248"/>
                          <a:pt x="1982" y="248"/>
                          <a:pt x="1982" y="248"/>
                        </a:cubicBezTo>
                        <a:cubicBezTo>
                          <a:pt x="1980" y="241"/>
                          <a:pt x="1980" y="241"/>
                          <a:pt x="1980" y="241"/>
                        </a:cubicBezTo>
                        <a:cubicBezTo>
                          <a:pt x="1978" y="227"/>
                          <a:pt x="1978" y="227"/>
                          <a:pt x="1978" y="227"/>
                        </a:cubicBezTo>
                        <a:cubicBezTo>
                          <a:pt x="1975" y="221"/>
                          <a:pt x="1975" y="221"/>
                          <a:pt x="1975" y="221"/>
                        </a:cubicBezTo>
                        <a:cubicBezTo>
                          <a:pt x="1969" y="216"/>
                          <a:pt x="1969" y="216"/>
                          <a:pt x="1969" y="216"/>
                        </a:cubicBezTo>
                        <a:cubicBezTo>
                          <a:pt x="1957" y="210"/>
                          <a:pt x="1957" y="210"/>
                          <a:pt x="1957" y="210"/>
                        </a:cubicBezTo>
                        <a:cubicBezTo>
                          <a:pt x="1946" y="229"/>
                          <a:pt x="1946" y="229"/>
                          <a:pt x="1946" y="229"/>
                        </a:cubicBezTo>
                        <a:cubicBezTo>
                          <a:pt x="1941" y="221"/>
                          <a:pt x="1941" y="221"/>
                          <a:pt x="1941" y="221"/>
                        </a:cubicBezTo>
                        <a:cubicBezTo>
                          <a:pt x="1938" y="223"/>
                          <a:pt x="1938" y="223"/>
                          <a:pt x="1938" y="223"/>
                        </a:cubicBezTo>
                        <a:cubicBezTo>
                          <a:pt x="1936" y="227"/>
                          <a:pt x="1936" y="227"/>
                          <a:pt x="1936" y="227"/>
                        </a:cubicBezTo>
                        <a:cubicBezTo>
                          <a:pt x="1934" y="231"/>
                          <a:pt x="1934" y="231"/>
                          <a:pt x="1934" y="231"/>
                        </a:cubicBezTo>
                        <a:cubicBezTo>
                          <a:pt x="1932" y="233"/>
                          <a:pt x="1932" y="233"/>
                          <a:pt x="1932" y="233"/>
                        </a:cubicBezTo>
                        <a:cubicBezTo>
                          <a:pt x="1929" y="236"/>
                          <a:pt x="1929" y="236"/>
                          <a:pt x="1929" y="236"/>
                        </a:cubicBezTo>
                        <a:cubicBezTo>
                          <a:pt x="1926" y="237"/>
                          <a:pt x="1926" y="237"/>
                          <a:pt x="1926" y="237"/>
                        </a:cubicBezTo>
                        <a:cubicBezTo>
                          <a:pt x="1923" y="239"/>
                          <a:pt x="1923" y="239"/>
                          <a:pt x="1923" y="239"/>
                        </a:cubicBezTo>
                        <a:cubicBezTo>
                          <a:pt x="1926" y="218"/>
                          <a:pt x="1926" y="218"/>
                          <a:pt x="1926" y="218"/>
                        </a:cubicBezTo>
                        <a:cubicBezTo>
                          <a:pt x="1924" y="223"/>
                          <a:pt x="1924" y="223"/>
                          <a:pt x="1924" y="223"/>
                        </a:cubicBezTo>
                        <a:cubicBezTo>
                          <a:pt x="1920" y="224"/>
                          <a:pt x="1920" y="224"/>
                          <a:pt x="1920" y="224"/>
                        </a:cubicBezTo>
                        <a:cubicBezTo>
                          <a:pt x="1915" y="222"/>
                          <a:pt x="1915" y="222"/>
                          <a:pt x="1915" y="222"/>
                        </a:cubicBezTo>
                        <a:cubicBezTo>
                          <a:pt x="1905" y="212"/>
                          <a:pt x="1905" y="212"/>
                          <a:pt x="1905" y="212"/>
                        </a:cubicBezTo>
                        <a:cubicBezTo>
                          <a:pt x="1902" y="205"/>
                          <a:pt x="1902" y="205"/>
                          <a:pt x="1902" y="205"/>
                        </a:cubicBezTo>
                        <a:cubicBezTo>
                          <a:pt x="1901" y="200"/>
                          <a:pt x="1901" y="200"/>
                          <a:pt x="1901" y="200"/>
                        </a:cubicBezTo>
                        <a:cubicBezTo>
                          <a:pt x="1904" y="190"/>
                          <a:pt x="1904" y="190"/>
                          <a:pt x="1904" y="190"/>
                        </a:cubicBezTo>
                        <a:cubicBezTo>
                          <a:pt x="1905" y="188"/>
                          <a:pt x="1905" y="188"/>
                          <a:pt x="1905" y="188"/>
                        </a:cubicBezTo>
                        <a:cubicBezTo>
                          <a:pt x="1905" y="185"/>
                          <a:pt x="1905" y="185"/>
                          <a:pt x="1905" y="185"/>
                        </a:cubicBezTo>
                        <a:cubicBezTo>
                          <a:pt x="1904" y="181"/>
                          <a:pt x="1904" y="181"/>
                          <a:pt x="1904" y="181"/>
                        </a:cubicBezTo>
                        <a:cubicBezTo>
                          <a:pt x="1903" y="174"/>
                          <a:pt x="1903" y="174"/>
                          <a:pt x="1903" y="174"/>
                        </a:cubicBezTo>
                        <a:cubicBezTo>
                          <a:pt x="1902" y="172"/>
                          <a:pt x="1902" y="172"/>
                          <a:pt x="1902" y="172"/>
                        </a:cubicBezTo>
                        <a:cubicBezTo>
                          <a:pt x="1901" y="170"/>
                          <a:pt x="1901" y="170"/>
                          <a:pt x="1901" y="170"/>
                        </a:cubicBezTo>
                        <a:cubicBezTo>
                          <a:pt x="1898" y="166"/>
                          <a:pt x="1898" y="166"/>
                          <a:pt x="1898" y="166"/>
                        </a:cubicBezTo>
                        <a:cubicBezTo>
                          <a:pt x="1893" y="162"/>
                          <a:pt x="1893" y="162"/>
                          <a:pt x="1893" y="162"/>
                        </a:cubicBezTo>
                        <a:cubicBezTo>
                          <a:pt x="1883" y="156"/>
                          <a:pt x="1883" y="156"/>
                          <a:pt x="1883" y="156"/>
                        </a:cubicBezTo>
                        <a:cubicBezTo>
                          <a:pt x="1865" y="150"/>
                          <a:pt x="1865" y="150"/>
                          <a:pt x="1865" y="150"/>
                        </a:cubicBezTo>
                        <a:cubicBezTo>
                          <a:pt x="1859" y="148"/>
                          <a:pt x="1859" y="148"/>
                          <a:pt x="1859" y="148"/>
                        </a:cubicBezTo>
                        <a:cubicBezTo>
                          <a:pt x="1854" y="148"/>
                          <a:pt x="1854" y="148"/>
                          <a:pt x="1854" y="148"/>
                        </a:cubicBezTo>
                        <a:cubicBezTo>
                          <a:pt x="1850" y="148"/>
                          <a:pt x="1850" y="148"/>
                          <a:pt x="1850" y="148"/>
                        </a:cubicBezTo>
                        <a:cubicBezTo>
                          <a:pt x="1844" y="148"/>
                          <a:pt x="1844" y="148"/>
                          <a:pt x="1844" y="148"/>
                        </a:cubicBezTo>
                        <a:cubicBezTo>
                          <a:pt x="1826" y="136"/>
                          <a:pt x="1826" y="136"/>
                          <a:pt x="1826" y="136"/>
                        </a:cubicBezTo>
                        <a:cubicBezTo>
                          <a:pt x="1821" y="132"/>
                          <a:pt x="1821" y="132"/>
                          <a:pt x="1821" y="132"/>
                        </a:cubicBezTo>
                        <a:cubicBezTo>
                          <a:pt x="1814" y="130"/>
                          <a:pt x="1814" y="130"/>
                          <a:pt x="1814" y="130"/>
                        </a:cubicBezTo>
                        <a:cubicBezTo>
                          <a:pt x="1808" y="129"/>
                          <a:pt x="1808" y="129"/>
                          <a:pt x="1808" y="129"/>
                        </a:cubicBezTo>
                        <a:cubicBezTo>
                          <a:pt x="1803" y="127"/>
                          <a:pt x="1803" y="127"/>
                          <a:pt x="1803" y="127"/>
                        </a:cubicBezTo>
                        <a:cubicBezTo>
                          <a:pt x="1799" y="125"/>
                          <a:pt x="1799" y="125"/>
                          <a:pt x="1799" y="125"/>
                        </a:cubicBezTo>
                        <a:cubicBezTo>
                          <a:pt x="1793" y="115"/>
                          <a:pt x="1793" y="115"/>
                          <a:pt x="1793" y="115"/>
                        </a:cubicBezTo>
                        <a:cubicBezTo>
                          <a:pt x="1778" y="109"/>
                          <a:pt x="1778" y="109"/>
                          <a:pt x="1778" y="109"/>
                        </a:cubicBezTo>
                        <a:cubicBezTo>
                          <a:pt x="1763" y="96"/>
                          <a:pt x="1763" y="96"/>
                          <a:pt x="1763" y="96"/>
                        </a:cubicBezTo>
                        <a:cubicBezTo>
                          <a:pt x="1729" y="76"/>
                          <a:pt x="1729" y="76"/>
                          <a:pt x="1729" y="76"/>
                        </a:cubicBezTo>
                        <a:cubicBezTo>
                          <a:pt x="1726" y="75"/>
                          <a:pt x="1726" y="75"/>
                          <a:pt x="1726" y="75"/>
                        </a:cubicBezTo>
                        <a:cubicBezTo>
                          <a:pt x="1722" y="74"/>
                          <a:pt x="1722" y="74"/>
                          <a:pt x="1722" y="74"/>
                        </a:cubicBezTo>
                        <a:cubicBezTo>
                          <a:pt x="1717" y="75"/>
                          <a:pt x="1717" y="75"/>
                          <a:pt x="1717" y="75"/>
                        </a:cubicBezTo>
                        <a:cubicBezTo>
                          <a:pt x="1705" y="80"/>
                          <a:pt x="1705" y="80"/>
                          <a:pt x="1705" y="80"/>
                        </a:cubicBezTo>
                        <a:cubicBezTo>
                          <a:pt x="1700" y="81"/>
                          <a:pt x="1700" y="81"/>
                          <a:pt x="1700" y="81"/>
                        </a:cubicBezTo>
                        <a:cubicBezTo>
                          <a:pt x="1693" y="81"/>
                          <a:pt x="1693" y="81"/>
                          <a:pt x="1693" y="81"/>
                        </a:cubicBezTo>
                        <a:cubicBezTo>
                          <a:pt x="1687" y="80"/>
                          <a:pt x="1687" y="80"/>
                          <a:pt x="1687" y="80"/>
                        </a:cubicBezTo>
                        <a:cubicBezTo>
                          <a:pt x="1681" y="78"/>
                          <a:pt x="1681" y="78"/>
                          <a:pt x="1681" y="78"/>
                        </a:cubicBezTo>
                        <a:cubicBezTo>
                          <a:pt x="1674" y="73"/>
                          <a:pt x="1674" y="73"/>
                          <a:pt x="1674" y="73"/>
                        </a:cubicBezTo>
                        <a:cubicBezTo>
                          <a:pt x="1669" y="68"/>
                          <a:pt x="1669" y="68"/>
                          <a:pt x="1669" y="68"/>
                        </a:cubicBezTo>
                        <a:cubicBezTo>
                          <a:pt x="1666" y="64"/>
                          <a:pt x="1666" y="64"/>
                          <a:pt x="1666" y="64"/>
                        </a:cubicBezTo>
                        <a:cubicBezTo>
                          <a:pt x="1659" y="54"/>
                          <a:pt x="1659" y="54"/>
                          <a:pt x="1659" y="54"/>
                        </a:cubicBezTo>
                        <a:cubicBezTo>
                          <a:pt x="1654" y="50"/>
                          <a:pt x="1654" y="50"/>
                          <a:pt x="1654" y="50"/>
                        </a:cubicBezTo>
                        <a:cubicBezTo>
                          <a:pt x="1646" y="46"/>
                          <a:pt x="1646" y="46"/>
                          <a:pt x="1646" y="46"/>
                        </a:cubicBezTo>
                        <a:cubicBezTo>
                          <a:pt x="1588" y="19"/>
                          <a:pt x="1588" y="19"/>
                          <a:pt x="1588" y="19"/>
                        </a:cubicBezTo>
                        <a:cubicBezTo>
                          <a:pt x="1575" y="3"/>
                          <a:pt x="1575" y="3"/>
                          <a:pt x="1575" y="3"/>
                        </a:cubicBezTo>
                        <a:cubicBezTo>
                          <a:pt x="1572" y="1"/>
                          <a:pt x="1572" y="1"/>
                          <a:pt x="1572" y="1"/>
                        </a:cubicBezTo>
                        <a:cubicBezTo>
                          <a:pt x="1570" y="0"/>
                          <a:pt x="1570" y="0"/>
                          <a:pt x="1570" y="0"/>
                        </a:cubicBezTo>
                        <a:cubicBezTo>
                          <a:pt x="1566" y="0"/>
                          <a:pt x="1566" y="0"/>
                          <a:pt x="1566" y="0"/>
                        </a:cubicBezTo>
                        <a:cubicBezTo>
                          <a:pt x="1562" y="1"/>
                          <a:pt x="1562" y="1"/>
                          <a:pt x="1562" y="1"/>
                        </a:cubicBezTo>
                        <a:cubicBezTo>
                          <a:pt x="1560" y="3"/>
                          <a:pt x="1560" y="3"/>
                          <a:pt x="1560" y="3"/>
                        </a:cubicBezTo>
                        <a:cubicBezTo>
                          <a:pt x="1555" y="12"/>
                          <a:pt x="1555" y="12"/>
                          <a:pt x="1555" y="12"/>
                        </a:cubicBezTo>
                        <a:cubicBezTo>
                          <a:pt x="1552" y="14"/>
                          <a:pt x="1552" y="14"/>
                          <a:pt x="1552" y="14"/>
                        </a:cubicBezTo>
                        <a:cubicBezTo>
                          <a:pt x="1551" y="14"/>
                          <a:pt x="1551" y="14"/>
                          <a:pt x="1551" y="14"/>
                        </a:cubicBezTo>
                        <a:cubicBezTo>
                          <a:pt x="1549" y="15"/>
                          <a:pt x="1549" y="15"/>
                          <a:pt x="1549" y="15"/>
                        </a:cubicBezTo>
                        <a:cubicBezTo>
                          <a:pt x="1544" y="16"/>
                          <a:pt x="1544" y="16"/>
                          <a:pt x="1544" y="16"/>
                        </a:cubicBezTo>
                        <a:cubicBezTo>
                          <a:pt x="1541" y="16"/>
                          <a:pt x="1541" y="16"/>
                          <a:pt x="1541" y="16"/>
                        </a:cubicBezTo>
                        <a:cubicBezTo>
                          <a:pt x="1534" y="19"/>
                          <a:pt x="1534" y="19"/>
                          <a:pt x="1534" y="19"/>
                        </a:cubicBezTo>
                        <a:cubicBezTo>
                          <a:pt x="1532" y="21"/>
                          <a:pt x="1532" y="21"/>
                          <a:pt x="1532" y="21"/>
                        </a:cubicBezTo>
                        <a:cubicBezTo>
                          <a:pt x="1531" y="21"/>
                          <a:pt x="1531" y="21"/>
                          <a:pt x="1531" y="21"/>
                        </a:cubicBezTo>
                        <a:cubicBezTo>
                          <a:pt x="1531" y="22"/>
                          <a:pt x="1531" y="22"/>
                          <a:pt x="1531" y="22"/>
                        </a:cubicBezTo>
                        <a:cubicBezTo>
                          <a:pt x="1531" y="23"/>
                          <a:pt x="1531" y="23"/>
                          <a:pt x="1531" y="23"/>
                        </a:cubicBezTo>
                        <a:cubicBezTo>
                          <a:pt x="1531" y="26"/>
                          <a:pt x="1531" y="26"/>
                          <a:pt x="1531" y="26"/>
                        </a:cubicBezTo>
                        <a:cubicBezTo>
                          <a:pt x="1532" y="32"/>
                          <a:pt x="1532" y="32"/>
                          <a:pt x="1532" y="32"/>
                        </a:cubicBezTo>
                        <a:cubicBezTo>
                          <a:pt x="1536" y="38"/>
                          <a:pt x="1536" y="38"/>
                          <a:pt x="1536" y="38"/>
                        </a:cubicBezTo>
                        <a:cubicBezTo>
                          <a:pt x="1545" y="48"/>
                          <a:pt x="1545" y="48"/>
                          <a:pt x="1545" y="48"/>
                        </a:cubicBezTo>
                        <a:cubicBezTo>
                          <a:pt x="1548" y="52"/>
                          <a:pt x="1548" y="52"/>
                          <a:pt x="1548" y="52"/>
                        </a:cubicBezTo>
                        <a:cubicBezTo>
                          <a:pt x="1549" y="59"/>
                          <a:pt x="1549" y="59"/>
                          <a:pt x="1549" y="59"/>
                        </a:cubicBezTo>
                        <a:cubicBezTo>
                          <a:pt x="1552" y="79"/>
                          <a:pt x="1552" y="79"/>
                          <a:pt x="1552" y="79"/>
                        </a:cubicBezTo>
                        <a:cubicBezTo>
                          <a:pt x="1552" y="86"/>
                          <a:pt x="1552" y="86"/>
                          <a:pt x="1552" y="86"/>
                        </a:cubicBezTo>
                        <a:cubicBezTo>
                          <a:pt x="1552" y="92"/>
                          <a:pt x="1552" y="92"/>
                          <a:pt x="1552" y="92"/>
                        </a:cubicBezTo>
                        <a:cubicBezTo>
                          <a:pt x="1545" y="101"/>
                          <a:pt x="1545" y="101"/>
                          <a:pt x="1545" y="101"/>
                        </a:cubicBezTo>
                        <a:cubicBezTo>
                          <a:pt x="1543" y="106"/>
                          <a:pt x="1543" y="106"/>
                          <a:pt x="1543" y="106"/>
                        </a:cubicBezTo>
                        <a:cubicBezTo>
                          <a:pt x="1543" y="112"/>
                          <a:pt x="1543" y="112"/>
                          <a:pt x="1543" y="112"/>
                        </a:cubicBezTo>
                        <a:cubicBezTo>
                          <a:pt x="1546" y="118"/>
                          <a:pt x="1546" y="118"/>
                          <a:pt x="1546" y="118"/>
                        </a:cubicBezTo>
                        <a:cubicBezTo>
                          <a:pt x="1551" y="127"/>
                          <a:pt x="1551" y="127"/>
                          <a:pt x="1551" y="127"/>
                        </a:cubicBezTo>
                        <a:cubicBezTo>
                          <a:pt x="1552" y="132"/>
                          <a:pt x="1552" y="132"/>
                          <a:pt x="1552" y="132"/>
                        </a:cubicBezTo>
                        <a:cubicBezTo>
                          <a:pt x="1551" y="138"/>
                          <a:pt x="1551" y="138"/>
                          <a:pt x="1551" y="138"/>
                        </a:cubicBezTo>
                        <a:cubicBezTo>
                          <a:pt x="1548" y="146"/>
                          <a:pt x="1548" y="146"/>
                          <a:pt x="1548" y="146"/>
                        </a:cubicBezTo>
                        <a:cubicBezTo>
                          <a:pt x="1547" y="151"/>
                          <a:pt x="1547" y="151"/>
                          <a:pt x="1547" y="151"/>
                        </a:cubicBezTo>
                        <a:cubicBezTo>
                          <a:pt x="1547" y="157"/>
                          <a:pt x="1547" y="157"/>
                          <a:pt x="1547" y="157"/>
                        </a:cubicBezTo>
                        <a:cubicBezTo>
                          <a:pt x="1547" y="159"/>
                          <a:pt x="1547" y="159"/>
                          <a:pt x="1547" y="159"/>
                        </a:cubicBezTo>
                        <a:cubicBezTo>
                          <a:pt x="1548" y="162"/>
                          <a:pt x="1548" y="162"/>
                          <a:pt x="1548" y="162"/>
                        </a:cubicBezTo>
                        <a:cubicBezTo>
                          <a:pt x="1547" y="164"/>
                          <a:pt x="1547" y="164"/>
                          <a:pt x="1547" y="164"/>
                        </a:cubicBezTo>
                        <a:cubicBezTo>
                          <a:pt x="1544" y="169"/>
                          <a:pt x="1544" y="169"/>
                          <a:pt x="1544" y="169"/>
                        </a:cubicBezTo>
                        <a:cubicBezTo>
                          <a:pt x="1528" y="192"/>
                          <a:pt x="1528" y="192"/>
                          <a:pt x="1528" y="192"/>
                        </a:cubicBezTo>
                        <a:cubicBezTo>
                          <a:pt x="1522" y="197"/>
                          <a:pt x="1522" y="197"/>
                          <a:pt x="1522" y="197"/>
                        </a:cubicBezTo>
                        <a:cubicBezTo>
                          <a:pt x="1515" y="202"/>
                          <a:pt x="1515" y="202"/>
                          <a:pt x="1515" y="202"/>
                        </a:cubicBezTo>
                        <a:cubicBezTo>
                          <a:pt x="1501" y="205"/>
                          <a:pt x="1501" y="205"/>
                          <a:pt x="1501" y="205"/>
                        </a:cubicBezTo>
                        <a:cubicBezTo>
                          <a:pt x="1483" y="197"/>
                          <a:pt x="1483" y="197"/>
                          <a:pt x="1483" y="197"/>
                        </a:cubicBezTo>
                        <a:cubicBezTo>
                          <a:pt x="1481" y="193"/>
                          <a:pt x="1481" y="193"/>
                          <a:pt x="1481" y="193"/>
                        </a:cubicBezTo>
                        <a:cubicBezTo>
                          <a:pt x="1480" y="187"/>
                          <a:pt x="1480" y="187"/>
                          <a:pt x="1480" y="187"/>
                        </a:cubicBezTo>
                        <a:cubicBezTo>
                          <a:pt x="1481" y="182"/>
                          <a:pt x="1481" y="182"/>
                          <a:pt x="1481" y="182"/>
                        </a:cubicBezTo>
                        <a:cubicBezTo>
                          <a:pt x="1480" y="178"/>
                          <a:pt x="1480" y="178"/>
                          <a:pt x="1480" y="178"/>
                        </a:cubicBezTo>
                        <a:cubicBezTo>
                          <a:pt x="1481" y="175"/>
                          <a:pt x="1481" y="175"/>
                          <a:pt x="1481" y="175"/>
                        </a:cubicBezTo>
                        <a:cubicBezTo>
                          <a:pt x="1482" y="173"/>
                          <a:pt x="1482" y="173"/>
                          <a:pt x="1482" y="173"/>
                        </a:cubicBezTo>
                        <a:cubicBezTo>
                          <a:pt x="1486" y="166"/>
                          <a:pt x="1486" y="166"/>
                          <a:pt x="1486" y="166"/>
                        </a:cubicBezTo>
                        <a:cubicBezTo>
                          <a:pt x="1488" y="163"/>
                          <a:pt x="1488" y="163"/>
                          <a:pt x="1488" y="163"/>
                        </a:cubicBezTo>
                        <a:cubicBezTo>
                          <a:pt x="1488" y="159"/>
                          <a:pt x="1488" y="159"/>
                          <a:pt x="1488" y="159"/>
                        </a:cubicBezTo>
                        <a:cubicBezTo>
                          <a:pt x="1487" y="156"/>
                          <a:pt x="1487" y="156"/>
                          <a:pt x="1487" y="156"/>
                        </a:cubicBezTo>
                        <a:cubicBezTo>
                          <a:pt x="1485" y="155"/>
                          <a:pt x="1485" y="155"/>
                          <a:pt x="1485" y="155"/>
                        </a:cubicBezTo>
                        <a:cubicBezTo>
                          <a:pt x="1480" y="156"/>
                          <a:pt x="1480" y="156"/>
                          <a:pt x="1480" y="156"/>
                        </a:cubicBezTo>
                        <a:cubicBezTo>
                          <a:pt x="1476" y="160"/>
                          <a:pt x="1476" y="160"/>
                          <a:pt x="1476" y="160"/>
                        </a:cubicBezTo>
                        <a:cubicBezTo>
                          <a:pt x="1472" y="163"/>
                          <a:pt x="1472" y="163"/>
                          <a:pt x="1472" y="163"/>
                        </a:cubicBezTo>
                        <a:cubicBezTo>
                          <a:pt x="1469" y="165"/>
                          <a:pt x="1469" y="165"/>
                          <a:pt x="1469" y="165"/>
                        </a:cubicBezTo>
                        <a:cubicBezTo>
                          <a:pt x="1465" y="167"/>
                          <a:pt x="1465" y="167"/>
                          <a:pt x="1465" y="167"/>
                        </a:cubicBezTo>
                        <a:cubicBezTo>
                          <a:pt x="1459" y="169"/>
                          <a:pt x="1459" y="169"/>
                          <a:pt x="1459" y="169"/>
                        </a:cubicBezTo>
                        <a:cubicBezTo>
                          <a:pt x="1455" y="170"/>
                          <a:pt x="1455" y="170"/>
                          <a:pt x="1455" y="170"/>
                        </a:cubicBezTo>
                        <a:cubicBezTo>
                          <a:pt x="1448" y="174"/>
                          <a:pt x="1448" y="174"/>
                          <a:pt x="1448" y="174"/>
                        </a:cubicBezTo>
                        <a:cubicBezTo>
                          <a:pt x="1446" y="175"/>
                          <a:pt x="1446" y="175"/>
                          <a:pt x="1446" y="175"/>
                        </a:cubicBezTo>
                        <a:cubicBezTo>
                          <a:pt x="1438" y="172"/>
                          <a:pt x="1438" y="172"/>
                          <a:pt x="1438" y="172"/>
                        </a:cubicBezTo>
                        <a:cubicBezTo>
                          <a:pt x="1422" y="170"/>
                          <a:pt x="1422" y="170"/>
                          <a:pt x="1422" y="170"/>
                        </a:cubicBezTo>
                        <a:cubicBezTo>
                          <a:pt x="1402" y="165"/>
                          <a:pt x="1402" y="165"/>
                          <a:pt x="1402" y="165"/>
                        </a:cubicBezTo>
                        <a:cubicBezTo>
                          <a:pt x="1370" y="147"/>
                          <a:pt x="1370" y="147"/>
                          <a:pt x="1370" y="147"/>
                        </a:cubicBezTo>
                        <a:cubicBezTo>
                          <a:pt x="1366" y="146"/>
                          <a:pt x="1366" y="146"/>
                          <a:pt x="1366" y="146"/>
                        </a:cubicBezTo>
                        <a:cubicBezTo>
                          <a:pt x="1361" y="146"/>
                          <a:pt x="1361" y="146"/>
                          <a:pt x="1361" y="146"/>
                        </a:cubicBezTo>
                        <a:cubicBezTo>
                          <a:pt x="1358" y="146"/>
                          <a:pt x="1358" y="146"/>
                          <a:pt x="1358" y="146"/>
                        </a:cubicBezTo>
                        <a:cubicBezTo>
                          <a:pt x="1352" y="147"/>
                          <a:pt x="1352" y="147"/>
                          <a:pt x="1352" y="147"/>
                        </a:cubicBezTo>
                        <a:cubicBezTo>
                          <a:pt x="1347" y="148"/>
                          <a:pt x="1347" y="148"/>
                          <a:pt x="1347" y="148"/>
                        </a:cubicBezTo>
                        <a:cubicBezTo>
                          <a:pt x="1342" y="153"/>
                          <a:pt x="1342" y="153"/>
                          <a:pt x="1342" y="153"/>
                        </a:cubicBezTo>
                        <a:cubicBezTo>
                          <a:pt x="1327" y="158"/>
                          <a:pt x="1327" y="158"/>
                          <a:pt x="1327" y="158"/>
                        </a:cubicBezTo>
                        <a:cubicBezTo>
                          <a:pt x="1323" y="160"/>
                          <a:pt x="1323" y="160"/>
                          <a:pt x="1323" y="160"/>
                        </a:cubicBezTo>
                        <a:cubicBezTo>
                          <a:pt x="1308" y="175"/>
                          <a:pt x="1308" y="175"/>
                          <a:pt x="1308" y="175"/>
                        </a:cubicBezTo>
                        <a:cubicBezTo>
                          <a:pt x="1292" y="193"/>
                          <a:pt x="1292" y="193"/>
                          <a:pt x="1292" y="193"/>
                        </a:cubicBezTo>
                        <a:cubicBezTo>
                          <a:pt x="1290" y="195"/>
                          <a:pt x="1290" y="195"/>
                          <a:pt x="1290" y="195"/>
                        </a:cubicBezTo>
                        <a:cubicBezTo>
                          <a:pt x="1288" y="196"/>
                          <a:pt x="1288" y="196"/>
                          <a:pt x="1288" y="196"/>
                        </a:cubicBezTo>
                        <a:cubicBezTo>
                          <a:pt x="1286" y="195"/>
                          <a:pt x="1286" y="195"/>
                          <a:pt x="1286" y="195"/>
                        </a:cubicBezTo>
                        <a:cubicBezTo>
                          <a:pt x="1284" y="193"/>
                          <a:pt x="1284" y="193"/>
                          <a:pt x="1284" y="193"/>
                        </a:cubicBezTo>
                        <a:cubicBezTo>
                          <a:pt x="1276" y="185"/>
                          <a:pt x="1276" y="185"/>
                          <a:pt x="1276" y="185"/>
                        </a:cubicBezTo>
                        <a:cubicBezTo>
                          <a:pt x="1249" y="169"/>
                          <a:pt x="1249" y="169"/>
                          <a:pt x="1249" y="169"/>
                        </a:cubicBezTo>
                        <a:cubicBezTo>
                          <a:pt x="1245" y="167"/>
                          <a:pt x="1245" y="167"/>
                          <a:pt x="1245" y="167"/>
                        </a:cubicBezTo>
                        <a:cubicBezTo>
                          <a:pt x="1239" y="165"/>
                          <a:pt x="1239" y="165"/>
                          <a:pt x="1239" y="165"/>
                        </a:cubicBezTo>
                        <a:cubicBezTo>
                          <a:pt x="1233" y="164"/>
                          <a:pt x="1233" y="164"/>
                          <a:pt x="1233" y="164"/>
                        </a:cubicBezTo>
                        <a:cubicBezTo>
                          <a:pt x="1228" y="164"/>
                          <a:pt x="1228" y="164"/>
                          <a:pt x="1228" y="164"/>
                        </a:cubicBezTo>
                        <a:cubicBezTo>
                          <a:pt x="1225" y="165"/>
                          <a:pt x="1225" y="165"/>
                          <a:pt x="1225" y="165"/>
                        </a:cubicBezTo>
                        <a:cubicBezTo>
                          <a:pt x="1212" y="170"/>
                          <a:pt x="1212" y="170"/>
                          <a:pt x="1212" y="170"/>
                        </a:cubicBezTo>
                        <a:cubicBezTo>
                          <a:pt x="1212" y="157"/>
                          <a:pt x="1212" y="157"/>
                          <a:pt x="1212" y="157"/>
                        </a:cubicBezTo>
                        <a:cubicBezTo>
                          <a:pt x="1214" y="154"/>
                          <a:pt x="1214" y="154"/>
                          <a:pt x="1214" y="154"/>
                        </a:cubicBezTo>
                        <a:cubicBezTo>
                          <a:pt x="1224" y="130"/>
                          <a:pt x="1224" y="130"/>
                          <a:pt x="1224" y="130"/>
                        </a:cubicBezTo>
                        <a:cubicBezTo>
                          <a:pt x="1240" y="107"/>
                          <a:pt x="1240" y="107"/>
                          <a:pt x="1240" y="107"/>
                        </a:cubicBezTo>
                        <a:cubicBezTo>
                          <a:pt x="1241" y="103"/>
                          <a:pt x="1241" y="103"/>
                          <a:pt x="1241" y="103"/>
                        </a:cubicBezTo>
                        <a:cubicBezTo>
                          <a:pt x="1244" y="98"/>
                          <a:pt x="1244" y="98"/>
                          <a:pt x="1244" y="98"/>
                        </a:cubicBezTo>
                        <a:cubicBezTo>
                          <a:pt x="1246" y="89"/>
                          <a:pt x="1246" y="89"/>
                          <a:pt x="1246" y="89"/>
                        </a:cubicBezTo>
                        <a:cubicBezTo>
                          <a:pt x="1245" y="80"/>
                          <a:pt x="1245" y="80"/>
                          <a:pt x="1245" y="80"/>
                        </a:cubicBezTo>
                        <a:cubicBezTo>
                          <a:pt x="1243" y="67"/>
                          <a:pt x="1243" y="67"/>
                          <a:pt x="1243" y="67"/>
                        </a:cubicBezTo>
                        <a:cubicBezTo>
                          <a:pt x="1239" y="48"/>
                          <a:pt x="1239" y="48"/>
                          <a:pt x="1239" y="48"/>
                        </a:cubicBezTo>
                        <a:cubicBezTo>
                          <a:pt x="1230" y="28"/>
                          <a:pt x="1230" y="28"/>
                          <a:pt x="1230" y="28"/>
                        </a:cubicBezTo>
                        <a:cubicBezTo>
                          <a:pt x="1221" y="36"/>
                          <a:pt x="1221" y="36"/>
                          <a:pt x="1221" y="36"/>
                        </a:cubicBezTo>
                        <a:cubicBezTo>
                          <a:pt x="1208" y="27"/>
                          <a:pt x="1208" y="27"/>
                          <a:pt x="1208" y="27"/>
                        </a:cubicBezTo>
                        <a:cubicBezTo>
                          <a:pt x="1206" y="28"/>
                          <a:pt x="1206" y="28"/>
                          <a:pt x="1206" y="28"/>
                        </a:cubicBezTo>
                        <a:cubicBezTo>
                          <a:pt x="1195" y="29"/>
                          <a:pt x="1195" y="29"/>
                          <a:pt x="1195" y="29"/>
                        </a:cubicBezTo>
                        <a:cubicBezTo>
                          <a:pt x="1192" y="29"/>
                          <a:pt x="1192" y="29"/>
                          <a:pt x="1192" y="29"/>
                        </a:cubicBezTo>
                        <a:cubicBezTo>
                          <a:pt x="1190" y="31"/>
                          <a:pt x="1190" y="31"/>
                          <a:pt x="1190" y="31"/>
                        </a:cubicBezTo>
                        <a:cubicBezTo>
                          <a:pt x="1185" y="37"/>
                          <a:pt x="1185" y="37"/>
                          <a:pt x="1185" y="37"/>
                        </a:cubicBezTo>
                        <a:cubicBezTo>
                          <a:pt x="1183" y="38"/>
                          <a:pt x="1183" y="38"/>
                          <a:pt x="1183" y="38"/>
                        </a:cubicBezTo>
                        <a:cubicBezTo>
                          <a:pt x="1181" y="38"/>
                          <a:pt x="1181" y="38"/>
                          <a:pt x="1181" y="38"/>
                        </a:cubicBezTo>
                        <a:cubicBezTo>
                          <a:pt x="1170" y="34"/>
                          <a:pt x="1170" y="34"/>
                          <a:pt x="1170" y="34"/>
                        </a:cubicBezTo>
                        <a:cubicBezTo>
                          <a:pt x="1149" y="30"/>
                          <a:pt x="1149" y="30"/>
                          <a:pt x="1149" y="30"/>
                        </a:cubicBezTo>
                        <a:cubicBezTo>
                          <a:pt x="1143" y="29"/>
                          <a:pt x="1143" y="29"/>
                          <a:pt x="1143" y="29"/>
                        </a:cubicBezTo>
                        <a:cubicBezTo>
                          <a:pt x="1136" y="30"/>
                          <a:pt x="1136" y="30"/>
                          <a:pt x="1136" y="30"/>
                        </a:cubicBezTo>
                        <a:cubicBezTo>
                          <a:pt x="1132" y="31"/>
                          <a:pt x="1132" y="31"/>
                          <a:pt x="1132" y="31"/>
                        </a:cubicBezTo>
                        <a:cubicBezTo>
                          <a:pt x="1130" y="33"/>
                          <a:pt x="1130" y="33"/>
                          <a:pt x="1130" y="33"/>
                        </a:cubicBezTo>
                        <a:cubicBezTo>
                          <a:pt x="1128" y="35"/>
                          <a:pt x="1128" y="35"/>
                          <a:pt x="1128" y="35"/>
                        </a:cubicBezTo>
                        <a:cubicBezTo>
                          <a:pt x="1125" y="37"/>
                          <a:pt x="1125" y="37"/>
                          <a:pt x="1125" y="37"/>
                        </a:cubicBezTo>
                        <a:cubicBezTo>
                          <a:pt x="1120" y="38"/>
                          <a:pt x="1120" y="38"/>
                          <a:pt x="1120" y="38"/>
                        </a:cubicBezTo>
                        <a:cubicBezTo>
                          <a:pt x="1050" y="41"/>
                          <a:pt x="1050" y="41"/>
                          <a:pt x="1050" y="41"/>
                        </a:cubicBezTo>
                        <a:cubicBezTo>
                          <a:pt x="1045" y="42"/>
                          <a:pt x="1045" y="42"/>
                          <a:pt x="1045" y="42"/>
                        </a:cubicBezTo>
                        <a:cubicBezTo>
                          <a:pt x="1042" y="43"/>
                          <a:pt x="1042" y="43"/>
                          <a:pt x="1042" y="43"/>
                        </a:cubicBezTo>
                        <a:cubicBezTo>
                          <a:pt x="1041" y="46"/>
                          <a:pt x="1041" y="46"/>
                          <a:pt x="1041" y="46"/>
                        </a:cubicBezTo>
                        <a:cubicBezTo>
                          <a:pt x="1041" y="49"/>
                          <a:pt x="1041" y="49"/>
                          <a:pt x="1041" y="49"/>
                        </a:cubicBezTo>
                        <a:cubicBezTo>
                          <a:pt x="1041" y="53"/>
                          <a:pt x="1041" y="53"/>
                          <a:pt x="1041" y="53"/>
                        </a:cubicBezTo>
                        <a:cubicBezTo>
                          <a:pt x="1041" y="55"/>
                          <a:pt x="1041" y="55"/>
                          <a:pt x="1041" y="55"/>
                        </a:cubicBezTo>
                        <a:cubicBezTo>
                          <a:pt x="1041" y="58"/>
                          <a:pt x="1041" y="58"/>
                          <a:pt x="1041" y="58"/>
                        </a:cubicBezTo>
                        <a:cubicBezTo>
                          <a:pt x="1039" y="60"/>
                          <a:pt x="1039" y="60"/>
                          <a:pt x="1039" y="60"/>
                        </a:cubicBezTo>
                        <a:cubicBezTo>
                          <a:pt x="1037" y="62"/>
                          <a:pt x="1037" y="62"/>
                          <a:pt x="1037" y="62"/>
                        </a:cubicBezTo>
                        <a:cubicBezTo>
                          <a:pt x="1031" y="60"/>
                          <a:pt x="1031" y="60"/>
                          <a:pt x="1031" y="60"/>
                        </a:cubicBezTo>
                        <a:cubicBezTo>
                          <a:pt x="1009" y="71"/>
                          <a:pt x="1009" y="71"/>
                          <a:pt x="1009" y="71"/>
                        </a:cubicBezTo>
                        <a:cubicBezTo>
                          <a:pt x="1005" y="72"/>
                          <a:pt x="1005" y="72"/>
                          <a:pt x="1005" y="72"/>
                        </a:cubicBezTo>
                        <a:cubicBezTo>
                          <a:pt x="971" y="75"/>
                          <a:pt x="971" y="75"/>
                          <a:pt x="971" y="75"/>
                        </a:cubicBezTo>
                        <a:cubicBezTo>
                          <a:pt x="965" y="74"/>
                          <a:pt x="965" y="74"/>
                          <a:pt x="965" y="74"/>
                        </a:cubicBezTo>
                        <a:cubicBezTo>
                          <a:pt x="947" y="68"/>
                          <a:pt x="947" y="68"/>
                          <a:pt x="947" y="68"/>
                        </a:cubicBezTo>
                        <a:cubicBezTo>
                          <a:pt x="943" y="66"/>
                          <a:pt x="943" y="66"/>
                          <a:pt x="943" y="66"/>
                        </a:cubicBezTo>
                        <a:cubicBezTo>
                          <a:pt x="935" y="67"/>
                          <a:pt x="935" y="67"/>
                          <a:pt x="935" y="67"/>
                        </a:cubicBezTo>
                        <a:cubicBezTo>
                          <a:pt x="932" y="66"/>
                          <a:pt x="932" y="66"/>
                          <a:pt x="932" y="66"/>
                        </a:cubicBezTo>
                        <a:cubicBezTo>
                          <a:pt x="929" y="66"/>
                          <a:pt x="929" y="66"/>
                          <a:pt x="929" y="66"/>
                        </a:cubicBezTo>
                        <a:cubicBezTo>
                          <a:pt x="918" y="58"/>
                          <a:pt x="918" y="58"/>
                          <a:pt x="918" y="58"/>
                        </a:cubicBezTo>
                        <a:cubicBezTo>
                          <a:pt x="914" y="53"/>
                          <a:pt x="914" y="53"/>
                          <a:pt x="914" y="53"/>
                        </a:cubicBezTo>
                        <a:cubicBezTo>
                          <a:pt x="912" y="49"/>
                          <a:pt x="912" y="49"/>
                          <a:pt x="912" y="49"/>
                        </a:cubicBezTo>
                        <a:cubicBezTo>
                          <a:pt x="910" y="44"/>
                          <a:pt x="910" y="44"/>
                          <a:pt x="910" y="44"/>
                        </a:cubicBezTo>
                        <a:cubicBezTo>
                          <a:pt x="889" y="18"/>
                          <a:pt x="889" y="18"/>
                          <a:pt x="889" y="18"/>
                        </a:cubicBezTo>
                        <a:cubicBezTo>
                          <a:pt x="879" y="12"/>
                          <a:pt x="879" y="12"/>
                          <a:pt x="879" y="12"/>
                        </a:cubicBezTo>
                        <a:cubicBezTo>
                          <a:pt x="868" y="7"/>
                          <a:pt x="868" y="7"/>
                          <a:pt x="868" y="7"/>
                        </a:cubicBezTo>
                        <a:cubicBezTo>
                          <a:pt x="856" y="5"/>
                          <a:pt x="856" y="5"/>
                          <a:pt x="856" y="5"/>
                        </a:cubicBezTo>
                        <a:cubicBezTo>
                          <a:pt x="855" y="11"/>
                          <a:pt x="855" y="11"/>
                          <a:pt x="855" y="11"/>
                        </a:cubicBezTo>
                        <a:cubicBezTo>
                          <a:pt x="856" y="13"/>
                          <a:pt x="856" y="13"/>
                          <a:pt x="856" y="13"/>
                        </a:cubicBezTo>
                        <a:cubicBezTo>
                          <a:pt x="863" y="24"/>
                          <a:pt x="863" y="24"/>
                          <a:pt x="863" y="24"/>
                        </a:cubicBezTo>
                        <a:cubicBezTo>
                          <a:pt x="864" y="30"/>
                          <a:pt x="864" y="30"/>
                          <a:pt x="864" y="30"/>
                        </a:cubicBezTo>
                        <a:cubicBezTo>
                          <a:pt x="865" y="36"/>
                          <a:pt x="865" y="36"/>
                          <a:pt x="865" y="36"/>
                        </a:cubicBezTo>
                        <a:cubicBezTo>
                          <a:pt x="865" y="40"/>
                          <a:pt x="865" y="40"/>
                          <a:pt x="865" y="40"/>
                        </a:cubicBezTo>
                        <a:cubicBezTo>
                          <a:pt x="865" y="43"/>
                          <a:pt x="865" y="43"/>
                          <a:pt x="865" y="43"/>
                        </a:cubicBezTo>
                        <a:cubicBezTo>
                          <a:pt x="864" y="46"/>
                          <a:pt x="864" y="46"/>
                          <a:pt x="864" y="46"/>
                        </a:cubicBezTo>
                        <a:cubicBezTo>
                          <a:pt x="863" y="48"/>
                          <a:pt x="863" y="48"/>
                          <a:pt x="863" y="48"/>
                        </a:cubicBezTo>
                        <a:cubicBezTo>
                          <a:pt x="861" y="51"/>
                          <a:pt x="861" y="51"/>
                          <a:pt x="861" y="51"/>
                        </a:cubicBezTo>
                        <a:cubicBezTo>
                          <a:pt x="852" y="62"/>
                          <a:pt x="852" y="62"/>
                          <a:pt x="852" y="62"/>
                        </a:cubicBezTo>
                        <a:cubicBezTo>
                          <a:pt x="848" y="65"/>
                          <a:pt x="848" y="65"/>
                          <a:pt x="848" y="65"/>
                        </a:cubicBezTo>
                        <a:cubicBezTo>
                          <a:pt x="844" y="67"/>
                          <a:pt x="844" y="67"/>
                          <a:pt x="844" y="67"/>
                        </a:cubicBezTo>
                        <a:cubicBezTo>
                          <a:pt x="836" y="76"/>
                          <a:pt x="836" y="76"/>
                          <a:pt x="836" y="76"/>
                        </a:cubicBezTo>
                        <a:cubicBezTo>
                          <a:pt x="821" y="78"/>
                          <a:pt x="821" y="78"/>
                          <a:pt x="821" y="78"/>
                        </a:cubicBezTo>
                        <a:cubicBezTo>
                          <a:pt x="808" y="98"/>
                          <a:pt x="808" y="98"/>
                          <a:pt x="808" y="98"/>
                        </a:cubicBezTo>
                        <a:cubicBezTo>
                          <a:pt x="800" y="104"/>
                          <a:pt x="800" y="104"/>
                          <a:pt x="800" y="104"/>
                        </a:cubicBezTo>
                        <a:cubicBezTo>
                          <a:pt x="772" y="130"/>
                          <a:pt x="772" y="130"/>
                          <a:pt x="772" y="130"/>
                        </a:cubicBezTo>
                        <a:cubicBezTo>
                          <a:pt x="768" y="133"/>
                          <a:pt x="768" y="133"/>
                          <a:pt x="768" y="133"/>
                        </a:cubicBezTo>
                        <a:cubicBezTo>
                          <a:pt x="748" y="141"/>
                          <a:pt x="748" y="141"/>
                          <a:pt x="748" y="141"/>
                        </a:cubicBezTo>
                        <a:cubicBezTo>
                          <a:pt x="740" y="145"/>
                          <a:pt x="740" y="145"/>
                          <a:pt x="740" y="145"/>
                        </a:cubicBezTo>
                        <a:cubicBezTo>
                          <a:pt x="735" y="149"/>
                          <a:pt x="735" y="149"/>
                          <a:pt x="735" y="149"/>
                        </a:cubicBezTo>
                        <a:cubicBezTo>
                          <a:pt x="729" y="155"/>
                          <a:pt x="729" y="155"/>
                          <a:pt x="729" y="155"/>
                        </a:cubicBezTo>
                        <a:cubicBezTo>
                          <a:pt x="712" y="179"/>
                          <a:pt x="712" y="179"/>
                          <a:pt x="712" y="179"/>
                        </a:cubicBezTo>
                        <a:cubicBezTo>
                          <a:pt x="710" y="185"/>
                          <a:pt x="710" y="185"/>
                          <a:pt x="710" y="185"/>
                        </a:cubicBezTo>
                        <a:cubicBezTo>
                          <a:pt x="709" y="189"/>
                          <a:pt x="709" y="189"/>
                          <a:pt x="709" y="189"/>
                        </a:cubicBezTo>
                        <a:cubicBezTo>
                          <a:pt x="711" y="191"/>
                          <a:pt x="711" y="191"/>
                          <a:pt x="711" y="191"/>
                        </a:cubicBezTo>
                        <a:cubicBezTo>
                          <a:pt x="714" y="195"/>
                          <a:pt x="714" y="195"/>
                          <a:pt x="714" y="195"/>
                        </a:cubicBezTo>
                        <a:cubicBezTo>
                          <a:pt x="716" y="197"/>
                          <a:pt x="716" y="197"/>
                          <a:pt x="716" y="197"/>
                        </a:cubicBezTo>
                        <a:cubicBezTo>
                          <a:pt x="717" y="199"/>
                          <a:pt x="717" y="199"/>
                          <a:pt x="717" y="199"/>
                        </a:cubicBezTo>
                        <a:cubicBezTo>
                          <a:pt x="718" y="201"/>
                          <a:pt x="718" y="201"/>
                          <a:pt x="718" y="201"/>
                        </a:cubicBezTo>
                        <a:cubicBezTo>
                          <a:pt x="718" y="205"/>
                          <a:pt x="718" y="205"/>
                          <a:pt x="718" y="205"/>
                        </a:cubicBezTo>
                        <a:cubicBezTo>
                          <a:pt x="716" y="207"/>
                          <a:pt x="716" y="207"/>
                          <a:pt x="716" y="207"/>
                        </a:cubicBezTo>
                        <a:cubicBezTo>
                          <a:pt x="713" y="208"/>
                          <a:pt x="713" y="208"/>
                          <a:pt x="713" y="208"/>
                        </a:cubicBezTo>
                        <a:cubicBezTo>
                          <a:pt x="710" y="210"/>
                          <a:pt x="710" y="210"/>
                          <a:pt x="710" y="210"/>
                        </a:cubicBezTo>
                        <a:cubicBezTo>
                          <a:pt x="704" y="213"/>
                          <a:pt x="704" y="213"/>
                          <a:pt x="704" y="213"/>
                        </a:cubicBezTo>
                        <a:cubicBezTo>
                          <a:pt x="702" y="215"/>
                          <a:pt x="702" y="215"/>
                          <a:pt x="702" y="215"/>
                        </a:cubicBezTo>
                        <a:cubicBezTo>
                          <a:pt x="700" y="218"/>
                          <a:pt x="700" y="218"/>
                          <a:pt x="700" y="218"/>
                        </a:cubicBezTo>
                        <a:cubicBezTo>
                          <a:pt x="699" y="232"/>
                          <a:pt x="699" y="232"/>
                          <a:pt x="699" y="232"/>
                        </a:cubicBezTo>
                        <a:cubicBezTo>
                          <a:pt x="698" y="235"/>
                          <a:pt x="698" y="235"/>
                          <a:pt x="698" y="235"/>
                        </a:cubicBezTo>
                        <a:cubicBezTo>
                          <a:pt x="700" y="239"/>
                          <a:pt x="700" y="239"/>
                          <a:pt x="700" y="239"/>
                        </a:cubicBezTo>
                        <a:cubicBezTo>
                          <a:pt x="702" y="241"/>
                          <a:pt x="702" y="241"/>
                          <a:pt x="702" y="241"/>
                        </a:cubicBezTo>
                        <a:cubicBezTo>
                          <a:pt x="705" y="244"/>
                          <a:pt x="705" y="244"/>
                          <a:pt x="705" y="244"/>
                        </a:cubicBezTo>
                        <a:cubicBezTo>
                          <a:pt x="715" y="249"/>
                          <a:pt x="715" y="249"/>
                          <a:pt x="715" y="249"/>
                        </a:cubicBezTo>
                        <a:cubicBezTo>
                          <a:pt x="718" y="251"/>
                          <a:pt x="718" y="251"/>
                          <a:pt x="718" y="251"/>
                        </a:cubicBezTo>
                        <a:cubicBezTo>
                          <a:pt x="719" y="253"/>
                          <a:pt x="719" y="253"/>
                          <a:pt x="719" y="253"/>
                        </a:cubicBezTo>
                        <a:cubicBezTo>
                          <a:pt x="720" y="255"/>
                          <a:pt x="720" y="255"/>
                          <a:pt x="720" y="255"/>
                        </a:cubicBezTo>
                        <a:cubicBezTo>
                          <a:pt x="719" y="258"/>
                          <a:pt x="719" y="258"/>
                          <a:pt x="719" y="258"/>
                        </a:cubicBezTo>
                        <a:cubicBezTo>
                          <a:pt x="716" y="267"/>
                          <a:pt x="716" y="267"/>
                          <a:pt x="716" y="267"/>
                        </a:cubicBezTo>
                        <a:cubicBezTo>
                          <a:pt x="716" y="270"/>
                          <a:pt x="716" y="270"/>
                          <a:pt x="716" y="270"/>
                        </a:cubicBezTo>
                        <a:cubicBezTo>
                          <a:pt x="716" y="272"/>
                          <a:pt x="716" y="272"/>
                          <a:pt x="716" y="272"/>
                        </a:cubicBezTo>
                        <a:cubicBezTo>
                          <a:pt x="718" y="277"/>
                          <a:pt x="718" y="277"/>
                          <a:pt x="718" y="277"/>
                        </a:cubicBezTo>
                        <a:cubicBezTo>
                          <a:pt x="715" y="285"/>
                          <a:pt x="715" y="285"/>
                          <a:pt x="715" y="285"/>
                        </a:cubicBezTo>
                        <a:cubicBezTo>
                          <a:pt x="714" y="285"/>
                          <a:pt x="714" y="285"/>
                          <a:pt x="714" y="285"/>
                        </a:cubicBezTo>
                        <a:cubicBezTo>
                          <a:pt x="712" y="285"/>
                          <a:pt x="712" y="285"/>
                          <a:pt x="712" y="285"/>
                        </a:cubicBezTo>
                        <a:cubicBezTo>
                          <a:pt x="705" y="285"/>
                          <a:pt x="705" y="285"/>
                          <a:pt x="705" y="285"/>
                        </a:cubicBezTo>
                        <a:cubicBezTo>
                          <a:pt x="703" y="286"/>
                          <a:pt x="703" y="286"/>
                          <a:pt x="703" y="286"/>
                        </a:cubicBezTo>
                        <a:cubicBezTo>
                          <a:pt x="703" y="288"/>
                          <a:pt x="703" y="288"/>
                          <a:pt x="703" y="288"/>
                        </a:cubicBezTo>
                        <a:cubicBezTo>
                          <a:pt x="702" y="294"/>
                          <a:pt x="702" y="294"/>
                          <a:pt x="702" y="294"/>
                        </a:cubicBezTo>
                        <a:cubicBezTo>
                          <a:pt x="702" y="297"/>
                          <a:pt x="702" y="297"/>
                          <a:pt x="702" y="297"/>
                        </a:cubicBezTo>
                        <a:cubicBezTo>
                          <a:pt x="700" y="299"/>
                          <a:pt x="700" y="299"/>
                          <a:pt x="700" y="299"/>
                        </a:cubicBezTo>
                        <a:cubicBezTo>
                          <a:pt x="698" y="299"/>
                          <a:pt x="698" y="299"/>
                          <a:pt x="698" y="299"/>
                        </a:cubicBezTo>
                        <a:cubicBezTo>
                          <a:pt x="696" y="297"/>
                          <a:pt x="696" y="297"/>
                          <a:pt x="696" y="297"/>
                        </a:cubicBezTo>
                        <a:cubicBezTo>
                          <a:pt x="694" y="295"/>
                          <a:pt x="694" y="295"/>
                          <a:pt x="694" y="295"/>
                        </a:cubicBezTo>
                        <a:cubicBezTo>
                          <a:pt x="691" y="295"/>
                          <a:pt x="691" y="295"/>
                          <a:pt x="691" y="295"/>
                        </a:cubicBezTo>
                        <a:cubicBezTo>
                          <a:pt x="687" y="295"/>
                          <a:pt x="687" y="295"/>
                          <a:pt x="687" y="295"/>
                        </a:cubicBezTo>
                        <a:cubicBezTo>
                          <a:pt x="685" y="298"/>
                          <a:pt x="685" y="298"/>
                          <a:pt x="685" y="298"/>
                        </a:cubicBezTo>
                        <a:cubicBezTo>
                          <a:pt x="683" y="301"/>
                          <a:pt x="683" y="301"/>
                          <a:pt x="683" y="301"/>
                        </a:cubicBezTo>
                        <a:cubicBezTo>
                          <a:pt x="683" y="310"/>
                          <a:pt x="683" y="310"/>
                          <a:pt x="683" y="310"/>
                        </a:cubicBezTo>
                        <a:cubicBezTo>
                          <a:pt x="682" y="316"/>
                          <a:pt x="682" y="316"/>
                          <a:pt x="682" y="316"/>
                        </a:cubicBezTo>
                        <a:cubicBezTo>
                          <a:pt x="677" y="327"/>
                          <a:pt x="677" y="327"/>
                          <a:pt x="677" y="327"/>
                        </a:cubicBezTo>
                        <a:cubicBezTo>
                          <a:pt x="643" y="390"/>
                          <a:pt x="643" y="390"/>
                          <a:pt x="643" y="390"/>
                        </a:cubicBezTo>
                        <a:cubicBezTo>
                          <a:pt x="640" y="396"/>
                          <a:pt x="640" y="396"/>
                          <a:pt x="640" y="396"/>
                        </a:cubicBezTo>
                        <a:cubicBezTo>
                          <a:pt x="640" y="400"/>
                          <a:pt x="640" y="400"/>
                          <a:pt x="640" y="400"/>
                        </a:cubicBezTo>
                        <a:cubicBezTo>
                          <a:pt x="638" y="411"/>
                          <a:pt x="638" y="411"/>
                          <a:pt x="638" y="411"/>
                        </a:cubicBezTo>
                        <a:cubicBezTo>
                          <a:pt x="636" y="418"/>
                          <a:pt x="636" y="418"/>
                          <a:pt x="636" y="418"/>
                        </a:cubicBezTo>
                        <a:cubicBezTo>
                          <a:pt x="635" y="422"/>
                          <a:pt x="635" y="422"/>
                          <a:pt x="635" y="422"/>
                        </a:cubicBezTo>
                        <a:cubicBezTo>
                          <a:pt x="635" y="431"/>
                          <a:pt x="635" y="431"/>
                          <a:pt x="635" y="431"/>
                        </a:cubicBezTo>
                        <a:cubicBezTo>
                          <a:pt x="637" y="434"/>
                          <a:pt x="637" y="434"/>
                          <a:pt x="637" y="434"/>
                        </a:cubicBezTo>
                        <a:cubicBezTo>
                          <a:pt x="638" y="438"/>
                          <a:pt x="638" y="438"/>
                          <a:pt x="638" y="438"/>
                        </a:cubicBezTo>
                        <a:cubicBezTo>
                          <a:pt x="641" y="441"/>
                          <a:pt x="641" y="441"/>
                          <a:pt x="641" y="441"/>
                        </a:cubicBezTo>
                        <a:cubicBezTo>
                          <a:pt x="653" y="451"/>
                          <a:pt x="653" y="451"/>
                          <a:pt x="653" y="451"/>
                        </a:cubicBezTo>
                        <a:cubicBezTo>
                          <a:pt x="655" y="453"/>
                          <a:pt x="655" y="453"/>
                          <a:pt x="655" y="453"/>
                        </a:cubicBezTo>
                        <a:cubicBezTo>
                          <a:pt x="656" y="457"/>
                          <a:pt x="656" y="457"/>
                          <a:pt x="656" y="457"/>
                        </a:cubicBezTo>
                        <a:cubicBezTo>
                          <a:pt x="657" y="461"/>
                          <a:pt x="657" y="461"/>
                          <a:pt x="657" y="461"/>
                        </a:cubicBezTo>
                        <a:cubicBezTo>
                          <a:pt x="658" y="468"/>
                          <a:pt x="658" y="468"/>
                          <a:pt x="658" y="468"/>
                        </a:cubicBezTo>
                        <a:cubicBezTo>
                          <a:pt x="657" y="472"/>
                          <a:pt x="657" y="472"/>
                          <a:pt x="657" y="472"/>
                        </a:cubicBezTo>
                        <a:cubicBezTo>
                          <a:pt x="655" y="475"/>
                          <a:pt x="655" y="475"/>
                          <a:pt x="655" y="475"/>
                        </a:cubicBezTo>
                        <a:cubicBezTo>
                          <a:pt x="652" y="476"/>
                          <a:pt x="652" y="476"/>
                          <a:pt x="652" y="476"/>
                        </a:cubicBezTo>
                        <a:cubicBezTo>
                          <a:pt x="648" y="476"/>
                          <a:pt x="648" y="476"/>
                          <a:pt x="648" y="476"/>
                        </a:cubicBezTo>
                        <a:cubicBezTo>
                          <a:pt x="646" y="475"/>
                          <a:pt x="646" y="475"/>
                          <a:pt x="646" y="475"/>
                        </a:cubicBezTo>
                        <a:cubicBezTo>
                          <a:pt x="643" y="475"/>
                          <a:pt x="643" y="475"/>
                          <a:pt x="643" y="475"/>
                        </a:cubicBezTo>
                        <a:cubicBezTo>
                          <a:pt x="627" y="469"/>
                          <a:pt x="627" y="469"/>
                          <a:pt x="627" y="469"/>
                        </a:cubicBezTo>
                        <a:cubicBezTo>
                          <a:pt x="624" y="469"/>
                          <a:pt x="624" y="469"/>
                          <a:pt x="624" y="469"/>
                        </a:cubicBezTo>
                        <a:cubicBezTo>
                          <a:pt x="620" y="469"/>
                          <a:pt x="620" y="469"/>
                          <a:pt x="620" y="469"/>
                        </a:cubicBezTo>
                        <a:cubicBezTo>
                          <a:pt x="617" y="472"/>
                          <a:pt x="617" y="472"/>
                          <a:pt x="617" y="472"/>
                        </a:cubicBezTo>
                        <a:cubicBezTo>
                          <a:pt x="616" y="475"/>
                          <a:pt x="616" y="475"/>
                          <a:pt x="616" y="475"/>
                        </a:cubicBezTo>
                        <a:cubicBezTo>
                          <a:pt x="614" y="478"/>
                          <a:pt x="614" y="478"/>
                          <a:pt x="614" y="478"/>
                        </a:cubicBezTo>
                        <a:cubicBezTo>
                          <a:pt x="613" y="481"/>
                          <a:pt x="613" y="481"/>
                          <a:pt x="613" y="481"/>
                        </a:cubicBezTo>
                        <a:cubicBezTo>
                          <a:pt x="612" y="484"/>
                          <a:pt x="612" y="484"/>
                          <a:pt x="612" y="484"/>
                        </a:cubicBezTo>
                        <a:cubicBezTo>
                          <a:pt x="612" y="486"/>
                          <a:pt x="612" y="486"/>
                          <a:pt x="612" y="486"/>
                        </a:cubicBezTo>
                        <a:cubicBezTo>
                          <a:pt x="612" y="487"/>
                          <a:pt x="612" y="487"/>
                          <a:pt x="612" y="487"/>
                        </a:cubicBezTo>
                        <a:cubicBezTo>
                          <a:pt x="613" y="488"/>
                          <a:pt x="613" y="488"/>
                          <a:pt x="613" y="488"/>
                        </a:cubicBezTo>
                        <a:cubicBezTo>
                          <a:pt x="614" y="490"/>
                          <a:pt x="614" y="490"/>
                          <a:pt x="614" y="490"/>
                        </a:cubicBezTo>
                        <a:cubicBezTo>
                          <a:pt x="613" y="493"/>
                          <a:pt x="613" y="493"/>
                          <a:pt x="613" y="493"/>
                        </a:cubicBezTo>
                        <a:cubicBezTo>
                          <a:pt x="605" y="504"/>
                          <a:pt x="605" y="504"/>
                          <a:pt x="605" y="504"/>
                        </a:cubicBezTo>
                        <a:cubicBezTo>
                          <a:pt x="603" y="508"/>
                          <a:pt x="603" y="508"/>
                          <a:pt x="603" y="508"/>
                        </a:cubicBezTo>
                        <a:cubicBezTo>
                          <a:pt x="594" y="536"/>
                          <a:pt x="594" y="536"/>
                          <a:pt x="594" y="536"/>
                        </a:cubicBezTo>
                        <a:cubicBezTo>
                          <a:pt x="589" y="543"/>
                          <a:pt x="589" y="543"/>
                          <a:pt x="589" y="543"/>
                        </a:cubicBezTo>
                        <a:cubicBezTo>
                          <a:pt x="586" y="548"/>
                          <a:pt x="586" y="548"/>
                          <a:pt x="586" y="548"/>
                        </a:cubicBezTo>
                        <a:cubicBezTo>
                          <a:pt x="579" y="553"/>
                          <a:pt x="579" y="553"/>
                          <a:pt x="579" y="553"/>
                        </a:cubicBezTo>
                        <a:cubicBezTo>
                          <a:pt x="575" y="555"/>
                          <a:pt x="575" y="555"/>
                          <a:pt x="575" y="555"/>
                        </a:cubicBezTo>
                        <a:cubicBezTo>
                          <a:pt x="571" y="556"/>
                          <a:pt x="571" y="556"/>
                          <a:pt x="571" y="556"/>
                        </a:cubicBezTo>
                        <a:cubicBezTo>
                          <a:pt x="553" y="558"/>
                          <a:pt x="553" y="558"/>
                          <a:pt x="553" y="558"/>
                        </a:cubicBezTo>
                        <a:cubicBezTo>
                          <a:pt x="550" y="557"/>
                          <a:pt x="550" y="557"/>
                          <a:pt x="550" y="557"/>
                        </a:cubicBezTo>
                        <a:cubicBezTo>
                          <a:pt x="547" y="555"/>
                          <a:pt x="547" y="555"/>
                          <a:pt x="547" y="555"/>
                        </a:cubicBezTo>
                        <a:cubicBezTo>
                          <a:pt x="542" y="551"/>
                          <a:pt x="542" y="551"/>
                          <a:pt x="542" y="551"/>
                        </a:cubicBezTo>
                        <a:cubicBezTo>
                          <a:pt x="539" y="549"/>
                          <a:pt x="539" y="549"/>
                          <a:pt x="539" y="549"/>
                        </a:cubicBezTo>
                        <a:cubicBezTo>
                          <a:pt x="536" y="547"/>
                          <a:pt x="536" y="547"/>
                          <a:pt x="536" y="547"/>
                        </a:cubicBezTo>
                        <a:cubicBezTo>
                          <a:pt x="532" y="547"/>
                          <a:pt x="532" y="547"/>
                          <a:pt x="532" y="547"/>
                        </a:cubicBezTo>
                        <a:cubicBezTo>
                          <a:pt x="528" y="545"/>
                          <a:pt x="528" y="545"/>
                          <a:pt x="528" y="545"/>
                        </a:cubicBezTo>
                        <a:cubicBezTo>
                          <a:pt x="526" y="544"/>
                          <a:pt x="526" y="544"/>
                          <a:pt x="526" y="544"/>
                        </a:cubicBezTo>
                        <a:cubicBezTo>
                          <a:pt x="524" y="542"/>
                          <a:pt x="524" y="542"/>
                          <a:pt x="524" y="542"/>
                        </a:cubicBezTo>
                        <a:cubicBezTo>
                          <a:pt x="521" y="540"/>
                          <a:pt x="521" y="540"/>
                          <a:pt x="521" y="540"/>
                        </a:cubicBezTo>
                        <a:cubicBezTo>
                          <a:pt x="517" y="537"/>
                          <a:pt x="517" y="537"/>
                          <a:pt x="517" y="537"/>
                        </a:cubicBezTo>
                        <a:cubicBezTo>
                          <a:pt x="513" y="536"/>
                          <a:pt x="513" y="536"/>
                          <a:pt x="513" y="536"/>
                        </a:cubicBezTo>
                        <a:cubicBezTo>
                          <a:pt x="477" y="543"/>
                          <a:pt x="477" y="543"/>
                          <a:pt x="477" y="543"/>
                        </a:cubicBezTo>
                        <a:cubicBezTo>
                          <a:pt x="471" y="543"/>
                          <a:pt x="471" y="543"/>
                          <a:pt x="471" y="543"/>
                        </a:cubicBezTo>
                        <a:cubicBezTo>
                          <a:pt x="464" y="545"/>
                          <a:pt x="464" y="545"/>
                          <a:pt x="464" y="545"/>
                        </a:cubicBezTo>
                        <a:cubicBezTo>
                          <a:pt x="460" y="546"/>
                          <a:pt x="460" y="546"/>
                          <a:pt x="460" y="546"/>
                        </a:cubicBezTo>
                        <a:cubicBezTo>
                          <a:pt x="455" y="549"/>
                          <a:pt x="455" y="549"/>
                          <a:pt x="455" y="549"/>
                        </a:cubicBezTo>
                        <a:cubicBezTo>
                          <a:pt x="453" y="549"/>
                          <a:pt x="453" y="549"/>
                          <a:pt x="453" y="549"/>
                        </a:cubicBezTo>
                        <a:cubicBezTo>
                          <a:pt x="450" y="549"/>
                          <a:pt x="450" y="549"/>
                          <a:pt x="450" y="549"/>
                        </a:cubicBezTo>
                        <a:cubicBezTo>
                          <a:pt x="448" y="549"/>
                          <a:pt x="448" y="549"/>
                          <a:pt x="448" y="549"/>
                        </a:cubicBezTo>
                        <a:cubicBezTo>
                          <a:pt x="446" y="547"/>
                          <a:pt x="446" y="547"/>
                          <a:pt x="446" y="547"/>
                        </a:cubicBezTo>
                        <a:cubicBezTo>
                          <a:pt x="443" y="545"/>
                          <a:pt x="443" y="545"/>
                          <a:pt x="443" y="545"/>
                        </a:cubicBezTo>
                        <a:cubicBezTo>
                          <a:pt x="440" y="545"/>
                          <a:pt x="440" y="545"/>
                          <a:pt x="440" y="545"/>
                        </a:cubicBezTo>
                        <a:cubicBezTo>
                          <a:pt x="410" y="547"/>
                          <a:pt x="410" y="547"/>
                          <a:pt x="410" y="547"/>
                        </a:cubicBezTo>
                        <a:cubicBezTo>
                          <a:pt x="407" y="548"/>
                          <a:pt x="407" y="548"/>
                          <a:pt x="407" y="548"/>
                        </a:cubicBezTo>
                        <a:cubicBezTo>
                          <a:pt x="404" y="549"/>
                          <a:pt x="404" y="549"/>
                          <a:pt x="404" y="549"/>
                        </a:cubicBezTo>
                        <a:cubicBezTo>
                          <a:pt x="402" y="551"/>
                          <a:pt x="402" y="551"/>
                          <a:pt x="402" y="551"/>
                        </a:cubicBezTo>
                        <a:cubicBezTo>
                          <a:pt x="402" y="553"/>
                          <a:pt x="402" y="553"/>
                          <a:pt x="402" y="553"/>
                        </a:cubicBezTo>
                        <a:cubicBezTo>
                          <a:pt x="402" y="554"/>
                          <a:pt x="402" y="554"/>
                          <a:pt x="402" y="554"/>
                        </a:cubicBezTo>
                        <a:cubicBezTo>
                          <a:pt x="403" y="559"/>
                          <a:pt x="403" y="559"/>
                          <a:pt x="403" y="559"/>
                        </a:cubicBezTo>
                        <a:cubicBezTo>
                          <a:pt x="403" y="566"/>
                          <a:pt x="403" y="566"/>
                          <a:pt x="403" y="566"/>
                        </a:cubicBezTo>
                        <a:cubicBezTo>
                          <a:pt x="397" y="574"/>
                          <a:pt x="397" y="574"/>
                          <a:pt x="397" y="574"/>
                        </a:cubicBezTo>
                        <a:cubicBezTo>
                          <a:pt x="391" y="594"/>
                          <a:pt x="391" y="594"/>
                          <a:pt x="391" y="594"/>
                        </a:cubicBezTo>
                        <a:cubicBezTo>
                          <a:pt x="376" y="620"/>
                          <a:pt x="376" y="620"/>
                          <a:pt x="376" y="620"/>
                        </a:cubicBezTo>
                        <a:cubicBezTo>
                          <a:pt x="371" y="626"/>
                          <a:pt x="371" y="626"/>
                          <a:pt x="371" y="626"/>
                        </a:cubicBezTo>
                        <a:cubicBezTo>
                          <a:pt x="367" y="628"/>
                          <a:pt x="367" y="628"/>
                          <a:pt x="367" y="628"/>
                        </a:cubicBezTo>
                        <a:cubicBezTo>
                          <a:pt x="365" y="628"/>
                          <a:pt x="365" y="628"/>
                          <a:pt x="365" y="628"/>
                        </a:cubicBezTo>
                        <a:cubicBezTo>
                          <a:pt x="362" y="629"/>
                          <a:pt x="362" y="629"/>
                          <a:pt x="362" y="629"/>
                        </a:cubicBezTo>
                        <a:cubicBezTo>
                          <a:pt x="359" y="631"/>
                          <a:pt x="359" y="631"/>
                          <a:pt x="359" y="631"/>
                        </a:cubicBezTo>
                        <a:cubicBezTo>
                          <a:pt x="354" y="637"/>
                          <a:pt x="354" y="637"/>
                          <a:pt x="354" y="637"/>
                        </a:cubicBezTo>
                        <a:cubicBezTo>
                          <a:pt x="351" y="643"/>
                          <a:pt x="351" y="643"/>
                          <a:pt x="351" y="643"/>
                        </a:cubicBezTo>
                        <a:cubicBezTo>
                          <a:pt x="346" y="651"/>
                          <a:pt x="346" y="651"/>
                          <a:pt x="346" y="651"/>
                        </a:cubicBezTo>
                        <a:cubicBezTo>
                          <a:pt x="342" y="656"/>
                          <a:pt x="342" y="656"/>
                          <a:pt x="342" y="656"/>
                        </a:cubicBezTo>
                        <a:cubicBezTo>
                          <a:pt x="340" y="659"/>
                          <a:pt x="340" y="659"/>
                          <a:pt x="340" y="659"/>
                        </a:cubicBezTo>
                        <a:cubicBezTo>
                          <a:pt x="334" y="662"/>
                          <a:pt x="334" y="662"/>
                          <a:pt x="334" y="662"/>
                        </a:cubicBezTo>
                        <a:cubicBezTo>
                          <a:pt x="329" y="664"/>
                          <a:pt x="329" y="664"/>
                          <a:pt x="329" y="664"/>
                        </a:cubicBezTo>
                        <a:cubicBezTo>
                          <a:pt x="326" y="664"/>
                          <a:pt x="326" y="664"/>
                          <a:pt x="326" y="664"/>
                        </a:cubicBezTo>
                        <a:cubicBezTo>
                          <a:pt x="325" y="663"/>
                          <a:pt x="325" y="663"/>
                          <a:pt x="325" y="663"/>
                        </a:cubicBezTo>
                        <a:cubicBezTo>
                          <a:pt x="323" y="663"/>
                          <a:pt x="323" y="663"/>
                          <a:pt x="323" y="663"/>
                        </a:cubicBezTo>
                        <a:cubicBezTo>
                          <a:pt x="323" y="661"/>
                          <a:pt x="323" y="661"/>
                          <a:pt x="323" y="661"/>
                        </a:cubicBezTo>
                        <a:cubicBezTo>
                          <a:pt x="323" y="659"/>
                          <a:pt x="323" y="659"/>
                          <a:pt x="323" y="659"/>
                        </a:cubicBezTo>
                        <a:cubicBezTo>
                          <a:pt x="323" y="654"/>
                          <a:pt x="323" y="654"/>
                          <a:pt x="323" y="654"/>
                        </a:cubicBezTo>
                        <a:cubicBezTo>
                          <a:pt x="323" y="653"/>
                          <a:pt x="323" y="653"/>
                          <a:pt x="323" y="653"/>
                        </a:cubicBezTo>
                        <a:cubicBezTo>
                          <a:pt x="322" y="651"/>
                          <a:pt x="322" y="651"/>
                          <a:pt x="322" y="651"/>
                        </a:cubicBezTo>
                        <a:cubicBezTo>
                          <a:pt x="321" y="651"/>
                          <a:pt x="321" y="651"/>
                          <a:pt x="321" y="651"/>
                        </a:cubicBezTo>
                        <a:cubicBezTo>
                          <a:pt x="319" y="649"/>
                          <a:pt x="319" y="649"/>
                          <a:pt x="319" y="649"/>
                        </a:cubicBezTo>
                        <a:cubicBezTo>
                          <a:pt x="308" y="647"/>
                          <a:pt x="308" y="647"/>
                          <a:pt x="308" y="647"/>
                        </a:cubicBezTo>
                        <a:cubicBezTo>
                          <a:pt x="307" y="647"/>
                          <a:pt x="307" y="647"/>
                          <a:pt x="307" y="647"/>
                        </a:cubicBezTo>
                        <a:cubicBezTo>
                          <a:pt x="305" y="648"/>
                          <a:pt x="305" y="648"/>
                          <a:pt x="305" y="648"/>
                        </a:cubicBezTo>
                        <a:cubicBezTo>
                          <a:pt x="303" y="650"/>
                          <a:pt x="303" y="650"/>
                          <a:pt x="303" y="650"/>
                        </a:cubicBezTo>
                        <a:cubicBezTo>
                          <a:pt x="302" y="651"/>
                          <a:pt x="302" y="651"/>
                          <a:pt x="302" y="651"/>
                        </a:cubicBezTo>
                        <a:cubicBezTo>
                          <a:pt x="301" y="653"/>
                          <a:pt x="301" y="653"/>
                          <a:pt x="301" y="653"/>
                        </a:cubicBezTo>
                        <a:cubicBezTo>
                          <a:pt x="301" y="655"/>
                          <a:pt x="301" y="655"/>
                          <a:pt x="301" y="655"/>
                        </a:cubicBezTo>
                        <a:cubicBezTo>
                          <a:pt x="303" y="696"/>
                          <a:pt x="303" y="696"/>
                          <a:pt x="303" y="696"/>
                        </a:cubicBezTo>
                        <a:cubicBezTo>
                          <a:pt x="304" y="699"/>
                          <a:pt x="304" y="699"/>
                          <a:pt x="304" y="699"/>
                        </a:cubicBezTo>
                        <a:cubicBezTo>
                          <a:pt x="305" y="703"/>
                          <a:pt x="305" y="703"/>
                          <a:pt x="305" y="703"/>
                        </a:cubicBezTo>
                        <a:cubicBezTo>
                          <a:pt x="308" y="711"/>
                          <a:pt x="308" y="711"/>
                          <a:pt x="308" y="711"/>
                        </a:cubicBezTo>
                        <a:cubicBezTo>
                          <a:pt x="310" y="714"/>
                          <a:pt x="310" y="714"/>
                          <a:pt x="310" y="714"/>
                        </a:cubicBezTo>
                        <a:cubicBezTo>
                          <a:pt x="311" y="719"/>
                          <a:pt x="311" y="719"/>
                          <a:pt x="311" y="719"/>
                        </a:cubicBezTo>
                        <a:cubicBezTo>
                          <a:pt x="312" y="724"/>
                          <a:pt x="312" y="724"/>
                          <a:pt x="312" y="724"/>
                        </a:cubicBezTo>
                        <a:cubicBezTo>
                          <a:pt x="311" y="728"/>
                          <a:pt x="311" y="728"/>
                          <a:pt x="311" y="728"/>
                        </a:cubicBezTo>
                        <a:cubicBezTo>
                          <a:pt x="310" y="734"/>
                          <a:pt x="310" y="734"/>
                          <a:pt x="310" y="734"/>
                        </a:cubicBezTo>
                        <a:cubicBezTo>
                          <a:pt x="308" y="739"/>
                          <a:pt x="308" y="739"/>
                          <a:pt x="308" y="739"/>
                        </a:cubicBezTo>
                        <a:cubicBezTo>
                          <a:pt x="303" y="764"/>
                          <a:pt x="303" y="764"/>
                          <a:pt x="303" y="764"/>
                        </a:cubicBezTo>
                        <a:cubicBezTo>
                          <a:pt x="303" y="769"/>
                          <a:pt x="303" y="769"/>
                          <a:pt x="303" y="769"/>
                        </a:cubicBezTo>
                        <a:cubicBezTo>
                          <a:pt x="304" y="773"/>
                          <a:pt x="304" y="773"/>
                          <a:pt x="304" y="773"/>
                        </a:cubicBezTo>
                        <a:cubicBezTo>
                          <a:pt x="310" y="784"/>
                          <a:pt x="310" y="784"/>
                          <a:pt x="310" y="784"/>
                        </a:cubicBezTo>
                        <a:cubicBezTo>
                          <a:pt x="311" y="784"/>
                          <a:pt x="311" y="784"/>
                          <a:pt x="311" y="784"/>
                        </a:cubicBezTo>
                        <a:cubicBezTo>
                          <a:pt x="312" y="784"/>
                          <a:pt x="312" y="784"/>
                          <a:pt x="312" y="784"/>
                        </a:cubicBezTo>
                        <a:cubicBezTo>
                          <a:pt x="313" y="783"/>
                          <a:pt x="313" y="783"/>
                          <a:pt x="313" y="783"/>
                        </a:cubicBezTo>
                        <a:cubicBezTo>
                          <a:pt x="313" y="782"/>
                          <a:pt x="313" y="782"/>
                          <a:pt x="313" y="782"/>
                        </a:cubicBezTo>
                        <a:cubicBezTo>
                          <a:pt x="315" y="781"/>
                          <a:pt x="315" y="781"/>
                          <a:pt x="315" y="781"/>
                        </a:cubicBezTo>
                        <a:cubicBezTo>
                          <a:pt x="316" y="782"/>
                          <a:pt x="316" y="782"/>
                          <a:pt x="316" y="782"/>
                        </a:cubicBezTo>
                        <a:cubicBezTo>
                          <a:pt x="318" y="783"/>
                          <a:pt x="318" y="783"/>
                          <a:pt x="318" y="783"/>
                        </a:cubicBezTo>
                        <a:cubicBezTo>
                          <a:pt x="318" y="784"/>
                          <a:pt x="318" y="784"/>
                          <a:pt x="318" y="784"/>
                        </a:cubicBezTo>
                        <a:cubicBezTo>
                          <a:pt x="319" y="790"/>
                          <a:pt x="319" y="790"/>
                          <a:pt x="319" y="790"/>
                        </a:cubicBezTo>
                        <a:cubicBezTo>
                          <a:pt x="320" y="796"/>
                          <a:pt x="320" y="796"/>
                          <a:pt x="320" y="796"/>
                        </a:cubicBezTo>
                        <a:cubicBezTo>
                          <a:pt x="322" y="799"/>
                          <a:pt x="322" y="799"/>
                          <a:pt x="322" y="799"/>
                        </a:cubicBezTo>
                        <a:cubicBezTo>
                          <a:pt x="323" y="800"/>
                          <a:pt x="323" y="800"/>
                          <a:pt x="323" y="800"/>
                        </a:cubicBezTo>
                        <a:cubicBezTo>
                          <a:pt x="326" y="800"/>
                          <a:pt x="326" y="800"/>
                          <a:pt x="326" y="800"/>
                        </a:cubicBezTo>
                        <a:cubicBezTo>
                          <a:pt x="327" y="799"/>
                          <a:pt x="327" y="799"/>
                          <a:pt x="327" y="799"/>
                        </a:cubicBezTo>
                        <a:cubicBezTo>
                          <a:pt x="328" y="798"/>
                          <a:pt x="328" y="798"/>
                          <a:pt x="328" y="798"/>
                        </a:cubicBezTo>
                        <a:cubicBezTo>
                          <a:pt x="331" y="796"/>
                          <a:pt x="331" y="796"/>
                          <a:pt x="331" y="796"/>
                        </a:cubicBezTo>
                        <a:cubicBezTo>
                          <a:pt x="331" y="801"/>
                          <a:pt x="331" y="801"/>
                          <a:pt x="331" y="801"/>
                        </a:cubicBezTo>
                        <a:cubicBezTo>
                          <a:pt x="332" y="809"/>
                          <a:pt x="332" y="809"/>
                          <a:pt x="332" y="809"/>
                        </a:cubicBezTo>
                        <a:cubicBezTo>
                          <a:pt x="331" y="819"/>
                          <a:pt x="331" y="819"/>
                          <a:pt x="331" y="819"/>
                        </a:cubicBezTo>
                        <a:cubicBezTo>
                          <a:pt x="332" y="820"/>
                          <a:pt x="332" y="820"/>
                          <a:pt x="332" y="820"/>
                        </a:cubicBezTo>
                        <a:cubicBezTo>
                          <a:pt x="334" y="823"/>
                          <a:pt x="334" y="823"/>
                          <a:pt x="334" y="823"/>
                        </a:cubicBezTo>
                        <a:cubicBezTo>
                          <a:pt x="334" y="827"/>
                          <a:pt x="334" y="827"/>
                          <a:pt x="334" y="827"/>
                        </a:cubicBezTo>
                        <a:cubicBezTo>
                          <a:pt x="336" y="846"/>
                          <a:pt x="336" y="846"/>
                          <a:pt x="336" y="846"/>
                        </a:cubicBezTo>
                        <a:cubicBezTo>
                          <a:pt x="339" y="861"/>
                          <a:pt x="339" y="861"/>
                          <a:pt x="339" y="861"/>
                        </a:cubicBezTo>
                        <a:cubicBezTo>
                          <a:pt x="339" y="870"/>
                          <a:pt x="339" y="870"/>
                          <a:pt x="339" y="870"/>
                        </a:cubicBezTo>
                        <a:cubicBezTo>
                          <a:pt x="339" y="875"/>
                          <a:pt x="339" y="875"/>
                          <a:pt x="339" y="875"/>
                        </a:cubicBezTo>
                        <a:cubicBezTo>
                          <a:pt x="332" y="899"/>
                          <a:pt x="332" y="899"/>
                          <a:pt x="332" y="899"/>
                        </a:cubicBezTo>
                        <a:cubicBezTo>
                          <a:pt x="332" y="905"/>
                          <a:pt x="332" y="905"/>
                          <a:pt x="332" y="905"/>
                        </a:cubicBezTo>
                        <a:cubicBezTo>
                          <a:pt x="333" y="908"/>
                          <a:pt x="333" y="908"/>
                          <a:pt x="333" y="908"/>
                        </a:cubicBezTo>
                        <a:cubicBezTo>
                          <a:pt x="350" y="916"/>
                          <a:pt x="350" y="916"/>
                          <a:pt x="350" y="916"/>
                        </a:cubicBezTo>
                        <a:cubicBezTo>
                          <a:pt x="352" y="917"/>
                          <a:pt x="352" y="917"/>
                          <a:pt x="352" y="917"/>
                        </a:cubicBezTo>
                        <a:cubicBezTo>
                          <a:pt x="358" y="922"/>
                          <a:pt x="358" y="922"/>
                          <a:pt x="358" y="922"/>
                        </a:cubicBezTo>
                        <a:cubicBezTo>
                          <a:pt x="359" y="923"/>
                          <a:pt x="359" y="923"/>
                          <a:pt x="359" y="923"/>
                        </a:cubicBezTo>
                        <a:cubicBezTo>
                          <a:pt x="361" y="923"/>
                          <a:pt x="361" y="923"/>
                          <a:pt x="361" y="923"/>
                        </a:cubicBezTo>
                        <a:cubicBezTo>
                          <a:pt x="366" y="923"/>
                          <a:pt x="366" y="923"/>
                          <a:pt x="366" y="923"/>
                        </a:cubicBezTo>
                        <a:cubicBezTo>
                          <a:pt x="380" y="922"/>
                          <a:pt x="380" y="922"/>
                          <a:pt x="380" y="922"/>
                        </a:cubicBezTo>
                        <a:cubicBezTo>
                          <a:pt x="383" y="922"/>
                          <a:pt x="383" y="922"/>
                          <a:pt x="383" y="922"/>
                        </a:cubicBezTo>
                        <a:cubicBezTo>
                          <a:pt x="385" y="923"/>
                          <a:pt x="385" y="923"/>
                          <a:pt x="385" y="923"/>
                        </a:cubicBezTo>
                        <a:cubicBezTo>
                          <a:pt x="388" y="924"/>
                          <a:pt x="388" y="924"/>
                          <a:pt x="388" y="924"/>
                        </a:cubicBezTo>
                        <a:cubicBezTo>
                          <a:pt x="389" y="925"/>
                          <a:pt x="389" y="925"/>
                          <a:pt x="389" y="925"/>
                        </a:cubicBezTo>
                        <a:cubicBezTo>
                          <a:pt x="394" y="930"/>
                          <a:pt x="394" y="930"/>
                          <a:pt x="394" y="930"/>
                        </a:cubicBezTo>
                        <a:cubicBezTo>
                          <a:pt x="395" y="932"/>
                          <a:pt x="395" y="932"/>
                          <a:pt x="395" y="932"/>
                        </a:cubicBezTo>
                        <a:cubicBezTo>
                          <a:pt x="397" y="933"/>
                          <a:pt x="397" y="933"/>
                          <a:pt x="397" y="933"/>
                        </a:cubicBezTo>
                        <a:cubicBezTo>
                          <a:pt x="398" y="934"/>
                          <a:pt x="398" y="934"/>
                          <a:pt x="398" y="934"/>
                        </a:cubicBezTo>
                        <a:cubicBezTo>
                          <a:pt x="401" y="934"/>
                          <a:pt x="401" y="934"/>
                          <a:pt x="401" y="934"/>
                        </a:cubicBezTo>
                        <a:cubicBezTo>
                          <a:pt x="404" y="934"/>
                          <a:pt x="404" y="934"/>
                          <a:pt x="404" y="934"/>
                        </a:cubicBezTo>
                        <a:cubicBezTo>
                          <a:pt x="407" y="933"/>
                          <a:pt x="407" y="933"/>
                          <a:pt x="407" y="933"/>
                        </a:cubicBezTo>
                        <a:cubicBezTo>
                          <a:pt x="410" y="931"/>
                          <a:pt x="410" y="931"/>
                          <a:pt x="410" y="931"/>
                        </a:cubicBezTo>
                        <a:cubicBezTo>
                          <a:pt x="411" y="930"/>
                          <a:pt x="411" y="930"/>
                          <a:pt x="411" y="930"/>
                        </a:cubicBezTo>
                        <a:cubicBezTo>
                          <a:pt x="412" y="929"/>
                          <a:pt x="412" y="929"/>
                          <a:pt x="412" y="929"/>
                        </a:cubicBezTo>
                        <a:cubicBezTo>
                          <a:pt x="414" y="928"/>
                          <a:pt x="414" y="928"/>
                          <a:pt x="414" y="928"/>
                        </a:cubicBezTo>
                        <a:cubicBezTo>
                          <a:pt x="416" y="928"/>
                          <a:pt x="416" y="928"/>
                          <a:pt x="416" y="928"/>
                        </a:cubicBezTo>
                        <a:cubicBezTo>
                          <a:pt x="420" y="928"/>
                          <a:pt x="420" y="928"/>
                          <a:pt x="420" y="928"/>
                        </a:cubicBezTo>
                        <a:cubicBezTo>
                          <a:pt x="428" y="929"/>
                          <a:pt x="428" y="929"/>
                          <a:pt x="428" y="929"/>
                        </a:cubicBezTo>
                        <a:cubicBezTo>
                          <a:pt x="429" y="929"/>
                          <a:pt x="429" y="929"/>
                          <a:pt x="429" y="929"/>
                        </a:cubicBezTo>
                        <a:cubicBezTo>
                          <a:pt x="430" y="929"/>
                          <a:pt x="430" y="929"/>
                          <a:pt x="430" y="929"/>
                        </a:cubicBezTo>
                        <a:cubicBezTo>
                          <a:pt x="431" y="930"/>
                          <a:pt x="431" y="930"/>
                          <a:pt x="431" y="930"/>
                        </a:cubicBezTo>
                        <a:cubicBezTo>
                          <a:pt x="432" y="936"/>
                          <a:pt x="432" y="936"/>
                          <a:pt x="432" y="936"/>
                        </a:cubicBezTo>
                        <a:cubicBezTo>
                          <a:pt x="433" y="941"/>
                          <a:pt x="433" y="941"/>
                          <a:pt x="433" y="941"/>
                        </a:cubicBezTo>
                        <a:cubicBezTo>
                          <a:pt x="432" y="946"/>
                          <a:pt x="432" y="946"/>
                          <a:pt x="432" y="946"/>
                        </a:cubicBezTo>
                        <a:cubicBezTo>
                          <a:pt x="428" y="963"/>
                          <a:pt x="428" y="963"/>
                          <a:pt x="428" y="963"/>
                        </a:cubicBezTo>
                        <a:cubicBezTo>
                          <a:pt x="427" y="967"/>
                          <a:pt x="427" y="967"/>
                          <a:pt x="427" y="967"/>
                        </a:cubicBezTo>
                        <a:cubicBezTo>
                          <a:pt x="428" y="970"/>
                          <a:pt x="428" y="970"/>
                          <a:pt x="428" y="970"/>
                        </a:cubicBezTo>
                        <a:cubicBezTo>
                          <a:pt x="429" y="972"/>
                          <a:pt x="429" y="972"/>
                          <a:pt x="429" y="972"/>
                        </a:cubicBezTo>
                        <a:cubicBezTo>
                          <a:pt x="430" y="973"/>
                          <a:pt x="430" y="973"/>
                          <a:pt x="430" y="973"/>
                        </a:cubicBezTo>
                        <a:cubicBezTo>
                          <a:pt x="436" y="978"/>
                          <a:pt x="436" y="978"/>
                          <a:pt x="436" y="978"/>
                        </a:cubicBezTo>
                        <a:cubicBezTo>
                          <a:pt x="438" y="981"/>
                          <a:pt x="438" y="981"/>
                          <a:pt x="438" y="981"/>
                        </a:cubicBezTo>
                        <a:cubicBezTo>
                          <a:pt x="437" y="983"/>
                          <a:pt x="437" y="983"/>
                          <a:pt x="437" y="983"/>
                        </a:cubicBezTo>
                        <a:cubicBezTo>
                          <a:pt x="436" y="985"/>
                          <a:pt x="436" y="985"/>
                          <a:pt x="436" y="985"/>
                        </a:cubicBezTo>
                        <a:cubicBezTo>
                          <a:pt x="430" y="990"/>
                          <a:pt x="430" y="990"/>
                          <a:pt x="430" y="990"/>
                        </a:cubicBezTo>
                        <a:cubicBezTo>
                          <a:pt x="427" y="993"/>
                          <a:pt x="427" y="993"/>
                          <a:pt x="427" y="993"/>
                        </a:cubicBezTo>
                        <a:cubicBezTo>
                          <a:pt x="420" y="996"/>
                          <a:pt x="420" y="996"/>
                          <a:pt x="420" y="996"/>
                        </a:cubicBezTo>
                        <a:cubicBezTo>
                          <a:pt x="416" y="997"/>
                          <a:pt x="416" y="997"/>
                          <a:pt x="416" y="997"/>
                        </a:cubicBezTo>
                        <a:cubicBezTo>
                          <a:pt x="413" y="1000"/>
                          <a:pt x="413" y="1000"/>
                          <a:pt x="413" y="1000"/>
                        </a:cubicBezTo>
                        <a:cubicBezTo>
                          <a:pt x="400" y="1011"/>
                          <a:pt x="400" y="1011"/>
                          <a:pt x="400" y="1011"/>
                        </a:cubicBezTo>
                        <a:cubicBezTo>
                          <a:pt x="397" y="1013"/>
                          <a:pt x="397" y="1013"/>
                          <a:pt x="397" y="1013"/>
                        </a:cubicBezTo>
                        <a:cubicBezTo>
                          <a:pt x="391" y="1014"/>
                          <a:pt x="391" y="1014"/>
                          <a:pt x="391" y="1014"/>
                        </a:cubicBezTo>
                        <a:cubicBezTo>
                          <a:pt x="390" y="1012"/>
                          <a:pt x="390" y="1012"/>
                          <a:pt x="390" y="1012"/>
                        </a:cubicBezTo>
                        <a:cubicBezTo>
                          <a:pt x="390" y="1011"/>
                          <a:pt x="390" y="1011"/>
                          <a:pt x="390" y="1011"/>
                        </a:cubicBezTo>
                        <a:cubicBezTo>
                          <a:pt x="390" y="1009"/>
                          <a:pt x="390" y="1009"/>
                          <a:pt x="390" y="1009"/>
                        </a:cubicBezTo>
                        <a:cubicBezTo>
                          <a:pt x="390" y="1005"/>
                          <a:pt x="390" y="1005"/>
                          <a:pt x="390" y="1005"/>
                        </a:cubicBezTo>
                        <a:cubicBezTo>
                          <a:pt x="390" y="1000"/>
                          <a:pt x="390" y="1000"/>
                          <a:pt x="390" y="1000"/>
                        </a:cubicBezTo>
                        <a:cubicBezTo>
                          <a:pt x="390" y="997"/>
                          <a:pt x="390" y="997"/>
                          <a:pt x="390" y="997"/>
                        </a:cubicBezTo>
                        <a:cubicBezTo>
                          <a:pt x="390" y="993"/>
                          <a:pt x="390" y="993"/>
                          <a:pt x="390" y="993"/>
                        </a:cubicBezTo>
                        <a:cubicBezTo>
                          <a:pt x="391" y="990"/>
                          <a:pt x="391" y="990"/>
                          <a:pt x="391" y="990"/>
                        </a:cubicBezTo>
                        <a:cubicBezTo>
                          <a:pt x="392" y="986"/>
                          <a:pt x="392" y="986"/>
                          <a:pt x="392" y="986"/>
                        </a:cubicBezTo>
                        <a:cubicBezTo>
                          <a:pt x="389" y="985"/>
                          <a:pt x="389" y="985"/>
                          <a:pt x="389" y="985"/>
                        </a:cubicBezTo>
                        <a:cubicBezTo>
                          <a:pt x="387" y="984"/>
                          <a:pt x="387" y="984"/>
                          <a:pt x="387" y="984"/>
                        </a:cubicBezTo>
                        <a:cubicBezTo>
                          <a:pt x="373" y="985"/>
                          <a:pt x="373" y="985"/>
                          <a:pt x="373" y="985"/>
                        </a:cubicBezTo>
                        <a:cubicBezTo>
                          <a:pt x="369" y="983"/>
                          <a:pt x="369" y="983"/>
                          <a:pt x="369" y="983"/>
                        </a:cubicBezTo>
                        <a:cubicBezTo>
                          <a:pt x="360" y="979"/>
                          <a:pt x="360" y="979"/>
                          <a:pt x="360" y="979"/>
                        </a:cubicBezTo>
                        <a:cubicBezTo>
                          <a:pt x="355" y="977"/>
                          <a:pt x="355" y="977"/>
                          <a:pt x="355" y="977"/>
                        </a:cubicBezTo>
                        <a:cubicBezTo>
                          <a:pt x="323" y="973"/>
                          <a:pt x="323" y="973"/>
                          <a:pt x="323" y="973"/>
                        </a:cubicBezTo>
                        <a:cubicBezTo>
                          <a:pt x="319" y="973"/>
                          <a:pt x="319" y="973"/>
                          <a:pt x="319" y="973"/>
                        </a:cubicBezTo>
                        <a:cubicBezTo>
                          <a:pt x="316" y="974"/>
                          <a:pt x="316" y="974"/>
                          <a:pt x="316" y="974"/>
                        </a:cubicBezTo>
                        <a:cubicBezTo>
                          <a:pt x="313" y="976"/>
                          <a:pt x="313" y="976"/>
                          <a:pt x="313" y="976"/>
                        </a:cubicBezTo>
                        <a:cubicBezTo>
                          <a:pt x="311" y="977"/>
                          <a:pt x="311" y="977"/>
                          <a:pt x="311" y="977"/>
                        </a:cubicBezTo>
                        <a:cubicBezTo>
                          <a:pt x="309" y="979"/>
                          <a:pt x="309" y="979"/>
                          <a:pt x="309" y="979"/>
                        </a:cubicBezTo>
                        <a:cubicBezTo>
                          <a:pt x="308" y="980"/>
                          <a:pt x="308" y="980"/>
                          <a:pt x="308" y="980"/>
                        </a:cubicBezTo>
                        <a:cubicBezTo>
                          <a:pt x="306" y="983"/>
                          <a:pt x="306" y="983"/>
                          <a:pt x="306" y="983"/>
                        </a:cubicBezTo>
                        <a:cubicBezTo>
                          <a:pt x="302" y="992"/>
                          <a:pt x="302" y="992"/>
                          <a:pt x="302" y="992"/>
                        </a:cubicBezTo>
                        <a:cubicBezTo>
                          <a:pt x="300" y="995"/>
                          <a:pt x="300" y="995"/>
                          <a:pt x="300" y="995"/>
                        </a:cubicBezTo>
                        <a:cubicBezTo>
                          <a:pt x="297" y="996"/>
                          <a:pt x="297" y="996"/>
                          <a:pt x="297" y="996"/>
                        </a:cubicBezTo>
                        <a:cubicBezTo>
                          <a:pt x="295" y="996"/>
                          <a:pt x="295" y="996"/>
                          <a:pt x="295" y="996"/>
                        </a:cubicBezTo>
                        <a:cubicBezTo>
                          <a:pt x="292" y="992"/>
                          <a:pt x="292" y="992"/>
                          <a:pt x="292" y="992"/>
                        </a:cubicBezTo>
                        <a:cubicBezTo>
                          <a:pt x="269" y="949"/>
                          <a:pt x="269" y="949"/>
                          <a:pt x="269" y="949"/>
                        </a:cubicBezTo>
                        <a:cubicBezTo>
                          <a:pt x="265" y="944"/>
                          <a:pt x="265" y="944"/>
                          <a:pt x="265" y="944"/>
                        </a:cubicBezTo>
                        <a:cubicBezTo>
                          <a:pt x="263" y="942"/>
                          <a:pt x="263" y="942"/>
                          <a:pt x="263" y="942"/>
                        </a:cubicBezTo>
                        <a:cubicBezTo>
                          <a:pt x="261" y="941"/>
                          <a:pt x="261" y="941"/>
                          <a:pt x="261" y="941"/>
                        </a:cubicBezTo>
                        <a:cubicBezTo>
                          <a:pt x="253" y="943"/>
                          <a:pt x="253" y="943"/>
                          <a:pt x="253" y="943"/>
                        </a:cubicBezTo>
                        <a:cubicBezTo>
                          <a:pt x="249" y="943"/>
                          <a:pt x="249" y="943"/>
                          <a:pt x="249" y="943"/>
                        </a:cubicBezTo>
                        <a:cubicBezTo>
                          <a:pt x="247" y="942"/>
                          <a:pt x="247" y="942"/>
                          <a:pt x="247" y="942"/>
                        </a:cubicBezTo>
                        <a:cubicBezTo>
                          <a:pt x="246" y="941"/>
                          <a:pt x="246" y="941"/>
                          <a:pt x="246" y="941"/>
                        </a:cubicBezTo>
                        <a:cubicBezTo>
                          <a:pt x="245" y="939"/>
                          <a:pt x="245" y="939"/>
                          <a:pt x="245" y="939"/>
                        </a:cubicBezTo>
                        <a:cubicBezTo>
                          <a:pt x="244" y="938"/>
                          <a:pt x="244" y="938"/>
                          <a:pt x="244" y="938"/>
                        </a:cubicBezTo>
                        <a:cubicBezTo>
                          <a:pt x="244" y="936"/>
                          <a:pt x="244" y="936"/>
                          <a:pt x="244" y="936"/>
                        </a:cubicBezTo>
                        <a:cubicBezTo>
                          <a:pt x="243" y="934"/>
                          <a:pt x="243" y="934"/>
                          <a:pt x="243" y="934"/>
                        </a:cubicBezTo>
                        <a:cubicBezTo>
                          <a:pt x="241" y="932"/>
                          <a:pt x="241" y="932"/>
                          <a:pt x="241" y="932"/>
                        </a:cubicBezTo>
                        <a:cubicBezTo>
                          <a:pt x="238" y="930"/>
                          <a:pt x="238" y="930"/>
                          <a:pt x="238" y="930"/>
                        </a:cubicBezTo>
                        <a:cubicBezTo>
                          <a:pt x="234" y="927"/>
                          <a:pt x="234" y="927"/>
                          <a:pt x="234" y="927"/>
                        </a:cubicBezTo>
                        <a:cubicBezTo>
                          <a:pt x="222" y="917"/>
                          <a:pt x="222" y="917"/>
                          <a:pt x="222" y="917"/>
                        </a:cubicBezTo>
                        <a:cubicBezTo>
                          <a:pt x="221" y="915"/>
                          <a:pt x="221" y="915"/>
                          <a:pt x="221" y="915"/>
                        </a:cubicBezTo>
                        <a:cubicBezTo>
                          <a:pt x="219" y="915"/>
                          <a:pt x="219" y="915"/>
                          <a:pt x="219" y="915"/>
                        </a:cubicBezTo>
                        <a:cubicBezTo>
                          <a:pt x="217" y="915"/>
                          <a:pt x="217" y="915"/>
                          <a:pt x="217" y="915"/>
                        </a:cubicBezTo>
                        <a:cubicBezTo>
                          <a:pt x="215" y="914"/>
                          <a:pt x="215" y="914"/>
                          <a:pt x="215" y="914"/>
                        </a:cubicBezTo>
                        <a:cubicBezTo>
                          <a:pt x="214" y="915"/>
                          <a:pt x="214" y="915"/>
                          <a:pt x="214" y="915"/>
                        </a:cubicBezTo>
                        <a:cubicBezTo>
                          <a:pt x="212" y="916"/>
                          <a:pt x="212" y="916"/>
                          <a:pt x="212" y="916"/>
                        </a:cubicBezTo>
                        <a:cubicBezTo>
                          <a:pt x="211" y="919"/>
                          <a:pt x="211" y="919"/>
                          <a:pt x="211" y="919"/>
                        </a:cubicBezTo>
                        <a:cubicBezTo>
                          <a:pt x="209" y="920"/>
                          <a:pt x="209" y="920"/>
                          <a:pt x="209" y="920"/>
                        </a:cubicBezTo>
                        <a:cubicBezTo>
                          <a:pt x="207" y="927"/>
                          <a:pt x="207" y="927"/>
                          <a:pt x="207" y="927"/>
                        </a:cubicBezTo>
                        <a:cubicBezTo>
                          <a:pt x="206" y="929"/>
                          <a:pt x="206" y="929"/>
                          <a:pt x="206" y="929"/>
                        </a:cubicBezTo>
                        <a:cubicBezTo>
                          <a:pt x="204" y="930"/>
                          <a:pt x="204" y="930"/>
                          <a:pt x="204" y="930"/>
                        </a:cubicBezTo>
                        <a:cubicBezTo>
                          <a:pt x="201" y="931"/>
                          <a:pt x="201" y="931"/>
                          <a:pt x="201" y="931"/>
                        </a:cubicBezTo>
                        <a:cubicBezTo>
                          <a:pt x="198" y="931"/>
                          <a:pt x="198" y="931"/>
                          <a:pt x="198" y="931"/>
                        </a:cubicBezTo>
                        <a:cubicBezTo>
                          <a:pt x="196" y="930"/>
                          <a:pt x="196" y="930"/>
                          <a:pt x="196" y="930"/>
                        </a:cubicBezTo>
                        <a:cubicBezTo>
                          <a:pt x="195" y="928"/>
                          <a:pt x="195" y="928"/>
                          <a:pt x="195" y="928"/>
                        </a:cubicBezTo>
                        <a:cubicBezTo>
                          <a:pt x="195" y="926"/>
                          <a:pt x="195" y="926"/>
                          <a:pt x="195" y="926"/>
                        </a:cubicBezTo>
                        <a:cubicBezTo>
                          <a:pt x="195" y="923"/>
                          <a:pt x="195" y="923"/>
                          <a:pt x="195" y="923"/>
                        </a:cubicBezTo>
                        <a:cubicBezTo>
                          <a:pt x="193" y="920"/>
                          <a:pt x="193" y="920"/>
                          <a:pt x="193" y="920"/>
                        </a:cubicBezTo>
                        <a:cubicBezTo>
                          <a:pt x="176" y="902"/>
                          <a:pt x="176" y="902"/>
                          <a:pt x="176" y="902"/>
                        </a:cubicBezTo>
                        <a:cubicBezTo>
                          <a:pt x="173" y="899"/>
                          <a:pt x="173" y="899"/>
                          <a:pt x="173" y="899"/>
                        </a:cubicBezTo>
                        <a:cubicBezTo>
                          <a:pt x="170" y="899"/>
                          <a:pt x="170" y="899"/>
                          <a:pt x="170" y="899"/>
                        </a:cubicBezTo>
                        <a:cubicBezTo>
                          <a:pt x="168" y="899"/>
                          <a:pt x="168" y="899"/>
                          <a:pt x="168" y="899"/>
                        </a:cubicBezTo>
                        <a:cubicBezTo>
                          <a:pt x="165" y="902"/>
                          <a:pt x="165" y="902"/>
                          <a:pt x="165" y="902"/>
                        </a:cubicBezTo>
                        <a:cubicBezTo>
                          <a:pt x="154" y="915"/>
                          <a:pt x="154" y="915"/>
                          <a:pt x="154" y="915"/>
                        </a:cubicBezTo>
                        <a:cubicBezTo>
                          <a:pt x="148" y="919"/>
                          <a:pt x="148" y="919"/>
                          <a:pt x="148" y="919"/>
                        </a:cubicBezTo>
                        <a:cubicBezTo>
                          <a:pt x="144" y="920"/>
                          <a:pt x="144" y="920"/>
                          <a:pt x="144" y="920"/>
                        </a:cubicBezTo>
                        <a:cubicBezTo>
                          <a:pt x="142" y="924"/>
                          <a:pt x="142" y="924"/>
                          <a:pt x="142" y="924"/>
                        </a:cubicBezTo>
                        <a:cubicBezTo>
                          <a:pt x="128" y="950"/>
                          <a:pt x="128" y="950"/>
                          <a:pt x="128" y="950"/>
                        </a:cubicBezTo>
                        <a:cubicBezTo>
                          <a:pt x="127" y="953"/>
                          <a:pt x="127" y="953"/>
                          <a:pt x="127" y="953"/>
                        </a:cubicBezTo>
                        <a:cubicBezTo>
                          <a:pt x="126" y="957"/>
                          <a:pt x="126" y="957"/>
                          <a:pt x="126" y="957"/>
                        </a:cubicBezTo>
                        <a:cubicBezTo>
                          <a:pt x="126" y="961"/>
                          <a:pt x="126" y="961"/>
                          <a:pt x="126" y="961"/>
                        </a:cubicBezTo>
                        <a:cubicBezTo>
                          <a:pt x="128" y="965"/>
                          <a:pt x="128" y="965"/>
                          <a:pt x="128" y="965"/>
                        </a:cubicBezTo>
                        <a:cubicBezTo>
                          <a:pt x="130" y="968"/>
                          <a:pt x="130" y="968"/>
                          <a:pt x="130" y="968"/>
                        </a:cubicBezTo>
                        <a:cubicBezTo>
                          <a:pt x="133" y="972"/>
                          <a:pt x="133" y="972"/>
                          <a:pt x="133" y="972"/>
                        </a:cubicBezTo>
                        <a:cubicBezTo>
                          <a:pt x="138" y="975"/>
                          <a:pt x="138" y="975"/>
                          <a:pt x="138" y="975"/>
                        </a:cubicBezTo>
                        <a:cubicBezTo>
                          <a:pt x="167" y="990"/>
                          <a:pt x="167" y="990"/>
                          <a:pt x="167" y="990"/>
                        </a:cubicBezTo>
                        <a:cubicBezTo>
                          <a:pt x="170" y="993"/>
                          <a:pt x="170" y="993"/>
                          <a:pt x="170" y="993"/>
                        </a:cubicBezTo>
                        <a:cubicBezTo>
                          <a:pt x="172" y="997"/>
                          <a:pt x="172" y="997"/>
                          <a:pt x="172" y="997"/>
                        </a:cubicBezTo>
                        <a:cubicBezTo>
                          <a:pt x="176" y="1007"/>
                          <a:pt x="176" y="1007"/>
                          <a:pt x="176" y="1007"/>
                        </a:cubicBezTo>
                        <a:cubicBezTo>
                          <a:pt x="178" y="1009"/>
                          <a:pt x="178" y="1009"/>
                          <a:pt x="178" y="1009"/>
                        </a:cubicBezTo>
                        <a:cubicBezTo>
                          <a:pt x="181" y="1011"/>
                          <a:pt x="181" y="1011"/>
                          <a:pt x="181" y="1011"/>
                        </a:cubicBezTo>
                        <a:cubicBezTo>
                          <a:pt x="184" y="1012"/>
                          <a:pt x="184" y="1012"/>
                          <a:pt x="184" y="1012"/>
                        </a:cubicBezTo>
                        <a:cubicBezTo>
                          <a:pt x="196" y="1012"/>
                          <a:pt x="196" y="1012"/>
                          <a:pt x="196" y="1012"/>
                        </a:cubicBezTo>
                        <a:cubicBezTo>
                          <a:pt x="199" y="1014"/>
                          <a:pt x="199" y="1014"/>
                          <a:pt x="199" y="1014"/>
                        </a:cubicBezTo>
                        <a:cubicBezTo>
                          <a:pt x="202" y="1015"/>
                          <a:pt x="202" y="1015"/>
                          <a:pt x="202" y="1015"/>
                        </a:cubicBezTo>
                        <a:cubicBezTo>
                          <a:pt x="205" y="1019"/>
                          <a:pt x="205" y="1019"/>
                          <a:pt x="205" y="1019"/>
                        </a:cubicBezTo>
                        <a:cubicBezTo>
                          <a:pt x="205" y="1022"/>
                          <a:pt x="205" y="1022"/>
                          <a:pt x="205" y="1022"/>
                        </a:cubicBezTo>
                        <a:cubicBezTo>
                          <a:pt x="202" y="1037"/>
                          <a:pt x="202" y="1037"/>
                          <a:pt x="202" y="1037"/>
                        </a:cubicBezTo>
                        <a:cubicBezTo>
                          <a:pt x="202" y="1045"/>
                          <a:pt x="202" y="1045"/>
                          <a:pt x="202" y="1045"/>
                        </a:cubicBezTo>
                        <a:cubicBezTo>
                          <a:pt x="204" y="1051"/>
                          <a:pt x="204" y="1051"/>
                          <a:pt x="204" y="1051"/>
                        </a:cubicBezTo>
                        <a:cubicBezTo>
                          <a:pt x="206" y="1060"/>
                          <a:pt x="206" y="1060"/>
                          <a:pt x="206" y="1060"/>
                        </a:cubicBezTo>
                        <a:cubicBezTo>
                          <a:pt x="207" y="1065"/>
                          <a:pt x="207" y="1065"/>
                          <a:pt x="207" y="1065"/>
                        </a:cubicBezTo>
                        <a:cubicBezTo>
                          <a:pt x="207" y="1070"/>
                          <a:pt x="207" y="1070"/>
                          <a:pt x="207" y="1070"/>
                        </a:cubicBezTo>
                        <a:cubicBezTo>
                          <a:pt x="205" y="1081"/>
                          <a:pt x="205" y="1081"/>
                          <a:pt x="205" y="1081"/>
                        </a:cubicBezTo>
                        <a:cubicBezTo>
                          <a:pt x="205" y="1108"/>
                          <a:pt x="205" y="1108"/>
                          <a:pt x="205" y="1108"/>
                        </a:cubicBezTo>
                        <a:cubicBezTo>
                          <a:pt x="205" y="1112"/>
                          <a:pt x="205" y="1112"/>
                          <a:pt x="205" y="1112"/>
                        </a:cubicBezTo>
                        <a:cubicBezTo>
                          <a:pt x="208" y="1114"/>
                          <a:pt x="208" y="1114"/>
                          <a:pt x="208" y="1114"/>
                        </a:cubicBezTo>
                        <a:cubicBezTo>
                          <a:pt x="218" y="1115"/>
                          <a:pt x="218" y="1115"/>
                          <a:pt x="218" y="1115"/>
                        </a:cubicBezTo>
                        <a:cubicBezTo>
                          <a:pt x="220" y="1116"/>
                          <a:pt x="220" y="1116"/>
                          <a:pt x="220" y="1116"/>
                        </a:cubicBezTo>
                        <a:cubicBezTo>
                          <a:pt x="223" y="1118"/>
                          <a:pt x="223" y="1118"/>
                          <a:pt x="223" y="1118"/>
                        </a:cubicBezTo>
                        <a:cubicBezTo>
                          <a:pt x="225" y="1120"/>
                          <a:pt x="225" y="1120"/>
                          <a:pt x="225" y="1120"/>
                        </a:cubicBezTo>
                        <a:cubicBezTo>
                          <a:pt x="230" y="1133"/>
                          <a:pt x="230" y="1133"/>
                          <a:pt x="230" y="1133"/>
                        </a:cubicBezTo>
                        <a:cubicBezTo>
                          <a:pt x="232" y="1135"/>
                          <a:pt x="232" y="1135"/>
                          <a:pt x="232" y="1135"/>
                        </a:cubicBezTo>
                        <a:cubicBezTo>
                          <a:pt x="233" y="1136"/>
                          <a:pt x="233" y="1136"/>
                          <a:pt x="233" y="1136"/>
                        </a:cubicBezTo>
                        <a:cubicBezTo>
                          <a:pt x="236" y="1137"/>
                          <a:pt x="236" y="1137"/>
                          <a:pt x="236" y="1137"/>
                        </a:cubicBezTo>
                        <a:cubicBezTo>
                          <a:pt x="245" y="1139"/>
                          <a:pt x="245" y="1139"/>
                          <a:pt x="245" y="1139"/>
                        </a:cubicBezTo>
                        <a:cubicBezTo>
                          <a:pt x="248" y="1140"/>
                          <a:pt x="248" y="1140"/>
                          <a:pt x="248" y="1140"/>
                        </a:cubicBezTo>
                        <a:cubicBezTo>
                          <a:pt x="251" y="1142"/>
                          <a:pt x="251" y="1142"/>
                          <a:pt x="251" y="1142"/>
                        </a:cubicBezTo>
                        <a:cubicBezTo>
                          <a:pt x="254" y="1147"/>
                          <a:pt x="254" y="1147"/>
                          <a:pt x="254" y="1147"/>
                        </a:cubicBezTo>
                        <a:cubicBezTo>
                          <a:pt x="254" y="1150"/>
                          <a:pt x="254" y="1150"/>
                          <a:pt x="254" y="1150"/>
                        </a:cubicBezTo>
                        <a:cubicBezTo>
                          <a:pt x="254" y="1153"/>
                          <a:pt x="254" y="1153"/>
                          <a:pt x="254" y="1153"/>
                        </a:cubicBezTo>
                        <a:cubicBezTo>
                          <a:pt x="252" y="1156"/>
                          <a:pt x="252" y="1156"/>
                          <a:pt x="252" y="1156"/>
                        </a:cubicBezTo>
                        <a:cubicBezTo>
                          <a:pt x="247" y="1159"/>
                          <a:pt x="247" y="1159"/>
                          <a:pt x="247" y="1159"/>
                        </a:cubicBezTo>
                        <a:cubicBezTo>
                          <a:pt x="244" y="1162"/>
                          <a:pt x="244" y="1162"/>
                          <a:pt x="244" y="1162"/>
                        </a:cubicBezTo>
                        <a:cubicBezTo>
                          <a:pt x="243" y="1164"/>
                          <a:pt x="243" y="1164"/>
                          <a:pt x="243" y="1164"/>
                        </a:cubicBezTo>
                        <a:cubicBezTo>
                          <a:pt x="243" y="1167"/>
                          <a:pt x="243" y="1167"/>
                          <a:pt x="243" y="1167"/>
                        </a:cubicBezTo>
                        <a:cubicBezTo>
                          <a:pt x="245" y="1169"/>
                          <a:pt x="245" y="1169"/>
                          <a:pt x="245" y="1169"/>
                        </a:cubicBezTo>
                        <a:cubicBezTo>
                          <a:pt x="251" y="1172"/>
                          <a:pt x="251" y="1172"/>
                          <a:pt x="251" y="1172"/>
                        </a:cubicBezTo>
                        <a:cubicBezTo>
                          <a:pt x="254" y="1174"/>
                          <a:pt x="254" y="1174"/>
                          <a:pt x="254" y="1174"/>
                        </a:cubicBezTo>
                        <a:cubicBezTo>
                          <a:pt x="249" y="1183"/>
                          <a:pt x="249" y="1183"/>
                          <a:pt x="249" y="1183"/>
                        </a:cubicBezTo>
                        <a:cubicBezTo>
                          <a:pt x="248" y="1188"/>
                          <a:pt x="248" y="1188"/>
                          <a:pt x="248" y="1188"/>
                        </a:cubicBezTo>
                        <a:cubicBezTo>
                          <a:pt x="247" y="1193"/>
                          <a:pt x="247" y="1193"/>
                          <a:pt x="247" y="1193"/>
                        </a:cubicBezTo>
                        <a:cubicBezTo>
                          <a:pt x="248" y="1200"/>
                          <a:pt x="248" y="1200"/>
                          <a:pt x="248" y="1200"/>
                        </a:cubicBezTo>
                        <a:cubicBezTo>
                          <a:pt x="248" y="1204"/>
                          <a:pt x="248" y="1204"/>
                          <a:pt x="248" y="1204"/>
                        </a:cubicBezTo>
                        <a:cubicBezTo>
                          <a:pt x="250" y="1208"/>
                          <a:pt x="250" y="1208"/>
                          <a:pt x="250" y="1208"/>
                        </a:cubicBezTo>
                        <a:cubicBezTo>
                          <a:pt x="255" y="1216"/>
                          <a:pt x="255" y="1216"/>
                          <a:pt x="255" y="1216"/>
                        </a:cubicBezTo>
                        <a:cubicBezTo>
                          <a:pt x="256" y="1221"/>
                          <a:pt x="256" y="1221"/>
                          <a:pt x="256" y="1221"/>
                        </a:cubicBezTo>
                        <a:cubicBezTo>
                          <a:pt x="256" y="1225"/>
                          <a:pt x="256" y="1225"/>
                          <a:pt x="256" y="1225"/>
                        </a:cubicBezTo>
                        <a:cubicBezTo>
                          <a:pt x="254" y="1233"/>
                          <a:pt x="254" y="1233"/>
                          <a:pt x="254" y="1233"/>
                        </a:cubicBezTo>
                        <a:cubicBezTo>
                          <a:pt x="253" y="1236"/>
                          <a:pt x="253" y="1236"/>
                          <a:pt x="253" y="1236"/>
                        </a:cubicBezTo>
                        <a:cubicBezTo>
                          <a:pt x="255" y="1239"/>
                          <a:pt x="255" y="1239"/>
                          <a:pt x="255" y="1239"/>
                        </a:cubicBezTo>
                        <a:cubicBezTo>
                          <a:pt x="263" y="1244"/>
                          <a:pt x="263" y="1244"/>
                          <a:pt x="263" y="1244"/>
                        </a:cubicBezTo>
                        <a:cubicBezTo>
                          <a:pt x="266" y="1247"/>
                          <a:pt x="266" y="1247"/>
                          <a:pt x="266" y="1247"/>
                        </a:cubicBezTo>
                        <a:cubicBezTo>
                          <a:pt x="267" y="1250"/>
                          <a:pt x="267" y="1250"/>
                          <a:pt x="267" y="1250"/>
                        </a:cubicBezTo>
                        <a:cubicBezTo>
                          <a:pt x="268" y="1259"/>
                          <a:pt x="268" y="1259"/>
                          <a:pt x="268" y="1259"/>
                        </a:cubicBezTo>
                        <a:cubicBezTo>
                          <a:pt x="270" y="1263"/>
                          <a:pt x="270" y="1263"/>
                          <a:pt x="270" y="1263"/>
                        </a:cubicBezTo>
                        <a:cubicBezTo>
                          <a:pt x="275" y="1271"/>
                          <a:pt x="275" y="1271"/>
                          <a:pt x="275" y="1271"/>
                        </a:cubicBezTo>
                        <a:cubicBezTo>
                          <a:pt x="277" y="1275"/>
                          <a:pt x="277" y="1275"/>
                          <a:pt x="277" y="1275"/>
                        </a:cubicBezTo>
                        <a:cubicBezTo>
                          <a:pt x="277" y="1278"/>
                          <a:pt x="277" y="1278"/>
                          <a:pt x="277" y="1278"/>
                        </a:cubicBezTo>
                        <a:cubicBezTo>
                          <a:pt x="277" y="1281"/>
                          <a:pt x="277" y="1281"/>
                          <a:pt x="277" y="1281"/>
                        </a:cubicBezTo>
                        <a:cubicBezTo>
                          <a:pt x="278" y="1303"/>
                          <a:pt x="278" y="1303"/>
                          <a:pt x="278" y="1303"/>
                        </a:cubicBezTo>
                        <a:cubicBezTo>
                          <a:pt x="277" y="1308"/>
                          <a:pt x="277" y="1308"/>
                          <a:pt x="277" y="1308"/>
                        </a:cubicBezTo>
                        <a:cubicBezTo>
                          <a:pt x="276" y="1310"/>
                          <a:pt x="276" y="1310"/>
                          <a:pt x="276" y="1310"/>
                        </a:cubicBezTo>
                        <a:cubicBezTo>
                          <a:pt x="274" y="1311"/>
                          <a:pt x="274" y="1311"/>
                          <a:pt x="274" y="1311"/>
                        </a:cubicBezTo>
                        <a:cubicBezTo>
                          <a:pt x="265" y="1315"/>
                          <a:pt x="265" y="1315"/>
                          <a:pt x="265" y="1315"/>
                        </a:cubicBezTo>
                        <a:cubicBezTo>
                          <a:pt x="264" y="1317"/>
                          <a:pt x="264" y="1317"/>
                          <a:pt x="264" y="1317"/>
                        </a:cubicBezTo>
                        <a:cubicBezTo>
                          <a:pt x="263" y="1318"/>
                          <a:pt x="263" y="1318"/>
                          <a:pt x="263" y="1318"/>
                        </a:cubicBezTo>
                        <a:cubicBezTo>
                          <a:pt x="262" y="1320"/>
                          <a:pt x="262" y="1320"/>
                          <a:pt x="262" y="1320"/>
                        </a:cubicBezTo>
                        <a:cubicBezTo>
                          <a:pt x="261" y="1321"/>
                          <a:pt x="261" y="1321"/>
                          <a:pt x="261" y="1321"/>
                        </a:cubicBezTo>
                        <a:cubicBezTo>
                          <a:pt x="259" y="1323"/>
                          <a:pt x="259" y="1323"/>
                          <a:pt x="259" y="1323"/>
                        </a:cubicBezTo>
                        <a:cubicBezTo>
                          <a:pt x="258" y="1325"/>
                          <a:pt x="258" y="1325"/>
                          <a:pt x="258" y="1325"/>
                        </a:cubicBezTo>
                        <a:cubicBezTo>
                          <a:pt x="257" y="1328"/>
                          <a:pt x="257" y="1328"/>
                          <a:pt x="257" y="1328"/>
                        </a:cubicBezTo>
                        <a:cubicBezTo>
                          <a:pt x="257" y="1338"/>
                          <a:pt x="257" y="1338"/>
                          <a:pt x="257" y="1338"/>
                        </a:cubicBezTo>
                        <a:cubicBezTo>
                          <a:pt x="255" y="1355"/>
                          <a:pt x="255" y="1355"/>
                          <a:pt x="255" y="1355"/>
                        </a:cubicBezTo>
                        <a:cubicBezTo>
                          <a:pt x="254" y="1357"/>
                          <a:pt x="254" y="1357"/>
                          <a:pt x="254" y="1357"/>
                        </a:cubicBezTo>
                        <a:cubicBezTo>
                          <a:pt x="253" y="1358"/>
                          <a:pt x="253" y="1358"/>
                          <a:pt x="253" y="1358"/>
                        </a:cubicBezTo>
                        <a:cubicBezTo>
                          <a:pt x="250" y="1364"/>
                          <a:pt x="250" y="1364"/>
                          <a:pt x="250" y="1364"/>
                        </a:cubicBezTo>
                        <a:cubicBezTo>
                          <a:pt x="249" y="1371"/>
                          <a:pt x="249" y="1371"/>
                          <a:pt x="249" y="1371"/>
                        </a:cubicBezTo>
                        <a:cubicBezTo>
                          <a:pt x="246" y="1370"/>
                          <a:pt x="246" y="1370"/>
                          <a:pt x="246" y="1370"/>
                        </a:cubicBezTo>
                        <a:cubicBezTo>
                          <a:pt x="243" y="1368"/>
                          <a:pt x="243" y="1368"/>
                          <a:pt x="243" y="1368"/>
                        </a:cubicBezTo>
                        <a:cubicBezTo>
                          <a:pt x="238" y="1364"/>
                          <a:pt x="238" y="1364"/>
                          <a:pt x="238" y="1364"/>
                        </a:cubicBezTo>
                        <a:cubicBezTo>
                          <a:pt x="236" y="1363"/>
                          <a:pt x="236" y="1363"/>
                          <a:pt x="236" y="1363"/>
                        </a:cubicBezTo>
                        <a:cubicBezTo>
                          <a:pt x="236" y="1363"/>
                          <a:pt x="236" y="1363"/>
                          <a:pt x="236" y="1363"/>
                        </a:cubicBezTo>
                        <a:cubicBezTo>
                          <a:pt x="234" y="1364"/>
                          <a:pt x="234" y="1364"/>
                          <a:pt x="234" y="1364"/>
                        </a:cubicBezTo>
                        <a:cubicBezTo>
                          <a:pt x="233" y="1366"/>
                          <a:pt x="233" y="1366"/>
                          <a:pt x="233" y="1366"/>
                        </a:cubicBezTo>
                        <a:cubicBezTo>
                          <a:pt x="228" y="1377"/>
                          <a:pt x="228" y="1377"/>
                          <a:pt x="228" y="1377"/>
                        </a:cubicBezTo>
                        <a:cubicBezTo>
                          <a:pt x="226" y="1381"/>
                          <a:pt x="226" y="1381"/>
                          <a:pt x="226" y="1381"/>
                        </a:cubicBezTo>
                        <a:cubicBezTo>
                          <a:pt x="222" y="1384"/>
                          <a:pt x="222" y="1384"/>
                          <a:pt x="222" y="1384"/>
                        </a:cubicBezTo>
                        <a:cubicBezTo>
                          <a:pt x="217" y="1386"/>
                          <a:pt x="217" y="1386"/>
                          <a:pt x="217" y="1386"/>
                        </a:cubicBezTo>
                        <a:cubicBezTo>
                          <a:pt x="204" y="1387"/>
                          <a:pt x="204" y="1387"/>
                          <a:pt x="204" y="1387"/>
                        </a:cubicBezTo>
                        <a:cubicBezTo>
                          <a:pt x="202" y="1387"/>
                          <a:pt x="202" y="1387"/>
                          <a:pt x="202" y="1387"/>
                        </a:cubicBezTo>
                        <a:cubicBezTo>
                          <a:pt x="198" y="1389"/>
                          <a:pt x="198" y="1389"/>
                          <a:pt x="198" y="1389"/>
                        </a:cubicBezTo>
                        <a:cubicBezTo>
                          <a:pt x="195" y="1391"/>
                          <a:pt x="195" y="1391"/>
                          <a:pt x="195" y="1391"/>
                        </a:cubicBezTo>
                        <a:cubicBezTo>
                          <a:pt x="192" y="1394"/>
                          <a:pt x="192" y="1394"/>
                          <a:pt x="192" y="1394"/>
                        </a:cubicBezTo>
                        <a:cubicBezTo>
                          <a:pt x="189" y="1398"/>
                          <a:pt x="189" y="1398"/>
                          <a:pt x="189" y="1398"/>
                        </a:cubicBezTo>
                        <a:cubicBezTo>
                          <a:pt x="184" y="1404"/>
                          <a:pt x="184" y="1404"/>
                          <a:pt x="184" y="1404"/>
                        </a:cubicBezTo>
                        <a:cubicBezTo>
                          <a:pt x="182" y="1407"/>
                          <a:pt x="182" y="1407"/>
                          <a:pt x="182" y="1407"/>
                        </a:cubicBezTo>
                        <a:cubicBezTo>
                          <a:pt x="179" y="1409"/>
                          <a:pt x="179" y="1409"/>
                          <a:pt x="179" y="1409"/>
                        </a:cubicBezTo>
                        <a:cubicBezTo>
                          <a:pt x="176" y="1410"/>
                          <a:pt x="176" y="1410"/>
                          <a:pt x="176" y="1410"/>
                        </a:cubicBezTo>
                        <a:cubicBezTo>
                          <a:pt x="174" y="1410"/>
                          <a:pt x="174" y="1410"/>
                          <a:pt x="174" y="1410"/>
                        </a:cubicBezTo>
                        <a:cubicBezTo>
                          <a:pt x="171" y="1410"/>
                          <a:pt x="171" y="1410"/>
                          <a:pt x="171" y="1410"/>
                        </a:cubicBezTo>
                        <a:cubicBezTo>
                          <a:pt x="169" y="1413"/>
                          <a:pt x="169" y="1413"/>
                          <a:pt x="169" y="1413"/>
                        </a:cubicBezTo>
                        <a:cubicBezTo>
                          <a:pt x="169" y="1416"/>
                          <a:pt x="169" y="1416"/>
                          <a:pt x="169" y="1416"/>
                        </a:cubicBezTo>
                        <a:cubicBezTo>
                          <a:pt x="169" y="1418"/>
                          <a:pt x="169" y="1418"/>
                          <a:pt x="169" y="1418"/>
                        </a:cubicBezTo>
                        <a:cubicBezTo>
                          <a:pt x="171" y="1420"/>
                          <a:pt x="171" y="1420"/>
                          <a:pt x="171" y="1420"/>
                        </a:cubicBezTo>
                        <a:cubicBezTo>
                          <a:pt x="174" y="1422"/>
                          <a:pt x="174" y="1422"/>
                          <a:pt x="174" y="1422"/>
                        </a:cubicBezTo>
                        <a:cubicBezTo>
                          <a:pt x="180" y="1425"/>
                          <a:pt x="180" y="1425"/>
                          <a:pt x="180" y="1425"/>
                        </a:cubicBezTo>
                        <a:cubicBezTo>
                          <a:pt x="183" y="1427"/>
                          <a:pt x="183" y="1427"/>
                          <a:pt x="183" y="1427"/>
                        </a:cubicBezTo>
                        <a:cubicBezTo>
                          <a:pt x="185" y="1432"/>
                          <a:pt x="185" y="1432"/>
                          <a:pt x="185" y="1432"/>
                        </a:cubicBezTo>
                        <a:cubicBezTo>
                          <a:pt x="185" y="1437"/>
                          <a:pt x="185" y="1437"/>
                          <a:pt x="185" y="1437"/>
                        </a:cubicBezTo>
                        <a:cubicBezTo>
                          <a:pt x="183" y="1440"/>
                          <a:pt x="183" y="1440"/>
                          <a:pt x="183" y="1440"/>
                        </a:cubicBezTo>
                        <a:cubicBezTo>
                          <a:pt x="180" y="1442"/>
                          <a:pt x="180" y="1442"/>
                          <a:pt x="180" y="1442"/>
                        </a:cubicBezTo>
                        <a:cubicBezTo>
                          <a:pt x="177" y="1443"/>
                          <a:pt x="177" y="1443"/>
                          <a:pt x="177" y="1443"/>
                        </a:cubicBezTo>
                        <a:cubicBezTo>
                          <a:pt x="174" y="1445"/>
                          <a:pt x="174" y="1445"/>
                          <a:pt x="174" y="1445"/>
                        </a:cubicBezTo>
                        <a:cubicBezTo>
                          <a:pt x="166" y="1452"/>
                          <a:pt x="166" y="1452"/>
                          <a:pt x="166" y="1452"/>
                        </a:cubicBezTo>
                        <a:cubicBezTo>
                          <a:pt x="159" y="1459"/>
                          <a:pt x="159" y="1459"/>
                          <a:pt x="159" y="1459"/>
                        </a:cubicBezTo>
                        <a:cubicBezTo>
                          <a:pt x="150" y="1470"/>
                          <a:pt x="150" y="1470"/>
                          <a:pt x="150" y="1470"/>
                        </a:cubicBezTo>
                        <a:cubicBezTo>
                          <a:pt x="137" y="1480"/>
                          <a:pt x="137" y="1480"/>
                          <a:pt x="137" y="1480"/>
                        </a:cubicBezTo>
                        <a:cubicBezTo>
                          <a:pt x="133" y="1484"/>
                          <a:pt x="133" y="1484"/>
                          <a:pt x="133" y="1484"/>
                        </a:cubicBezTo>
                        <a:cubicBezTo>
                          <a:pt x="126" y="1494"/>
                          <a:pt x="126" y="1494"/>
                          <a:pt x="126" y="1494"/>
                        </a:cubicBezTo>
                        <a:cubicBezTo>
                          <a:pt x="116" y="1513"/>
                          <a:pt x="116" y="1513"/>
                          <a:pt x="116" y="1513"/>
                        </a:cubicBezTo>
                        <a:cubicBezTo>
                          <a:pt x="113" y="1516"/>
                          <a:pt x="113" y="1516"/>
                          <a:pt x="113" y="1516"/>
                        </a:cubicBezTo>
                        <a:cubicBezTo>
                          <a:pt x="111" y="1519"/>
                          <a:pt x="111" y="1519"/>
                          <a:pt x="111" y="1519"/>
                        </a:cubicBezTo>
                        <a:cubicBezTo>
                          <a:pt x="108" y="1520"/>
                          <a:pt x="108" y="1520"/>
                          <a:pt x="108" y="1520"/>
                        </a:cubicBezTo>
                        <a:cubicBezTo>
                          <a:pt x="99" y="1522"/>
                          <a:pt x="99" y="1522"/>
                          <a:pt x="99" y="1522"/>
                        </a:cubicBezTo>
                        <a:cubicBezTo>
                          <a:pt x="96" y="1522"/>
                          <a:pt x="96" y="1522"/>
                          <a:pt x="96" y="1522"/>
                        </a:cubicBezTo>
                        <a:cubicBezTo>
                          <a:pt x="93" y="1524"/>
                          <a:pt x="93" y="1524"/>
                          <a:pt x="93" y="1524"/>
                        </a:cubicBezTo>
                        <a:cubicBezTo>
                          <a:pt x="92" y="1526"/>
                          <a:pt x="92" y="1526"/>
                          <a:pt x="92" y="1526"/>
                        </a:cubicBezTo>
                        <a:cubicBezTo>
                          <a:pt x="88" y="1533"/>
                          <a:pt x="88" y="1533"/>
                          <a:pt x="88" y="1533"/>
                        </a:cubicBezTo>
                        <a:cubicBezTo>
                          <a:pt x="85" y="1536"/>
                          <a:pt x="85" y="1536"/>
                          <a:pt x="85" y="1536"/>
                        </a:cubicBezTo>
                        <a:cubicBezTo>
                          <a:pt x="83" y="1538"/>
                          <a:pt x="83" y="1538"/>
                          <a:pt x="83" y="1538"/>
                        </a:cubicBezTo>
                        <a:cubicBezTo>
                          <a:pt x="66" y="1546"/>
                          <a:pt x="66" y="1546"/>
                          <a:pt x="66" y="1546"/>
                        </a:cubicBezTo>
                        <a:cubicBezTo>
                          <a:pt x="59" y="1547"/>
                          <a:pt x="59" y="1547"/>
                          <a:pt x="59" y="1547"/>
                        </a:cubicBezTo>
                        <a:cubicBezTo>
                          <a:pt x="56" y="1548"/>
                          <a:pt x="56" y="1548"/>
                          <a:pt x="56" y="1548"/>
                        </a:cubicBezTo>
                        <a:cubicBezTo>
                          <a:pt x="53" y="1547"/>
                          <a:pt x="53" y="1547"/>
                          <a:pt x="53" y="1547"/>
                        </a:cubicBezTo>
                        <a:cubicBezTo>
                          <a:pt x="52" y="1547"/>
                          <a:pt x="52" y="1547"/>
                          <a:pt x="52" y="1547"/>
                        </a:cubicBezTo>
                        <a:cubicBezTo>
                          <a:pt x="50" y="1547"/>
                          <a:pt x="50" y="1547"/>
                          <a:pt x="50" y="1547"/>
                        </a:cubicBezTo>
                        <a:cubicBezTo>
                          <a:pt x="48" y="1550"/>
                          <a:pt x="48" y="1550"/>
                          <a:pt x="48" y="1550"/>
                        </a:cubicBezTo>
                        <a:cubicBezTo>
                          <a:pt x="44" y="1561"/>
                          <a:pt x="44" y="1561"/>
                          <a:pt x="44" y="1561"/>
                        </a:cubicBezTo>
                        <a:cubicBezTo>
                          <a:pt x="41" y="1566"/>
                          <a:pt x="41" y="1566"/>
                          <a:pt x="41" y="1566"/>
                        </a:cubicBezTo>
                        <a:cubicBezTo>
                          <a:pt x="39" y="1569"/>
                          <a:pt x="39" y="1569"/>
                          <a:pt x="39" y="1569"/>
                        </a:cubicBezTo>
                        <a:cubicBezTo>
                          <a:pt x="38" y="1571"/>
                          <a:pt x="38" y="1571"/>
                          <a:pt x="38" y="1571"/>
                        </a:cubicBezTo>
                        <a:cubicBezTo>
                          <a:pt x="39" y="1574"/>
                          <a:pt x="39" y="1574"/>
                          <a:pt x="39" y="1574"/>
                        </a:cubicBezTo>
                        <a:cubicBezTo>
                          <a:pt x="39" y="1576"/>
                          <a:pt x="39" y="1576"/>
                          <a:pt x="39" y="1576"/>
                        </a:cubicBezTo>
                        <a:cubicBezTo>
                          <a:pt x="39" y="1578"/>
                          <a:pt x="39" y="1578"/>
                          <a:pt x="39" y="1578"/>
                        </a:cubicBezTo>
                        <a:cubicBezTo>
                          <a:pt x="42" y="1583"/>
                          <a:pt x="42" y="1583"/>
                          <a:pt x="42" y="1583"/>
                        </a:cubicBezTo>
                        <a:cubicBezTo>
                          <a:pt x="43" y="1586"/>
                          <a:pt x="43" y="1586"/>
                          <a:pt x="43" y="1586"/>
                        </a:cubicBezTo>
                        <a:cubicBezTo>
                          <a:pt x="43" y="1589"/>
                          <a:pt x="43" y="1589"/>
                          <a:pt x="43" y="1589"/>
                        </a:cubicBezTo>
                        <a:cubicBezTo>
                          <a:pt x="41" y="1595"/>
                          <a:pt x="41" y="1595"/>
                          <a:pt x="41" y="1595"/>
                        </a:cubicBezTo>
                        <a:cubicBezTo>
                          <a:pt x="40" y="1602"/>
                          <a:pt x="40" y="1602"/>
                          <a:pt x="40" y="1602"/>
                        </a:cubicBezTo>
                        <a:cubicBezTo>
                          <a:pt x="37" y="1613"/>
                          <a:pt x="37" y="1613"/>
                          <a:pt x="37" y="1613"/>
                        </a:cubicBezTo>
                        <a:cubicBezTo>
                          <a:pt x="36" y="1615"/>
                          <a:pt x="36" y="1615"/>
                          <a:pt x="36" y="1615"/>
                        </a:cubicBezTo>
                        <a:cubicBezTo>
                          <a:pt x="35" y="1617"/>
                          <a:pt x="35" y="1617"/>
                          <a:pt x="35" y="1617"/>
                        </a:cubicBezTo>
                        <a:cubicBezTo>
                          <a:pt x="34" y="1618"/>
                          <a:pt x="34" y="1618"/>
                          <a:pt x="34" y="1618"/>
                        </a:cubicBezTo>
                        <a:cubicBezTo>
                          <a:pt x="31" y="1622"/>
                          <a:pt x="31" y="1622"/>
                          <a:pt x="31" y="1622"/>
                        </a:cubicBezTo>
                        <a:cubicBezTo>
                          <a:pt x="30" y="1626"/>
                          <a:pt x="30" y="1626"/>
                          <a:pt x="30" y="1626"/>
                        </a:cubicBezTo>
                        <a:cubicBezTo>
                          <a:pt x="29" y="1628"/>
                          <a:pt x="29" y="1628"/>
                          <a:pt x="29" y="1628"/>
                        </a:cubicBezTo>
                        <a:cubicBezTo>
                          <a:pt x="29" y="1631"/>
                          <a:pt x="29" y="1631"/>
                          <a:pt x="29" y="1631"/>
                        </a:cubicBezTo>
                        <a:cubicBezTo>
                          <a:pt x="30" y="1634"/>
                          <a:pt x="30" y="1634"/>
                          <a:pt x="30" y="1634"/>
                        </a:cubicBezTo>
                        <a:cubicBezTo>
                          <a:pt x="30" y="1646"/>
                          <a:pt x="30" y="1646"/>
                          <a:pt x="30" y="1646"/>
                        </a:cubicBezTo>
                        <a:cubicBezTo>
                          <a:pt x="28" y="1654"/>
                          <a:pt x="28" y="1654"/>
                          <a:pt x="28" y="1654"/>
                        </a:cubicBezTo>
                        <a:cubicBezTo>
                          <a:pt x="27" y="1658"/>
                          <a:pt x="27" y="1658"/>
                          <a:pt x="27" y="1658"/>
                        </a:cubicBezTo>
                        <a:cubicBezTo>
                          <a:pt x="26" y="1660"/>
                          <a:pt x="26" y="1660"/>
                          <a:pt x="26" y="1660"/>
                        </a:cubicBezTo>
                        <a:cubicBezTo>
                          <a:pt x="24" y="1664"/>
                          <a:pt x="24" y="1664"/>
                          <a:pt x="24" y="1664"/>
                        </a:cubicBezTo>
                        <a:cubicBezTo>
                          <a:pt x="23" y="1666"/>
                          <a:pt x="23" y="1666"/>
                          <a:pt x="23" y="1666"/>
                        </a:cubicBezTo>
                        <a:cubicBezTo>
                          <a:pt x="20" y="1670"/>
                          <a:pt x="20" y="1670"/>
                          <a:pt x="20" y="1670"/>
                        </a:cubicBezTo>
                        <a:cubicBezTo>
                          <a:pt x="20" y="1674"/>
                          <a:pt x="20" y="1674"/>
                          <a:pt x="20" y="1674"/>
                        </a:cubicBezTo>
                        <a:cubicBezTo>
                          <a:pt x="19" y="1678"/>
                          <a:pt x="19" y="1678"/>
                          <a:pt x="19" y="1678"/>
                        </a:cubicBezTo>
                        <a:cubicBezTo>
                          <a:pt x="19" y="1683"/>
                          <a:pt x="19" y="1683"/>
                          <a:pt x="19" y="1683"/>
                        </a:cubicBezTo>
                        <a:cubicBezTo>
                          <a:pt x="19" y="1685"/>
                          <a:pt x="19" y="1685"/>
                          <a:pt x="19" y="1685"/>
                        </a:cubicBezTo>
                        <a:cubicBezTo>
                          <a:pt x="18" y="1687"/>
                          <a:pt x="18" y="1687"/>
                          <a:pt x="18" y="1687"/>
                        </a:cubicBezTo>
                        <a:cubicBezTo>
                          <a:pt x="16" y="1688"/>
                          <a:pt x="16" y="1688"/>
                          <a:pt x="16" y="1688"/>
                        </a:cubicBezTo>
                        <a:cubicBezTo>
                          <a:pt x="14" y="1688"/>
                          <a:pt x="14" y="1688"/>
                          <a:pt x="14" y="1688"/>
                        </a:cubicBezTo>
                        <a:cubicBezTo>
                          <a:pt x="13" y="1688"/>
                          <a:pt x="13" y="1688"/>
                          <a:pt x="13" y="1688"/>
                        </a:cubicBezTo>
                        <a:cubicBezTo>
                          <a:pt x="11" y="1687"/>
                          <a:pt x="11" y="1687"/>
                          <a:pt x="11" y="1687"/>
                        </a:cubicBezTo>
                        <a:cubicBezTo>
                          <a:pt x="8" y="1685"/>
                          <a:pt x="8" y="1685"/>
                          <a:pt x="8" y="1685"/>
                        </a:cubicBezTo>
                        <a:cubicBezTo>
                          <a:pt x="7" y="1685"/>
                          <a:pt x="7" y="1685"/>
                          <a:pt x="7" y="1685"/>
                        </a:cubicBezTo>
                        <a:cubicBezTo>
                          <a:pt x="5" y="1684"/>
                          <a:pt x="5" y="1684"/>
                          <a:pt x="5" y="1684"/>
                        </a:cubicBezTo>
                        <a:cubicBezTo>
                          <a:pt x="3" y="1685"/>
                          <a:pt x="3" y="1685"/>
                          <a:pt x="3" y="1685"/>
                        </a:cubicBezTo>
                        <a:cubicBezTo>
                          <a:pt x="2" y="1686"/>
                          <a:pt x="2" y="1686"/>
                          <a:pt x="2" y="1686"/>
                        </a:cubicBezTo>
                        <a:cubicBezTo>
                          <a:pt x="1" y="1688"/>
                          <a:pt x="1" y="1688"/>
                          <a:pt x="1" y="1688"/>
                        </a:cubicBezTo>
                        <a:cubicBezTo>
                          <a:pt x="0" y="1690"/>
                          <a:pt x="0" y="1690"/>
                          <a:pt x="0" y="1690"/>
                        </a:cubicBezTo>
                        <a:cubicBezTo>
                          <a:pt x="0" y="1697"/>
                          <a:pt x="0" y="1697"/>
                          <a:pt x="0" y="1697"/>
                        </a:cubicBezTo>
                        <a:cubicBezTo>
                          <a:pt x="0" y="1703"/>
                          <a:pt x="0" y="1703"/>
                          <a:pt x="0" y="1703"/>
                        </a:cubicBezTo>
                        <a:cubicBezTo>
                          <a:pt x="0" y="1709"/>
                          <a:pt x="0" y="1709"/>
                          <a:pt x="0" y="1709"/>
                        </a:cubicBezTo>
                        <a:cubicBezTo>
                          <a:pt x="1" y="1713"/>
                          <a:pt x="1" y="1713"/>
                          <a:pt x="1" y="1713"/>
                        </a:cubicBezTo>
                        <a:cubicBezTo>
                          <a:pt x="20" y="1717"/>
                          <a:pt x="20" y="1717"/>
                          <a:pt x="20" y="1717"/>
                        </a:cubicBezTo>
                        <a:cubicBezTo>
                          <a:pt x="14" y="1732"/>
                          <a:pt x="14" y="1732"/>
                          <a:pt x="14" y="1732"/>
                        </a:cubicBezTo>
                        <a:cubicBezTo>
                          <a:pt x="14" y="1732"/>
                          <a:pt x="14" y="1732"/>
                          <a:pt x="14" y="1732"/>
                        </a:cubicBezTo>
                        <a:cubicBezTo>
                          <a:pt x="13" y="1733"/>
                          <a:pt x="13" y="1733"/>
                          <a:pt x="13" y="1733"/>
                        </a:cubicBezTo>
                        <a:cubicBezTo>
                          <a:pt x="16" y="1732"/>
                          <a:pt x="16" y="1732"/>
                          <a:pt x="16" y="1732"/>
                        </a:cubicBezTo>
                        <a:cubicBezTo>
                          <a:pt x="21" y="1733"/>
                          <a:pt x="21" y="1733"/>
                          <a:pt x="21" y="1733"/>
                        </a:cubicBezTo>
                        <a:cubicBezTo>
                          <a:pt x="33" y="1741"/>
                          <a:pt x="33" y="1741"/>
                          <a:pt x="33" y="1741"/>
                        </a:cubicBezTo>
                        <a:cubicBezTo>
                          <a:pt x="41" y="1743"/>
                          <a:pt x="41" y="1743"/>
                          <a:pt x="41" y="1743"/>
                        </a:cubicBezTo>
                        <a:cubicBezTo>
                          <a:pt x="51" y="1738"/>
                          <a:pt x="51" y="1738"/>
                          <a:pt x="51" y="1738"/>
                        </a:cubicBezTo>
                        <a:cubicBezTo>
                          <a:pt x="56" y="1731"/>
                          <a:pt x="56" y="1731"/>
                          <a:pt x="56" y="1731"/>
                        </a:cubicBezTo>
                        <a:cubicBezTo>
                          <a:pt x="63" y="1726"/>
                          <a:pt x="63" y="1726"/>
                          <a:pt x="63" y="1726"/>
                        </a:cubicBezTo>
                        <a:cubicBezTo>
                          <a:pt x="69" y="1723"/>
                          <a:pt x="69" y="1723"/>
                          <a:pt x="69" y="1723"/>
                        </a:cubicBezTo>
                        <a:cubicBezTo>
                          <a:pt x="81" y="1722"/>
                          <a:pt x="81" y="1722"/>
                          <a:pt x="81" y="1722"/>
                        </a:cubicBezTo>
                        <a:cubicBezTo>
                          <a:pt x="86" y="1719"/>
                          <a:pt x="86" y="1719"/>
                          <a:pt x="86" y="1719"/>
                        </a:cubicBezTo>
                        <a:cubicBezTo>
                          <a:pt x="89" y="1716"/>
                          <a:pt x="89" y="1716"/>
                          <a:pt x="89" y="1716"/>
                        </a:cubicBezTo>
                        <a:cubicBezTo>
                          <a:pt x="89" y="1719"/>
                          <a:pt x="89" y="1719"/>
                          <a:pt x="89" y="1719"/>
                        </a:cubicBezTo>
                        <a:cubicBezTo>
                          <a:pt x="89" y="1719"/>
                          <a:pt x="89" y="1719"/>
                          <a:pt x="89" y="1719"/>
                        </a:cubicBezTo>
                        <a:cubicBezTo>
                          <a:pt x="89" y="1718"/>
                          <a:pt x="89" y="1718"/>
                          <a:pt x="89" y="1718"/>
                        </a:cubicBezTo>
                        <a:cubicBezTo>
                          <a:pt x="90" y="1717"/>
                          <a:pt x="90" y="1717"/>
                          <a:pt x="90" y="1717"/>
                        </a:cubicBezTo>
                        <a:cubicBezTo>
                          <a:pt x="93" y="1712"/>
                          <a:pt x="93" y="1712"/>
                          <a:pt x="93" y="1712"/>
                        </a:cubicBezTo>
                        <a:cubicBezTo>
                          <a:pt x="98" y="1708"/>
                          <a:pt x="98" y="1708"/>
                          <a:pt x="98" y="1708"/>
                        </a:cubicBezTo>
                        <a:cubicBezTo>
                          <a:pt x="105" y="1704"/>
                          <a:pt x="105" y="1704"/>
                          <a:pt x="105" y="1704"/>
                        </a:cubicBezTo>
                        <a:cubicBezTo>
                          <a:pt x="128" y="1693"/>
                          <a:pt x="128" y="1693"/>
                          <a:pt x="128" y="1693"/>
                        </a:cubicBezTo>
                        <a:cubicBezTo>
                          <a:pt x="162" y="1671"/>
                          <a:pt x="162" y="1671"/>
                          <a:pt x="162" y="1671"/>
                        </a:cubicBezTo>
                        <a:cubicBezTo>
                          <a:pt x="174" y="1670"/>
                          <a:pt x="174" y="1670"/>
                          <a:pt x="174" y="1670"/>
                        </a:cubicBezTo>
                        <a:cubicBezTo>
                          <a:pt x="187" y="1667"/>
                          <a:pt x="187" y="1667"/>
                          <a:pt x="187" y="1667"/>
                        </a:cubicBezTo>
                        <a:cubicBezTo>
                          <a:pt x="203" y="1656"/>
                          <a:pt x="203" y="1656"/>
                          <a:pt x="203" y="1656"/>
                        </a:cubicBezTo>
                        <a:cubicBezTo>
                          <a:pt x="220" y="1653"/>
                          <a:pt x="220" y="1653"/>
                          <a:pt x="220" y="1653"/>
                        </a:cubicBezTo>
                        <a:cubicBezTo>
                          <a:pt x="234" y="1657"/>
                          <a:pt x="234" y="1657"/>
                          <a:pt x="234" y="1657"/>
                        </a:cubicBezTo>
                        <a:cubicBezTo>
                          <a:pt x="240" y="1661"/>
                          <a:pt x="240" y="1661"/>
                          <a:pt x="240" y="1661"/>
                        </a:cubicBezTo>
                        <a:cubicBezTo>
                          <a:pt x="245" y="1665"/>
                          <a:pt x="245" y="1665"/>
                          <a:pt x="245" y="1665"/>
                        </a:cubicBezTo>
                        <a:cubicBezTo>
                          <a:pt x="251" y="1671"/>
                          <a:pt x="251" y="1671"/>
                          <a:pt x="251" y="1671"/>
                        </a:cubicBezTo>
                        <a:cubicBezTo>
                          <a:pt x="255" y="1672"/>
                          <a:pt x="255" y="1672"/>
                          <a:pt x="255" y="1672"/>
                        </a:cubicBezTo>
                        <a:cubicBezTo>
                          <a:pt x="260" y="1672"/>
                          <a:pt x="260" y="1672"/>
                          <a:pt x="260" y="1672"/>
                        </a:cubicBezTo>
                        <a:cubicBezTo>
                          <a:pt x="263" y="1672"/>
                          <a:pt x="263" y="1672"/>
                          <a:pt x="263" y="1672"/>
                        </a:cubicBezTo>
                        <a:cubicBezTo>
                          <a:pt x="265" y="1672"/>
                          <a:pt x="265" y="1672"/>
                          <a:pt x="265" y="1672"/>
                        </a:cubicBezTo>
                        <a:cubicBezTo>
                          <a:pt x="268" y="1674"/>
                          <a:pt x="268" y="1674"/>
                          <a:pt x="268" y="1674"/>
                        </a:cubicBezTo>
                        <a:cubicBezTo>
                          <a:pt x="271" y="1675"/>
                          <a:pt x="271" y="1675"/>
                          <a:pt x="271" y="1675"/>
                        </a:cubicBezTo>
                        <a:cubicBezTo>
                          <a:pt x="275" y="1672"/>
                          <a:pt x="275" y="1672"/>
                          <a:pt x="275" y="1672"/>
                        </a:cubicBezTo>
                        <a:cubicBezTo>
                          <a:pt x="277" y="1669"/>
                          <a:pt x="277" y="1669"/>
                          <a:pt x="277" y="1669"/>
                        </a:cubicBezTo>
                        <a:cubicBezTo>
                          <a:pt x="279" y="1664"/>
                          <a:pt x="279" y="1664"/>
                          <a:pt x="279" y="1664"/>
                        </a:cubicBezTo>
                        <a:cubicBezTo>
                          <a:pt x="281" y="1660"/>
                          <a:pt x="281" y="1660"/>
                          <a:pt x="281" y="1660"/>
                        </a:cubicBezTo>
                        <a:cubicBezTo>
                          <a:pt x="284" y="1657"/>
                          <a:pt x="284" y="1657"/>
                          <a:pt x="284" y="1657"/>
                        </a:cubicBezTo>
                        <a:cubicBezTo>
                          <a:pt x="290" y="1656"/>
                          <a:pt x="290" y="1656"/>
                          <a:pt x="290" y="1656"/>
                        </a:cubicBezTo>
                        <a:cubicBezTo>
                          <a:pt x="299" y="1657"/>
                          <a:pt x="299" y="1657"/>
                          <a:pt x="299" y="1657"/>
                        </a:cubicBezTo>
                        <a:cubicBezTo>
                          <a:pt x="303" y="1656"/>
                          <a:pt x="303" y="1656"/>
                          <a:pt x="303" y="1656"/>
                        </a:cubicBezTo>
                        <a:cubicBezTo>
                          <a:pt x="305" y="1653"/>
                          <a:pt x="305" y="1653"/>
                          <a:pt x="305" y="1653"/>
                        </a:cubicBezTo>
                        <a:cubicBezTo>
                          <a:pt x="306" y="1648"/>
                          <a:pt x="306" y="1648"/>
                          <a:pt x="306" y="1648"/>
                        </a:cubicBezTo>
                        <a:cubicBezTo>
                          <a:pt x="305" y="1642"/>
                          <a:pt x="305" y="1642"/>
                          <a:pt x="305" y="1642"/>
                        </a:cubicBezTo>
                        <a:cubicBezTo>
                          <a:pt x="303" y="1636"/>
                          <a:pt x="303" y="1636"/>
                          <a:pt x="303" y="1636"/>
                        </a:cubicBezTo>
                        <a:cubicBezTo>
                          <a:pt x="303" y="1631"/>
                          <a:pt x="303" y="1631"/>
                          <a:pt x="303" y="1631"/>
                        </a:cubicBezTo>
                        <a:cubicBezTo>
                          <a:pt x="304" y="1628"/>
                          <a:pt x="304" y="1628"/>
                          <a:pt x="304" y="1628"/>
                        </a:cubicBezTo>
                        <a:cubicBezTo>
                          <a:pt x="309" y="1626"/>
                          <a:pt x="309" y="1626"/>
                          <a:pt x="309" y="1626"/>
                        </a:cubicBezTo>
                        <a:cubicBezTo>
                          <a:pt x="312" y="1624"/>
                          <a:pt x="312" y="1624"/>
                          <a:pt x="312" y="1624"/>
                        </a:cubicBezTo>
                        <a:cubicBezTo>
                          <a:pt x="313" y="1621"/>
                          <a:pt x="313" y="1621"/>
                          <a:pt x="313" y="1621"/>
                        </a:cubicBezTo>
                        <a:cubicBezTo>
                          <a:pt x="312" y="1618"/>
                          <a:pt x="312" y="1618"/>
                          <a:pt x="312" y="1618"/>
                        </a:cubicBezTo>
                        <a:cubicBezTo>
                          <a:pt x="311" y="1615"/>
                          <a:pt x="311" y="1615"/>
                          <a:pt x="311" y="1615"/>
                        </a:cubicBezTo>
                        <a:cubicBezTo>
                          <a:pt x="301" y="1607"/>
                          <a:pt x="301" y="1607"/>
                          <a:pt x="301" y="1607"/>
                        </a:cubicBezTo>
                        <a:cubicBezTo>
                          <a:pt x="297" y="1603"/>
                          <a:pt x="297" y="1603"/>
                          <a:pt x="297" y="1603"/>
                        </a:cubicBezTo>
                        <a:cubicBezTo>
                          <a:pt x="296" y="1600"/>
                          <a:pt x="296" y="1600"/>
                          <a:pt x="296" y="1600"/>
                        </a:cubicBezTo>
                        <a:cubicBezTo>
                          <a:pt x="296" y="1597"/>
                          <a:pt x="296" y="1597"/>
                          <a:pt x="296" y="1597"/>
                        </a:cubicBezTo>
                        <a:cubicBezTo>
                          <a:pt x="299" y="1592"/>
                          <a:pt x="299" y="1592"/>
                          <a:pt x="299" y="1592"/>
                        </a:cubicBezTo>
                        <a:cubicBezTo>
                          <a:pt x="310" y="1575"/>
                          <a:pt x="310" y="1575"/>
                          <a:pt x="310" y="1575"/>
                        </a:cubicBezTo>
                        <a:cubicBezTo>
                          <a:pt x="312" y="1570"/>
                          <a:pt x="312" y="1570"/>
                          <a:pt x="312" y="1570"/>
                        </a:cubicBezTo>
                        <a:cubicBezTo>
                          <a:pt x="313" y="1565"/>
                          <a:pt x="313" y="1565"/>
                          <a:pt x="313" y="1565"/>
                        </a:cubicBezTo>
                        <a:cubicBezTo>
                          <a:pt x="313" y="1561"/>
                          <a:pt x="313" y="1561"/>
                          <a:pt x="313" y="1561"/>
                        </a:cubicBezTo>
                        <a:cubicBezTo>
                          <a:pt x="311" y="1555"/>
                          <a:pt x="311" y="1555"/>
                          <a:pt x="311" y="1555"/>
                        </a:cubicBezTo>
                        <a:cubicBezTo>
                          <a:pt x="311" y="1554"/>
                          <a:pt x="311" y="1554"/>
                          <a:pt x="311" y="1554"/>
                        </a:cubicBezTo>
                        <a:cubicBezTo>
                          <a:pt x="311" y="1551"/>
                          <a:pt x="311" y="1551"/>
                          <a:pt x="311" y="1551"/>
                        </a:cubicBezTo>
                        <a:cubicBezTo>
                          <a:pt x="316" y="1538"/>
                          <a:pt x="316" y="1538"/>
                          <a:pt x="316" y="1538"/>
                        </a:cubicBezTo>
                        <a:cubicBezTo>
                          <a:pt x="317" y="1532"/>
                          <a:pt x="317" y="1532"/>
                          <a:pt x="317" y="1532"/>
                        </a:cubicBezTo>
                        <a:cubicBezTo>
                          <a:pt x="317" y="1527"/>
                          <a:pt x="317" y="1527"/>
                          <a:pt x="317" y="1527"/>
                        </a:cubicBezTo>
                        <a:cubicBezTo>
                          <a:pt x="317" y="1520"/>
                          <a:pt x="317" y="1520"/>
                          <a:pt x="317" y="1520"/>
                        </a:cubicBezTo>
                        <a:cubicBezTo>
                          <a:pt x="317" y="1519"/>
                          <a:pt x="317" y="1519"/>
                          <a:pt x="317" y="1519"/>
                        </a:cubicBezTo>
                        <a:cubicBezTo>
                          <a:pt x="319" y="1516"/>
                          <a:pt x="319" y="1516"/>
                          <a:pt x="319" y="1516"/>
                        </a:cubicBezTo>
                        <a:cubicBezTo>
                          <a:pt x="331" y="1501"/>
                          <a:pt x="331" y="1501"/>
                          <a:pt x="331" y="1501"/>
                        </a:cubicBezTo>
                        <a:cubicBezTo>
                          <a:pt x="334" y="1496"/>
                          <a:pt x="334" y="1496"/>
                          <a:pt x="334" y="1496"/>
                        </a:cubicBezTo>
                        <a:cubicBezTo>
                          <a:pt x="338" y="1485"/>
                          <a:pt x="338" y="1485"/>
                          <a:pt x="338" y="1485"/>
                        </a:cubicBezTo>
                        <a:cubicBezTo>
                          <a:pt x="341" y="1482"/>
                          <a:pt x="341" y="1482"/>
                          <a:pt x="341" y="1482"/>
                        </a:cubicBezTo>
                        <a:cubicBezTo>
                          <a:pt x="345" y="1481"/>
                          <a:pt x="345" y="1481"/>
                          <a:pt x="345" y="1481"/>
                        </a:cubicBezTo>
                        <a:cubicBezTo>
                          <a:pt x="351" y="1483"/>
                          <a:pt x="351" y="1483"/>
                          <a:pt x="351" y="1483"/>
                        </a:cubicBezTo>
                        <a:cubicBezTo>
                          <a:pt x="355" y="1485"/>
                          <a:pt x="355" y="1485"/>
                          <a:pt x="355" y="1485"/>
                        </a:cubicBezTo>
                        <a:cubicBezTo>
                          <a:pt x="358" y="1485"/>
                          <a:pt x="358" y="1485"/>
                          <a:pt x="358" y="1485"/>
                        </a:cubicBezTo>
                        <a:cubicBezTo>
                          <a:pt x="362" y="1485"/>
                          <a:pt x="362" y="1485"/>
                          <a:pt x="362" y="1485"/>
                        </a:cubicBezTo>
                        <a:cubicBezTo>
                          <a:pt x="363" y="1485"/>
                          <a:pt x="363" y="1485"/>
                          <a:pt x="363" y="1485"/>
                        </a:cubicBezTo>
                        <a:cubicBezTo>
                          <a:pt x="365" y="1489"/>
                          <a:pt x="365" y="1489"/>
                          <a:pt x="365" y="1489"/>
                        </a:cubicBezTo>
                        <a:cubicBezTo>
                          <a:pt x="365" y="1491"/>
                          <a:pt x="365" y="1491"/>
                          <a:pt x="365" y="1491"/>
                        </a:cubicBezTo>
                        <a:cubicBezTo>
                          <a:pt x="365" y="1494"/>
                          <a:pt x="365" y="1494"/>
                          <a:pt x="365" y="1494"/>
                        </a:cubicBezTo>
                        <a:cubicBezTo>
                          <a:pt x="365" y="1497"/>
                          <a:pt x="365" y="1497"/>
                          <a:pt x="365" y="1497"/>
                        </a:cubicBezTo>
                        <a:cubicBezTo>
                          <a:pt x="365" y="1499"/>
                          <a:pt x="365" y="1499"/>
                          <a:pt x="365" y="1499"/>
                        </a:cubicBezTo>
                        <a:cubicBezTo>
                          <a:pt x="366" y="1501"/>
                          <a:pt x="366" y="1501"/>
                          <a:pt x="366" y="1501"/>
                        </a:cubicBezTo>
                        <a:cubicBezTo>
                          <a:pt x="366" y="1503"/>
                          <a:pt x="366" y="1503"/>
                          <a:pt x="366" y="1503"/>
                        </a:cubicBezTo>
                        <a:cubicBezTo>
                          <a:pt x="367" y="1506"/>
                          <a:pt x="367" y="1506"/>
                          <a:pt x="367" y="1506"/>
                        </a:cubicBezTo>
                        <a:cubicBezTo>
                          <a:pt x="365" y="1513"/>
                          <a:pt x="365" y="1513"/>
                          <a:pt x="365" y="1513"/>
                        </a:cubicBezTo>
                        <a:cubicBezTo>
                          <a:pt x="366" y="1517"/>
                          <a:pt x="366" y="1517"/>
                          <a:pt x="366" y="1517"/>
                        </a:cubicBezTo>
                        <a:cubicBezTo>
                          <a:pt x="368" y="1522"/>
                          <a:pt x="368" y="1522"/>
                          <a:pt x="368" y="1522"/>
                        </a:cubicBezTo>
                        <a:cubicBezTo>
                          <a:pt x="372" y="1527"/>
                          <a:pt x="372" y="1527"/>
                          <a:pt x="372" y="1527"/>
                        </a:cubicBezTo>
                        <a:cubicBezTo>
                          <a:pt x="389" y="1543"/>
                          <a:pt x="389" y="1543"/>
                          <a:pt x="389" y="1543"/>
                        </a:cubicBezTo>
                        <a:cubicBezTo>
                          <a:pt x="391" y="1545"/>
                          <a:pt x="391" y="1545"/>
                          <a:pt x="391" y="1545"/>
                        </a:cubicBezTo>
                        <a:cubicBezTo>
                          <a:pt x="393" y="1547"/>
                          <a:pt x="393" y="1547"/>
                          <a:pt x="393" y="1547"/>
                        </a:cubicBezTo>
                        <a:cubicBezTo>
                          <a:pt x="395" y="1551"/>
                          <a:pt x="395" y="1551"/>
                          <a:pt x="395" y="1551"/>
                        </a:cubicBezTo>
                        <a:cubicBezTo>
                          <a:pt x="395" y="1553"/>
                          <a:pt x="395" y="1553"/>
                          <a:pt x="395" y="1553"/>
                        </a:cubicBezTo>
                        <a:cubicBezTo>
                          <a:pt x="395" y="1557"/>
                          <a:pt x="395" y="1557"/>
                          <a:pt x="395" y="1557"/>
                        </a:cubicBezTo>
                        <a:cubicBezTo>
                          <a:pt x="394" y="1559"/>
                          <a:pt x="394" y="1559"/>
                          <a:pt x="394" y="1559"/>
                        </a:cubicBezTo>
                        <a:cubicBezTo>
                          <a:pt x="390" y="1569"/>
                          <a:pt x="390" y="1569"/>
                          <a:pt x="390" y="1569"/>
                        </a:cubicBezTo>
                        <a:cubicBezTo>
                          <a:pt x="389" y="1574"/>
                          <a:pt x="389" y="1574"/>
                          <a:pt x="389" y="1574"/>
                        </a:cubicBezTo>
                        <a:cubicBezTo>
                          <a:pt x="389" y="1577"/>
                          <a:pt x="389" y="1577"/>
                          <a:pt x="389" y="1577"/>
                        </a:cubicBezTo>
                        <a:cubicBezTo>
                          <a:pt x="390" y="1580"/>
                          <a:pt x="390" y="1580"/>
                          <a:pt x="390" y="1580"/>
                        </a:cubicBezTo>
                        <a:cubicBezTo>
                          <a:pt x="391" y="1583"/>
                          <a:pt x="391" y="1583"/>
                          <a:pt x="391" y="1583"/>
                        </a:cubicBezTo>
                        <a:cubicBezTo>
                          <a:pt x="394" y="1585"/>
                          <a:pt x="394" y="1585"/>
                          <a:pt x="394" y="1585"/>
                        </a:cubicBezTo>
                        <a:cubicBezTo>
                          <a:pt x="397" y="1585"/>
                          <a:pt x="397" y="1585"/>
                          <a:pt x="397" y="1585"/>
                        </a:cubicBezTo>
                        <a:cubicBezTo>
                          <a:pt x="401" y="1586"/>
                          <a:pt x="401" y="1586"/>
                          <a:pt x="401" y="1586"/>
                        </a:cubicBezTo>
                        <a:cubicBezTo>
                          <a:pt x="404" y="1586"/>
                          <a:pt x="404" y="1586"/>
                          <a:pt x="404" y="1586"/>
                        </a:cubicBezTo>
                        <a:cubicBezTo>
                          <a:pt x="408" y="1589"/>
                          <a:pt x="408" y="1589"/>
                          <a:pt x="408" y="1589"/>
                        </a:cubicBezTo>
                        <a:cubicBezTo>
                          <a:pt x="410" y="1589"/>
                          <a:pt x="410" y="1589"/>
                          <a:pt x="410" y="1589"/>
                        </a:cubicBezTo>
                        <a:cubicBezTo>
                          <a:pt x="414" y="1585"/>
                          <a:pt x="414" y="1585"/>
                          <a:pt x="414" y="1585"/>
                        </a:cubicBezTo>
                        <a:cubicBezTo>
                          <a:pt x="416" y="1581"/>
                          <a:pt x="416" y="1581"/>
                          <a:pt x="416" y="1581"/>
                        </a:cubicBezTo>
                        <a:cubicBezTo>
                          <a:pt x="417" y="1572"/>
                          <a:pt x="417" y="1572"/>
                          <a:pt x="417" y="1572"/>
                        </a:cubicBezTo>
                        <a:cubicBezTo>
                          <a:pt x="418" y="1569"/>
                          <a:pt x="418" y="1569"/>
                          <a:pt x="418" y="1569"/>
                        </a:cubicBezTo>
                        <a:cubicBezTo>
                          <a:pt x="420" y="1567"/>
                          <a:pt x="420" y="1567"/>
                          <a:pt x="420" y="1567"/>
                        </a:cubicBezTo>
                        <a:cubicBezTo>
                          <a:pt x="424" y="1564"/>
                          <a:pt x="424" y="1564"/>
                          <a:pt x="424" y="1564"/>
                        </a:cubicBezTo>
                        <a:cubicBezTo>
                          <a:pt x="430" y="1561"/>
                          <a:pt x="430" y="1561"/>
                          <a:pt x="430" y="1561"/>
                        </a:cubicBezTo>
                        <a:cubicBezTo>
                          <a:pt x="441" y="1553"/>
                          <a:pt x="441" y="1553"/>
                          <a:pt x="441" y="1553"/>
                        </a:cubicBezTo>
                        <a:cubicBezTo>
                          <a:pt x="452" y="1549"/>
                          <a:pt x="452" y="1549"/>
                          <a:pt x="452" y="1549"/>
                        </a:cubicBezTo>
                        <a:cubicBezTo>
                          <a:pt x="456" y="1547"/>
                          <a:pt x="456" y="1547"/>
                          <a:pt x="456" y="1547"/>
                        </a:cubicBezTo>
                        <a:cubicBezTo>
                          <a:pt x="459" y="1542"/>
                          <a:pt x="459" y="1542"/>
                          <a:pt x="459" y="1542"/>
                        </a:cubicBezTo>
                        <a:cubicBezTo>
                          <a:pt x="461" y="1537"/>
                          <a:pt x="461" y="1537"/>
                          <a:pt x="461" y="1537"/>
                        </a:cubicBezTo>
                        <a:cubicBezTo>
                          <a:pt x="461" y="1533"/>
                          <a:pt x="461" y="1533"/>
                          <a:pt x="461" y="1533"/>
                        </a:cubicBezTo>
                        <a:cubicBezTo>
                          <a:pt x="459" y="1524"/>
                          <a:pt x="459" y="1524"/>
                          <a:pt x="459" y="1524"/>
                        </a:cubicBezTo>
                        <a:cubicBezTo>
                          <a:pt x="459" y="1520"/>
                          <a:pt x="459" y="1520"/>
                          <a:pt x="459" y="1520"/>
                        </a:cubicBezTo>
                        <a:cubicBezTo>
                          <a:pt x="460" y="1517"/>
                          <a:pt x="460" y="1517"/>
                          <a:pt x="460" y="1517"/>
                        </a:cubicBezTo>
                        <a:cubicBezTo>
                          <a:pt x="464" y="1516"/>
                          <a:pt x="464" y="1516"/>
                          <a:pt x="464" y="1516"/>
                        </a:cubicBezTo>
                        <a:cubicBezTo>
                          <a:pt x="471" y="1515"/>
                          <a:pt x="471" y="1515"/>
                          <a:pt x="471" y="1515"/>
                        </a:cubicBezTo>
                        <a:cubicBezTo>
                          <a:pt x="476" y="1516"/>
                          <a:pt x="476" y="1516"/>
                          <a:pt x="476" y="1516"/>
                        </a:cubicBezTo>
                        <a:cubicBezTo>
                          <a:pt x="479" y="1518"/>
                          <a:pt x="479" y="1518"/>
                          <a:pt x="479" y="1518"/>
                        </a:cubicBezTo>
                        <a:cubicBezTo>
                          <a:pt x="482" y="1521"/>
                          <a:pt x="482" y="1521"/>
                          <a:pt x="482" y="1521"/>
                        </a:cubicBezTo>
                        <a:cubicBezTo>
                          <a:pt x="487" y="1523"/>
                          <a:pt x="487" y="1523"/>
                          <a:pt x="487" y="1523"/>
                        </a:cubicBezTo>
                        <a:cubicBezTo>
                          <a:pt x="493" y="1524"/>
                          <a:pt x="493" y="1524"/>
                          <a:pt x="493" y="1524"/>
                        </a:cubicBezTo>
                        <a:cubicBezTo>
                          <a:pt x="495" y="1525"/>
                          <a:pt x="495" y="1525"/>
                          <a:pt x="495" y="1525"/>
                        </a:cubicBezTo>
                        <a:cubicBezTo>
                          <a:pt x="496" y="1528"/>
                          <a:pt x="496" y="1528"/>
                          <a:pt x="496" y="1528"/>
                        </a:cubicBezTo>
                        <a:cubicBezTo>
                          <a:pt x="495" y="1535"/>
                          <a:pt x="495" y="1535"/>
                          <a:pt x="495" y="1535"/>
                        </a:cubicBezTo>
                        <a:cubicBezTo>
                          <a:pt x="495" y="1538"/>
                          <a:pt x="495" y="1538"/>
                          <a:pt x="495" y="1538"/>
                        </a:cubicBezTo>
                        <a:cubicBezTo>
                          <a:pt x="496" y="1541"/>
                          <a:pt x="496" y="1541"/>
                          <a:pt x="496" y="1541"/>
                        </a:cubicBezTo>
                        <a:cubicBezTo>
                          <a:pt x="498" y="1542"/>
                          <a:pt x="498" y="1542"/>
                          <a:pt x="498" y="1542"/>
                        </a:cubicBezTo>
                        <a:cubicBezTo>
                          <a:pt x="501" y="1543"/>
                          <a:pt x="501" y="1543"/>
                          <a:pt x="501" y="1543"/>
                        </a:cubicBezTo>
                        <a:cubicBezTo>
                          <a:pt x="515" y="1543"/>
                          <a:pt x="515" y="1543"/>
                          <a:pt x="515" y="1543"/>
                        </a:cubicBezTo>
                        <a:cubicBezTo>
                          <a:pt x="518" y="1542"/>
                          <a:pt x="518" y="1542"/>
                          <a:pt x="518" y="1542"/>
                        </a:cubicBezTo>
                        <a:cubicBezTo>
                          <a:pt x="531" y="1536"/>
                          <a:pt x="531" y="1536"/>
                          <a:pt x="531" y="1536"/>
                        </a:cubicBezTo>
                        <a:cubicBezTo>
                          <a:pt x="534" y="1535"/>
                          <a:pt x="534" y="1535"/>
                          <a:pt x="534" y="1535"/>
                        </a:cubicBezTo>
                        <a:cubicBezTo>
                          <a:pt x="537" y="1534"/>
                          <a:pt x="537" y="1534"/>
                          <a:pt x="537" y="1534"/>
                        </a:cubicBezTo>
                        <a:cubicBezTo>
                          <a:pt x="541" y="1535"/>
                          <a:pt x="541" y="1535"/>
                          <a:pt x="541" y="1535"/>
                        </a:cubicBezTo>
                        <a:cubicBezTo>
                          <a:pt x="545" y="1533"/>
                          <a:pt x="545" y="1533"/>
                          <a:pt x="545" y="1533"/>
                        </a:cubicBezTo>
                        <a:cubicBezTo>
                          <a:pt x="548" y="1531"/>
                          <a:pt x="548" y="1531"/>
                          <a:pt x="548" y="1531"/>
                        </a:cubicBezTo>
                        <a:cubicBezTo>
                          <a:pt x="550" y="1521"/>
                          <a:pt x="550" y="1521"/>
                          <a:pt x="550" y="1521"/>
                        </a:cubicBezTo>
                        <a:cubicBezTo>
                          <a:pt x="549" y="1516"/>
                          <a:pt x="549" y="1516"/>
                          <a:pt x="549" y="1516"/>
                        </a:cubicBezTo>
                        <a:cubicBezTo>
                          <a:pt x="548" y="1513"/>
                          <a:pt x="548" y="1513"/>
                          <a:pt x="548" y="1513"/>
                        </a:cubicBezTo>
                        <a:cubicBezTo>
                          <a:pt x="546" y="1511"/>
                          <a:pt x="546" y="1511"/>
                          <a:pt x="546" y="1511"/>
                        </a:cubicBezTo>
                        <a:cubicBezTo>
                          <a:pt x="545" y="1508"/>
                          <a:pt x="545" y="1508"/>
                          <a:pt x="545" y="1508"/>
                        </a:cubicBezTo>
                        <a:cubicBezTo>
                          <a:pt x="546" y="1505"/>
                          <a:pt x="546" y="1505"/>
                          <a:pt x="546" y="1505"/>
                        </a:cubicBezTo>
                        <a:cubicBezTo>
                          <a:pt x="547" y="1502"/>
                          <a:pt x="547" y="1502"/>
                          <a:pt x="547" y="1502"/>
                        </a:cubicBezTo>
                        <a:cubicBezTo>
                          <a:pt x="564" y="1481"/>
                          <a:pt x="564" y="1481"/>
                          <a:pt x="564" y="1481"/>
                        </a:cubicBezTo>
                        <a:cubicBezTo>
                          <a:pt x="563" y="1476"/>
                          <a:pt x="563" y="1476"/>
                          <a:pt x="563" y="1476"/>
                        </a:cubicBezTo>
                        <a:cubicBezTo>
                          <a:pt x="562" y="1475"/>
                          <a:pt x="562" y="1475"/>
                          <a:pt x="562" y="1475"/>
                        </a:cubicBezTo>
                        <a:cubicBezTo>
                          <a:pt x="561" y="1475"/>
                          <a:pt x="561" y="1475"/>
                          <a:pt x="561" y="1475"/>
                        </a:cubicBezTo>
                        <a:cubicBezTo>
                          <a:pt x="559" y="1475"/>
                          <a:pt x="559" y="1475"/>
                          <a:pt x="559" y="1475"/>
                        </a:cubicBezTo>
                        <a:cubicBezTo>
                          <a:pt x="553" y="1475"/>
                          <a:pt x="553" y="1475"/>
                          <a:pt x="553" y="1475"/>
                        </a:cubicBezTo>
                        <a:cubicBezTo>
                          <a:pt x="551" y="1475"/>
                          <a:pt x="551" y="1475"/>
                          <a:pt x="551" y="1475"/>
                        </a:cubicBezTo>
                        <a:cubicBezTo>
                          <a:pt x="550" y="1473"/>
                          <a:pt x="550" y="1473"/>
                          <a:pt x="550" y="1473"/>
                        </a:cubicBezTo>
                        <a:cubicBezTo>
                          <a:pt x="547" y="1466"/>
                          <a:pt x="547" y="1466"/>
                          <a:pt x="547" y="1466"/>
                        </a:cubicBezTo>
                        <a:cubicBezTo>
                          <a:pt x="542" y="1458"/>
                          <a:pt x="542" y="1458"/>
                          <a:pt x="542" y="1458"/>
                        </a:cubicBezTo>
                        <a:cubicBezTo>
                          <a:pt x="542" y="1455"/>
                          <a:pt x="542" y="1455"/>
                          <a:pt x="542" y="1455"/>
                        </a:cubicBezTo>
                        <a:cubicBezTo>
                          <a:pt x="542" y="1452"/>
                          <a:pt x="542" y="1452"/>
                          <a:pt x="542" y="1452"/>
                        </a:cubicBezTo>
                        <a:cubicBezTo>
                          <a:pt x="543" y="1449"/>
                          <a:pt x="543" y="1449"/>
                          <a:pt x="543" y="1449"/>
                        </a:cubicBezTo>
                        <a:cubicBezTo>
                          <a:pt x="544" y="1446"/>
                          <a:pt x="544" y="1446"/>
                          <a:pt x="544" y="1446"/>
                        </a:cubicBezTo>
                        <a:cubicBezTo>
                          <a:pt x="544" y="1443"/>
                          <a:pt x="544" y="1443"/>
                          <a:pt x="544" y="1443"/>
                        </a:cubicBezTo>
                        <a:cubicBezTo>
                          <a:pt x="544" y="1441"/>
                          <a:pt x="544" y="1441"/>
                          <a:pt x="544" y="1441"/>
                        </a:cubicBezTo>
                        <a:cubicBezTo>
                          <a:pt x="545" y="1439"/>
                          <a:pt x="545" y="1439"/>
                          <a:pt x="545" y="1439"/>
                        </a:cubicBezTo>
                        <a:cubicBezTo>
                          <a:pt x="554" y="1430"/>
                          <a:pt x="554" y="1430"/>
                          <a:pt x="554" y="1430"/>
                        </a:cubicBezTo>
                        <a:cubicBezTo>
                          <a:pt x="557" y="1426"/>
                          <a:pt x="557" y="1426"/>
                          <a:pt x="557" y="1426"/>
                        </a:cubicBezTo>
                        <a:cubicBezTo>
                          <a:pt x="561" y="1421"/>
                          <a:pt x="561" y="1421"/>
                          <a:pt x="561" y="1421"/>
                        </a:cubicBezTo>
                        <a:cubicBezTo>
                          <a:pt x="569" y="1408"/>
                          <a:pt x="569" y="1408"/>
                          <a:pt x="569" y="1408"/>
                        </a:cubicBezTo>
                        <a:cubicBezTo>
                          <a:pt x="573" y="1402"/>
                          <a:pt x="573" y="1402"/>
                          <a:pt x="573" y="1402"/>
                        </a:cubicBezTo>
                        <a:cubicBezTo>
                          <a:pt x="579" y="1396"/>
                          <a:pt x="579" y="1396"/>
                          <a:pt x="579" y="1396"/>
                        </a:cubicBezTo>
                        <a:cubicBezTo>
                          <a:pt x="583" y="1394"/>
                          <a:pt x="583" y="1394"/>
                          <a:pt x="583" y="1394"/>
                        </a:cubicBezTo>
                        <a:cubicBezTo>
                          <a:pt x="588" y="1393"/>
                          <a:pt x="588" y="1393"/>
                          <a:pt x="588" y="1393"/>
                        </a:cubicBezTo>
                        <a:cubicBezTo>
                          <a:pt x="591" y="1394"/>
                          <a:pt x="591" y="1394"/>
                          <a:pt x="591" y="1394"/>
                        </a:cubicBezTo>
                        <a:cubicBezTo>
                          <a:pt x="595" y="1396"/>
                          <a:pt x="595" y="1396"/>
                          <a:pt x="595" y="1396"/>
                        </a:cubicBezTo>
                        <a:cubicBezTo>
                          <a:pt x="598" y="1400"/>
                          <a:pt x="598" y="1400"/>
                          <a:pt x="598" y="1400"/>
                        </a:cubicBezTo>
                        <a:cubicBezTo>
                          <a:pt x="601" y="1402"/>
                          <a:pt x="601" y="1402"/>
                          <a:pt x="601" y="1402"/>
                        </a:cubicBezTo>
                        <a:cubicBezTo>
                          <a:pt x="605" y="1403"/>
                          <a:pt x="605" y="1403"/>
                          <a:pt x="605" y="1403"/>
                        </a:cubicBezTo>
                        <a:cubicBezTo>
                          <a:pt x="624" y="1394"/>
                          <a:pt x="624" y="1394"/>
                          <a:pt x="624" y="1394"/>
                        </a:cubicBezTo>
                        <a:cubicBezTo>
                          <a:pt x="630" y="1390"/>
                          <a:pt x="630" y="1390"/>
                          <a:pt x="630" y="1390"/>
                        </a:cubicBezTo>
                        <a:cubicBezTo>
                          <a:pt x="638" y="1382"/>
                          <a:pt x="638" y="1382"/>
                          <a:pt x="638" y="1382"/>
                        </a:cubicBezTo>
                        <a:cubicBezTo>
                          <a:pt x="649" y="1374"/>
                          <a:pt x="649" y="1374"/>
                          <a:pt x="649" y="1374"/>
                        </a:cubicBezTo>
                        <a:cubicBezTo>
                          <a:pt x="654" y="1370"/>
                          <a:pt x="654" y="1370"/>
                          <a:pt x="654" y="1370"/>
                        </a:cubicBezTo>
                        <a:cubicBezTo>
                          <a:pt x="662" y="1368"/>
                          <a:pt x="662" y="1368"/>
                          <a:pt x="662" y="1368"/>
                        </a:cubicBezTo>
                        <a:cubicBezTo>
                          <a:pt x="667" y="1366"/>
                          <a:pt x="667" y="1366"/>
                          <a:pt x="667" y="1366"/>
                        </a:cubicBezTo>
                        <a:cubicBezTo>
                          <a:pt x="671" y="1362"/>
                          <a:pt x="671" y="1362"/>
                          <a:pt x="671" y="1362"/>
                        </a:cubicBezTo>
                        <a:cubicBezTo>
                          <a:pt x="672" y="1358"/>
                          <a:pt x="672" y="1358"/>
                          <a:pt x="672" y="1358"/>
                        </a:cubicBezTo>
                        <a:cubicBezTo>
                          <a:pt x="672" y="1356"/>
                          <a:pt x="672" y="1356"/>
                          <a:pt x="672" y="1356"/>
                        </a:cubicBezTo>
                        <a:cubicBezTo>
                          <a:pt x="670" y="1355"/>
                          <a:pt x="670" y="1355"/>
                          <a:pt x="670" y="1355"/>
                        </a:cubicBezTo>
                        <a:cubicBezTo>
                          <a:pt x="668" y="1354"/>
                          <a:pt x="668" y="1354"/>
                          <a:pt x="668" y="1354"/>
                        </a:cubicBezTo>
                        <a:cubicBezTo>
                          <a:pt x="667" y="1352"/>
                          <a:pt x="667" y="1352"/>
                          <a:pt x="667" y="1352"/>
                        </a:cubicBezTo>
                        <a:cubicBezTo>
                          <a:pt x="666" y="1351"/>
                          <a:pt x="666" y="1351"/>
                          <a:pt x="666" y="1351"/>
                        </a:cubicBezTo>
                        <a:cubicBezTo>
                          <a:pt x="665" y="1346"/>
                          <a:pt x="665" y="1346"/>
                          <a:pt x="665" y="1346"/>
                        </a:cubicBezTo>
                        <a:cubicBezTo>
                          <a:pt x="664" y="1346"/>
                          <a:pt x="664" y="1346"/>
                          <a:pt x="664" y="1346"/>
                        </a:cubicBezTo>
                        <a:cubicBezTo>
                          <a:pt x="662" y="1345"/>
                          <a:pt x="662" y="1345"/>
                          <a:pt x="662" y="1345"/>
                        </a:cubicBezTo>
                        <a:cubicBezTo>
                          <a:pt x="660" y="1345"/>
                          <a:pt x="660" y="1345"/>
                          <a:pt x="660" y="1345"/>
                        </a:cubicBezTo>
                        <a:cubicBezTo>
                          <a:pt x="659" y="1345"/>
                          <a:pt x="659" y="1345"/>
                          <a:pt x="659" y="1345"/>
                        </a:cubicBezTo>
                        <a:cubicBezTo>
                          <a:pt x="657" y="1344"/>
                          <a:pt x="657" y="1344"/>
                          <a:pt x="657" y="1344"/>
                        </a:cubicBezTo>
                        <a:cubicBezTo>
                          <a:pt x="656" y="1343"/>
                          <a:pt x="656" y="1343"/>
                          <a:pt x="656" y="1343"/>
                        </a:cubicBezTo>
                        <a:cubicBezTo>
                          <a:pt x="648" y="1334"/>
                          <a:pt x="648" y="1334"/>
                          <a:pt x="648" y="1334"/>
                        </a:cubicBezTo>
                        <a:cubicBezTo>
                          <a:pt x="648" y="1332"/>
                          <a:pt x="648" y="1332"/>
                          <a:pt x="648" y="1332"/>
                        </a:cubicBezTo>
                        <a:cubicBezTo>
                          <a:pt x="646" y="1326"/>
                          <a:pt x="646" y="1326"/>
                          <a:pt x="646" y="1326"/>
                        </a:cubicBezTo>
                        <a:cubicBezTo>
                          <a:pt x="644" y="1323"/>
                          <a:pt x="644" y="1323"/>
                          <a:pt x="644" y="1323"/>
                        </a:cubicBezTo>
                        <a:cubicBezTo>
                          <a:pt x="643" y="1320"/>
                          <a:pt x="643" y="1320"/>
                          <a:pt x="643" y="1320"/>
                        </a:cubicBezTo>
                        <a:cubicBezTo>
                          <a:pt x="640" y="1319"/>
                          <a:pt x="640" y="1319"/>
                          <a:pt x="640" y="1319"/>
                        </a:cubicBezTo>
                        <a:cubicBezTo>
                          <a:pt x="639" y="1317"/>
                          <a:pt x="639" y="1317"/>
                          <a:pt x="639" y="1317"/>
                        </a:cubicBezTo>
                        <a:cubicBezTo>
                          <a:pt x="639" y="1315"/>
                          <a:pt x="639" y="1315"/>
                          <a:pt x="639" y="1315"/>
                        </a:cubicBezTo>
                        <a:cubicBezTo>
                          <a:pt x="640" y="1311"/>
                          <a:pt x="640" y="1311"/>
                          <a:pt x="640" y="1311"/>
                        </a:cubicBezTo>
                        <a:cubicBezTo>
                          <a:pt x="644" y="1308"/>
                          <a:pt x="644" y="1308"/>
                          <a:pt x="644" y="1308"/>
                        </a:cubicBezTo>
                        <a:cubicBezTo>
                          <a:pt x="647" y="1307"/>
                          <a:pt x="647" y="1307"/>
                          <a:pt x="647" y="1307"/>
                        </a:cubicBezTo>
                        <a:cubicBezTo>
                          <a:pt x="650" y="1307"/>
                          <a:pt x="650" y="1307"/>
                          <a:pt x="650" y="1307"/>
                        </a:cubicBezTo>
                        <a:cubicBezTo>
                          <a:pt x="654" y="1307"/>
                          <a:pt x="654" y="1307"/>
                          <a:pt x="654" y="1307"/>
                        </a:cubicBezTo>
                        <a:cubicBezTo>
                          <a:pt x="658" y="1308"/>
                          <a:pt x="658" y="1308"/>
                          <a:pt x="658" y="1308"/>
                        </a:cubicBezTo>
                        <a:cubicBezTo>
                          <a:pt x="659" y="1309"/>
                          <a:pt x="659" y="1309"/>
                          <a:pt x="659" y="1309"/>
                        </a:cubicBezTo>
                        <a:cubicBezTo>
                          <a:pt x="663" y="1311"/>
                          <a:pt x="663" y="1311"/>
                          <a:pt x="663" y="1311"/>
                        </a:cubicBezTo>
                        <a:cubicBezTo>
                          <a:pt x="671" y="1313"/>
                          <a:pt x="671" y="1313"/>
                          <a:pt x="671" y="1313"/>
                        </a:cubicBezTo>
                        <a:cubicBezTo>
                          <a:pt x="675" y="1316"/>
                          <a:pt x="675" y="1316"/>
                          <a:pt x="675" y="1316"/>
                        </a:cubicBezTo>
                        <a:cubicBezTo>
                          <a:pt x="682" y="1321"/>
                          <a:pt x="682" y="1321"/>
                          <a:pt x="682" y="1321"/>
                        </a:cubicBezTo>
                        <a:cubicBezTo>
                          <a:pt x="686" y="1322"/>
                          <a:pt x="686" y="1322"/>
                          <a:pt x="686" y="1322"/>
                        </a:cubicBezTo>
                        <a:cubicBezTo>
                          <a:pt x="691" y="1320"/>
                          <a:pt x="691" y="1320"/>
                          <a:pt x="691" y="1320"/>
                        </a:cubicBezTo>
                        <a:cubicBezTo>
                          <a:pt x="693" y="1317"/>
                          <a:pt x="693" y="1317"/>
                          <a:pt x="693" y="1317"/>
                        </a:cubicBezTo>
                        <a:cubicBezTo>
                          <a:pt x="694" y="1313"/>
                          <a:pt x="694" y="1313"/>
                          <a:pt x="694" y="1313"/>
                        </a:cubicBezTo>
                        <a:cubicBezTo>
                          <a:pt x="693" y="1311"/>
                          <a:pt x="693" y="1311"/>
                          <a:pt x="693" y="1311"/>
                        </a:cubicBezTo>
                        <a:cubicBezTo>
                          <a:pt x="691" y="1308"/>
                          <a:pt x="691" y="1308"/>
                          <a:pt x="691" y="1308"/>
                        </a:cubicBezTo>
                        <a:cubicBezTo>
                          <a:pt x="691" y="1308"/>
                          <a:pt x="691" y="1308"/>
                          <a:pt x="691" y="1308"/>
                        </a:cubicBezTo>
                        <a:cubicBezTo>
                          <a:pt x="691" y="1308"/>
                          <a:pt x="691" y="1308"/>
                          <a:pt x="691" y="1308"/>
                        </a:cubicBezTo>
                        <a:cubicBezTo>
                          <a:pt x="696" y="1304"/>
                          <a:pt x="696" y="1304"/>
                          <a:pt x="696" y="1304"/>
                        </a:cubicBezTo>
                        <a:cubicBezTo>
                          <a:pt x="697" y="1302"/>
                          <a:pt x="697" y="1302"/>
                          <a:pt x="697" y="1302"/>
                        </a:cubicBezTo>
                        <a:cubicBezTo>
                          <a:pt x="697" y="1299"/>
                          <a:pt x="697" y="1299"/>
                          <a:pt x="697" y="1299"/>
                        </a:cubicBezTo>
                        <a:cubicBezTo>
                          <a:pt x="694" y="1286"/>
                          <a:pt x="694" y="1286"/>
                          <a:pt x="694" y="1286"/>
                        </a:cubicBezTo>
                        <a:cubicBezTo>
                          <a:pt x="694" y="1283"/>
                          <a:pt x="694" y="1283"/>
                          <a:pt x="694" y="1283"/>
                        </a:cubicBezTo>
                        <a:cubicBezTo>
                          <a:pt x="697" y="1282"/>
                          <a:pt x="697" y="1282"/>
                          <a:pt x="697" y="1282"/>
                        </a:cubicBezTo>
                        <a:cubicBezTo>
                          <a:pt x="700" y="1283"/>
                          <a:pt x="700" y="1283"/>
                          <a:pt x="700" y="1283"/>
                        </a:cubicBezTo>
                        <a:cubicBezTo>
                          <a:pt x="703" y="1286"/>
                          <a:pt x="703" y="1286"/>
                          <a:pt x="703" y="1286"/>
                        </a:cubicBezTo>
                        <a:cubicBezTo>
                          <a:pt x="705" y="1290"/>
                          <a:pt x="705" y="1290"/>
                          <a:pt x="705" y="1290"/>
                        </a:cubicBezTo>
                        <a:cubicBezTo>
                          <a:pt x="707" y="1294"/>
                          <a:pt x="707" y="1294"/>
                          <a:pt x="707" y="1294"/>
                        </a:cubicBezTo>
                        <a:cubicBezTo>
                          <a:pt x="708" y="1303"/>
                          <a:pt x="708" y="1303"/>
                          <a:pt x="708" y="1303"/>
                        </a:cubicBezTo>
                        <a:cubicBezTo>
                          <a:pt x="710" y="1305"/>
                          <a:pt x="710" y="1305"/>
                          <a:pt x="710" y="1305"/>
                        </a:cubicBezTo>
                        <a:cubicBezTo>
                          <a:pt x="712" y="1306"/>
                          <a:pt x="712" y="1306"/>
                          <a:pt x="712" y="1306"/>
                        </a:cubicBezTo>
                        <a:cubicBezTo>
                          <a:pt x="715" y="1305"/>
                          <a:pt x="715" y="1305"/>
                          <a:pt x="715" y="1305"/>
                        </a:cubicBezTo>
                        <a:cubicBezTo>
                          <a:pt x="717" y="1303"/>
                          <a:pt x="717" y="1303"/>
                          <a:pt x="717" y="1303"/>
                        </a:cubicBezTo>
                        <a:cubicBezTo>
                          <a:pt x="719" y="1298"/>
                          <a:pt x="719" y="1298"/>
                          <a:pt x="719" y="1298"/>
                        </a:cubicBezTo>
                        <a:cubicBezTo>
                          <a:pt x="722" y="1290"/>
                          <a:pt x="722" y="1290"/>
                          <a:pt x="722" y="1290"/>
                        </a:cubicBezTo>
                        <a:cubicBezTo>
                          <a:pt x="725" y="1287"/>
                          <a:pt x="725" y="1287"/>
                          <a:pt x="725" y="1287"/>
                        </a:cubicBezTo>
                        <a:cubicBezTo>
                          <a:pt x="728" y="1285"/>
                          <a:pt x="728" y="1285"/>
                          <a:pt x="728" y="1285"/>
                        </a:cubicBezTo>
                        <a:cubicBezTo>
                          <a:pt x="734" y="1283"/>
                          <a:pt x="734" y="1283"/>
                          <a:pt x="734" y="1283"/>
                        </a:cubicBezTo>
                        <a:cubicBezTo>
                          <a:pt x="736" y="1279"/>
                          <a:pt x="736" y="1279"/>
                          <a:pt x="736" y="1279"/>
                        </a:cubicBezTo>
                        <a:cubicBezTo>
                          <a:pt x="739" y="1275"/>
                          <a:pt x="739" y="1275"/>
                          <a:pt x="739" y="1275"/>
                        </a:cubicBezTo>
                        <a:cubicBezTo>
                          <a:pt x="739" y="1270"/>
                          <a:pt x="739" y="1270"/>
                          <a:pt x="739" y="1270"/>
                        </a:cubicBezTo>
                        <a:cubicBezTo>
                          <a:pt x="741" y="1266"/>
                          <a:pt x="741" y="1266"/>
                          <a:pt x="741" y="1266"/>
                        </a:cubicBezTo>
                        <a:cubicBezTo>
                          <a:pt x="743" y="1262"/>
                          <a:pt x="743" y="1262"/>
                          <a:pt x="743" y="1262"/>
                        </a:cubicBezTo>
                        <a:cubicBezTo>
                          <a:pt x="745" y="1261"/>
                          <a:pt x="745" y="1261"/>
                          <a:pt x="745" y="1261"/>
                        </a:cubicBezTo>
                        <a:cubicBezTo>
                          <a:pt x="748" y="1262"/>
                          <a:pt x="748" y="1262"/>
                          <a:pt x="748" y="1262"/>
                        </a:cubicBezTo>
                        <a:cubicBezTo>
                          <a:pt x="751" y="1267"/>
                          <a:pt x="751" y="1267"/>
                          <a:pt x="751" y="1267"/>
                        </a:cubicBezTo>
                        <a:cubicBezTo>
                          <a:pt x="756" y="1277"/>
                          <a:pt x="756" y="1277"/>
                          <a:pt x="756" y="1277"/>
                        </a:cubicBezTo>
                        <a:cubicBezTo>
                          <a:pt x="759" y="1281"/>
                          <a:pt x="759" y="1281"/>
                          <a:pt x="759" y="1281"/>
                        </a:cubicBezTo>
                        <a:cubicBezTo>
                          <a:pt x="773" y="1297"/>
                          <a:pt x="773" y="1297"/>
                          <a:pt x="773" y="1297"/>
                        </a:cubicBezTo>
                        <a:cubicBezTo>
                          <a:pt x="778" y="1304"/>
                          <a:pt x="778" y="1304"/>
                          <a:pt x="778" y="1304"/>
                        </a:cubicBezTo>
                        <a:cubicBezTo>
                          <a:pt x="780" y="1308"/>
                          <a:pt x="780" y="1308"/>
                          <a:pt x="780" y="1308"/>
                        </a:cubicBezTo>
                        <a:cubicBezTo>
                          <a:pt x="786" y="1330"/>
                          <a:pt x="786" y="1330"/>
                          <a:pt x="786" y="1330"/>
                        </a:cubicBezTo>
                        <a:cubicBezTo>
                          <a:pt x="788" y="1333"/>
                          <a:pt x="788" y="1333"/>
                          <a:pt x="788" y="1333"/>
                        </a:cubicBezTo>
                        <a:cubicBezTo>
                          <a:pt x="791" y="1335"/>
                          <a:pt x="791" y="1335"/>
                          <a:pt x="791" y="1335"/>
                        </a:cubicBezTo>
                        <a:cubicBezTo>
                          <a:pt x="793" y="1335"/>
                          <a:pt x="793" y="1335"/>
                          <a:pt x="793" y="1335"/>
                        </a:cubicBezTo>
                        <a:cubicBezTo>
                          <a:pt x="794" y="1333"/>
                          <a:pt x="794" y="1333"/>
                          <a:pt x="794" y="1333"/>
                        </a:cubicBezTo>
                        <a:cubicBezTo>
                          <a:pt x="795" y="1328"/>
                          <a:pt x="795" y="1328"/>
                          <a:pt x="795" y="1328"/>
                        </a:cubicBezTo>
                        <a:cubicBezTo>
                          <a:pt x="795" y="1324"/>
                          <a:pt x="795" y="1324"/>
                          <a:pt x="795" y="1324"/>
                        </a:cubicBezTo>
                        <a:cubicBezTo>
                          <a:pt x="794" y="1322"/>
                          <a:pt x="794" y="1322"/>
                          <a:pt x="794" y="1322"/>
                        </a:cubicBezTo>
                        <a:cubicBezTo>
                          <a:pt x="794" y="1319"/>
                          <a:pt x="794" y="1319"/>
                          <a:pt x="794" y="1319"/>
                        </a:cubicBezTo>
                        <a:cubicBezTo>
                          <a:pt x="793" y="1316"/>
                          <a:pt x="793" y="1316"/>
                          <a:pt x="793" y="1316"/>
                        </a:cubicBezTo>
                        <a:cubicBezTo>
                          <a:pt x="793" y="1313"/>
                          <a:pt x="793" y="1313"/>
                          <a:pt x="793" y="1313"/>
                        </a:cubicBezTo>
                        <a:cubicBezTo>
                          <a:pt x="794" y="1311"/>
                          <a:pt x="794" y="1311"/>
                          <a:pt x="794" y="1311"/>
                        </a:cubicBezTo>
                        <a:cubicBezTo>
                          <a:pt x="794" y="1309"/>
                          <a:pt x="794" y="1309"/>
                          <a:pt x="794" y="1309"/>
                        </a:cubicBezTo>
                        <a:cubicBezTo>
                          <a:pt x="797" y="1307"/>
                          <a:pt x="797" y="1307"/>
                          <a:pt x="797" y="1307"/>
                        </a:cubicBezTo>
                        <a:cubicBezTo>
                          <a:pt x="800" y="1306"/>
                          <a:pt x="800" y="1306"/>
                          <a:pt x="800" y="1306"/>
                        </a:cubicBezTo>
                        <a:cubicBezTo>
                          <a:pt x="803" y="1305"/>
                          <a:pt x="803" y="1305"/>
                          <a:pt x="803" y="1305"/>
                        </a:cubicBezTo>
                        <a:cubicBezTo>
                          <a:pt x="805" y="1306"/>
                          <a:pt x="805" y="1306"/>
                          <a:pt x="805" y="1306"/>
                        </a:cubicBezTo>
                        <a:cubicBezTo>
                          <a:pt x="813" y="1309"/>
                          <a:pt x="813" y="1309"/>
                          <a:pt x="813" y="1309"/>
                        </a:cubicBezTo>
                        <a:cubicBezTo>
                          <a:pt x="818" y="1323"/>
                          <a:pt x="818" y="1323"/>
                          <a:pt x="818" y="1323"/>
                        </a:cubicBezTo>
                        <a:cubicBezTo>
                          <a:pt x="821" y="1339"/>
                          <a:pt x="821" y="1339"/>
                          <a:pt x="821" y="1339"/>
                        </a:cubicBezTo>
                        <a:cubicBezTo>
                          <a:pt x="822" y="1340"/>
                          <a:pt x="822" y="1340"/>
                          <a:pt x="822" y="1340"/>
                        </a:cubicBezTo>
                        <a:cubicBezTo>
                          <a:pt x="825" y="1345"/>
                          <a:pt x="825" y="1345"/>
                          <a:pt x="825" y="1345"/>
                        </a:cubicBezTo>
                        <a:cubicBezTo>
                          <a:pt x="829" y="1356"/>
                          <a:pt x="829" y="1356"/>
                          <a:pt x="829" y="1356"/>
                        </a:cubicBezTo>
                        <a:cubicBezTo>
                          <a:pt x="830" y="1361"/>
                          <a:pt x="830" y="1361"/>
                          <a:pt x="830" y="1361"/>
                        </a:cubicBezTo>
                        <a:cubicBezTo>
                          <a:pt x="832" y="1362"/>
                          <a:pt x="832" y="1362"/>
                          <a:pt x="832" y="1362"/>
                        </a:cubicBezTo>
                        <a:cubicBezTo>
                          <a:pt x="832" y="1364"/>
                          <a:pt x="832" y="1364"/>
                          <a:pt x="832" y="1364"/>
                        </a:cubicBezTo>
                        <a:cubicBezTo>
                          <a:pt x="834" y="1367"/>
                          <a:pt x="834" y="1367"/>
                          <a:pt x="834" y="1367"/>
                        </a:cubicBezTo>
                        <a:cubicBezTo>
                          <a:pt x="837" y="1370"/>
                          <a:pt x="837" y="1370"/>
                          <a:pt x="837" y="1370"/>
                        </a:cubicBezTo>
                        <a:cubicBezTo>
                          <a:pt x="839" y="1373"/>
                          <a:pt x="839" y="1373"/>
                          <a:pt x="839" y="1373"/>
                        </a:cubicBezTo>
                        <a:cubicBezTo>
                          <a:pt x="840" y="1375"/>
                          <a:pt x="840" y="1375"/>
                          <a:pt x="840" y="1375"/>
                        </a:cubicBezTo>
                        <a:cubicBezTo>
                          <a:pt x="841" y="1376"/>
                          <a:pt x="841" y="1376"/>
                          <a:pt x="841" y="1376"/>
                        </a:cubicBezTo>
                        <a:cubicBezTo>
                          <a:pt x="843" y="1377"/>
                          <a:pt x="843" y="1377"/>
                          <a:pt x="843" y="1377"/>
                        </a:cubicBezTo>
                        <a:cubicBezTo>
                          <a:pt x="845" y="1379"/>
                          <a:pt x="845" y="1379"/>
                          <a:pt x="845" y="1379"/>
                        </a:cubicBezTo>
                        <a:cubicBezTo>
                          <a:pt x="847" y="1381"/>
                          <a:pt x="847" y="1381"/>
                          <a:pt x="847" y="1381"/>
                        </a:cubicBezTo>
                        <a:cubicBezTo>
                          <a:pt x="863" y="1379"/>
                          <a:pt x="863" y="1379"/>
                          <a:pt x="863" y="1379"/>
                        </a:cubicBezTo>
                        <a:cubicBezTo>
                          <a:pt x="880" y="1380"/>
                          <a:pt x="880" y="1380"/>
                          <a:pt x="880" y="1380"/>
                        </a:cubicBezTo>
                        <a:cubicBezTo>
                          <a:pt x="899" y="1376"/>
                          <a:pt x="899" y="1376"/>
                          <a:pt x="899" y="1376"/>
                        </a:cubicBezTo>
                        <a:cubicBezTo>
                          <a:pt x="905" y="1377"/>
                          <a:pt x="905" y="1377"/>
                          <a:pt x="905" y="1377"/>
                        </a:cubicBezTo>
                        <a:cubicBezTo>
                          <a:pt x="909" y="1378"/>
                          <a:pt x="909" y="1378"/>
                          <a:pt x="909" y="1378"/>
                        </a:cubicBezTo>
                        <a:cubicBezTo>
                          <a:pt x="912" y="1381"/>
                          <a:pt x="912" y="1381"/>
                          <a:pt x="912" y="1381"/>
                        </a:cubicBezTo>
                        <a:cubicBezTo>
                          <a:pt x="916" y="1382"/>
                          <a:pt x="916" y="1382"/>
                          <a:pt x="916" y="1382"/>
                        </a:cubicBezTo>
                        <a:cubicBezTo>
                          <a:pt x="926" y="1383"/>
                          <a:pt x="926" y="1383"/>
                          <a:pt x="926" y="1383"/>
                        </a:cubicBezTo>
                        <a:cubicBezTo>
                          <a:pt x="929" y="1384"/>
                          <a:pt x="929" y="1384"/>
                          <a:pt x="929" y="1384"/>
                        </a:cubicBezTo>
                        <a:cubicBezTo>
                          <a:pt x="934" y="1388"/>
                          <a:pt x="934" y="1388"/>
                          <a:pt x="934" y="1388"/>
                        </a:cubicBezTo>
                        <a:cubicBezTo>
                          <a:pt x="937" y="1389"/>
                          <a:pt x="937" y="1389"/>
                          <a:pt x="937" y="1389"/>
                        </a:cubicBezTo>
                        <a:cubicBezTo>
                          <a:pt x="943" y="1388"/>
                          <a:pt x="943" y="1388"/>
                          <a:pt x="943" y="1388"/>
                        </a:cubicBezTo>
                        <a:cubicBezTo>
                          <a:pt x="968" y="1382"/>
                          <a:pt x="968" y="1382"/>
                          <a:pt x="968" y="1382"/>
                        </a:cubicBezTo>
                        <a:cubicBezTo>
                          <a:pt x="990" y="1380"/>
                          <a:pt x="990" y="1380"/>
                          <a:pt x="990" y="1380"/>
                        </a:cubicBezTo>
                        <a:cubicBezTo>
                          <a:pt x="996" y="1377"/>
                          <a:pt x="996" y="1377"/>
                          <a:pt x="996" y="1377"/>
                        </a:cubicBezTo>
                        <a:cubicBezTo>
                          <a:pt x="1002" y="1374"/>
                          <a:pt x="1002" y="1374"/>
                          <a:pt x="1002" y="1374"/>
                        </a:cubicBezTo>
                        <a:cubicBezTo>
                          <a:pt x="1008" y="1366"/>
                          <a:pt x="1008" y="1366"/>
                          <a:pt x="1008" y="1366"/>
                        </a:cubicBezTo>
                        <a:cubicBezTo>
                          <a:pt x="1010" y="1359"/>
                          <a:pt x="1010" y="1359"/>
                          <a:pt x="1010" y="1359"/>
                        </a:cubicBezTo>
                        <a:cubicBezTo>
                          <a:pt x="1014" y="1350"/>
                          <a:pt x="1014" y="1350"/>
                          <a:pt x="1014" y="1350"/>
                        </a:cubicBezTo>
                        <a:cubicBezTo>
                          <a:pt x="1016" y="1347"/>
                          <a:pt x="1016" y="1347"/>
                          <a:pt x="1016" y="1347"/>
                        </a:cubicBezTo>
                        <a:cubicBezTo>
                          <a:pt x="1018" y="1346"/>
                          <a:pt x="1018" y="1346"/>
                          <a:pt x="1018" y="1346"/>
                        </a:cubicBezTo>
                        <a:cubicBezTo>
                          <a:pt x="1022" y="1347"/>
                          <a:pt x="1022" y="1347"/>
                          <a:pt x="1022" y="1347"/>
                        </a:cubicBezTo>
                        <a:cubicBezTo>
                          <a:pt x="1025" y="1347"/>
                          <a:pt x="1025" y="1347"/>
                          <a:pt x="1025" y="1347"/>
                        </a:cubicBezTo>
                        <a:cubicBezTo>
                          <a:pt x="1028" y="1346"/>
                          <a:pt x="1028" y="1346"/>
                          <a:pt x="1028" y="1346"/>
                        </a:cubicBezTo>
                        <a:cubicBezTo>
                          <a:pt x="1041" y="1331"/>
                          <a:pt x="1041" y="1331"/>
                          <a:pt x="1041" y="1331"/>
                        </a:cubicBezTo>
                        <a:cubicBezTo>
                          <a:pt x="1042" y="1328"/>
                          <a:pt x="1042" y="1328"/>
                          <a:pt x="1042" y="1328"/>
                        </a:cubicBezTo>
                        <a:cubicBezTo>
                          <a:pt x="1042" y="1325"/>
                          <a:pt x="1042" y="1325"/>
                          <a:pt x="1042" y="1325"/>
                        </a:cubicBezTo>
                        <a:cubicBezTo>
                          <a:pt x="1042" y="1324"/>
                          <a:pt x="1042" y="1324"/>
                          <a:pt x="1042" y="1324"/>
                        </a:cubicBezTo>
                        <a:cubicBezTo>
                          <a:pt x="1041" y="1323"/>
                          <a:pt x="1041" y="1323"/>
                          <a:pt x="1041" y="1323"/>
                        </a:cubicBezTo>
                        <a:cubicBezTo>
                          <a:pt x="1041" y="1321"/>
                          <a:pt x="1041" y="1321"/>
                          <a:pt x="1041" y="1321"/>
                        </a:cubicBezTo>
                        <a:cubicBezTo>
                          <a:pt x="1041" y="1318"/>
                          <a:pt x="1041" y="1318"/>
                          <a:pt x="1041" y="1318"/>
                        </a:cubicBezTo>
                        <a:cubicBezTo>
                          <a:pt x="1042" y="1316"/>
                          <a:pt x="1042" y="1316"/>
                          <a:pt x="1042" y="1316"/>
                        </a:cubicBezTo>
                        <a:cubicBezTo>
                          <a:pt x="1045" y="1311"/>
                          <a:pt x="1045" y="1311"/>
                          <a:pt x="1045" y="1311"/>
                        </a:cubicBezTo>
                        <a:cubicBezTo>
                          <a:pt x="1045" y="1309"/>
                          <a:pt x="1045" y="1309"/>
                          <a:pt x="1045" y="1309"/>
                        </a:cubicBezTo>
                        <a:cubicBezTo>
                          <a:pt x="1043" y="1304"/>
                          <a:pt x="1043" y="1304"/>
                          <a:pt x="1043" y="1304"/>
                        </a:cubicBezTo>
                        <a:cubicBezTo>
                          <a:pt x="1043" y="1301"/>
                          <a:pt x="1043" y="1301"/>
                          <a:pt x="1043" y="1301"/>
                        </a:cubicBezTo>
                        <a:cubicBezTo>
                          <a:pt x="1043" y="1300"/>
                          <a:pt x="1043" y="1300"/>
                          <a:pt x="1043" y="1300"/>
                        </a:cubicBezTo>
                        <a:cubicBezTo>
                          <a:pt x="1045" y="1299"/>
                          <a:pt x="1045" y="1299"/>
                          <a:pt x="1045" y="1299"/>
                        </a:cubicBezTo>
                        <a:cubicBezTo>
                          <a:pt x="1050" y="1299"/>
                          <a:pt x="1050" y="1299"/>
                          <a:pt x="1050" y="1299"/>
                        </a:cubicBezTo>
                        <a:cubicBezTo>
                          <a:pt x="1054" y="1300"/>
                          <a:pt x="1054" y="1300"/>
                          <a:pt x="1054" y="1300"/>
                        </a:cubicBezTo>
                        <a:cubicBezTo>
                          <a:pt x="1059" y="1300"/>
                          <a:pt x="1059" y="1300"/>
                          <a:pt x="1059" y="1300"/>
                        </a:cubicBezTo>
                        <a:cubicBezTo>
                          <a:pt x="1062" y="1299"/>
                          <a:pt x="1062" y="1299"/>
                          <a:pt x="1062" y="1299"/>
                        </a:cubicBezTo>
                        <a:cubicBezTo>
                          <a:pt x="1073" y="1290"/>
                          <a:pt x="1073" y="1290"/>
                          <a:pt x="1073" y="1290"/>
                        </a:cubicBezTo>
                        <a:cubicBezTo>
                          <a:pt x="1077" y="1287"/>
                          <a:pt x="1077" y="1287"/>
                          <a:pt x="1077" y="1287"/>
                        </a:cubicBezTo>
                        <a:cubicBezTo>
                          <a:pt x="1102" y="1274"/>
                          <a:pt x="1102" y="1274"/>
                          <a:pt x="1102" y="1274"/>
                        </a:cubicBezTo>
                        <a:cubicBezTo>
                          <a:pt x="1106" y="1275"/>
                          <a:pt x="1106" y="1275"/>
                          <a:pt x="1106" y="1275"/>
                        </a:cubicBezTo>
                        <a:cubicBezTo>
                          <a:pt x="1108" y="1277"/>
                          <a:pt x="1108" y="1277"/>
                          <a:pt x="1108" y="1277"/>
                        </a:cubicBezTo>
                        <a:cubicBezTo>
                          <a:pt x="1110" y="1278"/>
                          <a:pt x="1110" y="1278"/>
                          <a:pt x="1110" y="1278"/>
                        </a:cubicBezTo>
                        <a:cubicBezTo>
                          <a:pt x="1113" y="1278"/>
                          <a:pt x="1113" y="1278"/>
                          <a:pt x="1113" y="1278"/>
                        </a:cubicBezTo>
                        <a:cubicBezTo>
                          <a:pt x="1116" y="1274"/>
                          <a:pt x="1116" y="1274"/>
                          <a:pt x="1116" y="1274"/>
                        </a:cubicBezTo>
                        <a:cubicBezTo>
                          <a:pt x="1119" y="1271"/>
                          <a:pt x="1119" y="1271"/>
                          <a:pt x="1119" y="1271"/>
                        </a:cubicBezTo>
                        <a:cubicBezTo>
                          <a:pt x="1119" y="1266"/>
                          <a:pt x="1119" y="1266"/>
                          <a:pt x="1119" y="1266"/>
                        </a:cubicBezTo>
                        <a:cubicBezTo>
                          <a:pt x="1119" y="1262"/>
                          <a:pt x="1119" y="1262"/>
                          <a:pt x="1119" y="1262"/>
                        </a:cubicBezTo>
                        <a:cubicBezTo>
                          <a:pt x="1118" y="1260"/>
                          <a:pt x="1118" y="1260"/>
                          <a:pt x="1118" y="1260"/>
                        </a:cubicBezTo>
                        <a:cubicBezTo>
                          <a:pt x="1117" y="1257"/>
                          <a:pt x="1117" y="1257"/>
                          <a:pt x="1117" y="1257"/>
                        </a:cubicBezTo>
                        <a:cubicBezTo>
                          <a:pt x="1116" y="1255"/>
                          <a:pt x="1116" y="1255"/>
                          <a:pt x="1116" y="1255"/>
                        </a:cubicBezTo>
                        <a:cubicBezTo>
                          <a:pt x="1118" y="1254"/>
                          <a:pt x="1118" y="1254"/>
                          <a:pt x="1118" y="1254"/>
                        </a:cubicBezTo>
                        <a:cubicBezTo>
                          <a:pt x="1121" y="1252"/>
                          <a:pt x="1121" y="1252"/>
                          <a:pt x="1121" y="1252"/>
                        </a:cubicBezTo>
                        <a:cubicBezTo>
                          <a:pt x="1126" y="1252"/>
                          <a:pt x="1126" y="1252"/>
                          <a:pt x="1126" y="1252"/>
                        </a:cubicBezTo>
                        <a:cubicBezTo>
                          <a:pt x="1138" y="1252"/>
                          <a:pt x="1138" y="1252"/>
                          <a:pt x="1138" y="1252"/>
                        </a:cubicBezTo>
                        <a:cubicBezTo>
                          <a:pt x="1142" y="1253"/>
                          <a:pt x="1142" y="1253"/>
                          <a:pt x="1142" y="1253"/>
                        </a:cubicBezTo>
                        <a:cubicBezTo>
                          <a:pt x="1144" y="1255"/>
                          <a:pt x="1144" y="1255"/>
                          <a:pt x="1144" y="1255"/>
                        </a:cubicBezTo>
                        <a:cubicBezTo>
                          <a:pt x="1146" y="1256"/>
                          <a:pt x="1146" y="1256"/>
                          <a:pt x="1146" y="1256"/>
                        </a:cubicBezTo>
                        <a:cubicBezTo>
                          <a:pt x="1168" y="1227"/>
                          <a:pt x="1197" y="1192"/>
                          <a:pt x="1205" y="1190"/>
                        </a:cubicBezTo>
                        <a:cubicBezTo>
                          <a:pt x="1218" y="1186"/>
                          <a:pt x="1238" y="1181"/>
                          <a:pt x="1243" y="1175"/>
                        </a:cubicBezTo>
                        <a:cubicBezTo>
                          <a:pt x="1249" y="1170"/>
                          <a:pt x="1285" y="1115"/>
                          <a:pt x="1321" y="1102"/>
                        </a:cubicBezTo>
                        <a:cubicBezTo>
                          <a:pt x="1357" y="1089"/>
                          <a:pt x="1391" y="1077"/>
                          <a:pt x="1391" y="1071"/>
                        </a:cubicBezTo>
                        <a:cubicBezTo>
                          <a:pt x="1391" y="1066"/>
                          <a:pt x="1383" y="1055"/>
                          <a:pt x="1390" y="1054"/>
                        </a:cubicBezTo>
                        <a:cubicBezTo>
                          <a:pt x="1397" y="1053"/>
                          <a:pt x="1431" y="1043"/>
                          <a:pt x="1450" y="1037"/>
                        </a:cubicBezTo>
                        <a:cubicBezTo>
                          <a:pt x="1469" y="1030"/>
                          <a:pt x="1513" y="1021"/>
                          <a:pt x="1518" y="1014"/>
                        </a:cubicBezTo>
                        <a:cubicBezTo>
                          <a:pt x="1523" y="1007"/>
                          <a:pt x="1562" y="1002"/>
                          <a:pt x="1585" y="997"/>
                        </a:cubicBezTo>
                        <a:cubicBezTo>
                          <a:pt x="1607" y="991"/>
                          <a:pt x="1671" y="967"/>
                          <a:pt x="1675" y="963"/>
                        </a:cubicBezTo>
                        <a:cubicBezTo>
                          <a:pt x="1679" y="959"/>
                          <a:pt x="1667" y="954"/>
                          <a:pt x="1669" y="950"/>
                        </a:cubicBezTo>
                        <a:cubicBezTo>
                          <a:pt x="1671" y="944"/>
                          <a:pt x="1689" y="952"/>
                          <a:pt x="1694" y="949"/>
                        </a:cubicBezTo>
                        <a:cubicBezTo>
                          <a:pt x="1711" y="938"/>
                          <a:pt x="1721" y="895"/>
                          <a:pt x="1734" y="881"/>
                        </a:cubicBezTo>
                        <a:cubicBezTo>
                          <a:pt x="1749" y="864"/>
                          <a:pt x="1788" y="841"/>
                          <a:pt x="1807" y="829"/>
                        </a:cubicBezTo>
                        <a:cubicBezTo>
                          <a:pt x="1811" y="826"/>
                          <a:pt x="1819" y="824"/>
                          <a:pt x="1822" y="821"/>
                        </a:cubicBezTo>
                        <a:cubicBezTo>
                          <a:pt x="1827" y="816"/>
                          <a:pt x="1840" y="804"/>
                          <a:pt x="1837" y="798"/>
                        </a:cubicBezTo>
                        <a:cubicBezTo>
                          <a:pt x="1834" y="792"/>
                          <a:pt x="1816" y="803"/>
                          <a:pt x="1811" y="798"/>
                        </a:cubicBezTo>
                        <a:cubicBezTo>
                          <a:pt x="1807" y="793"/>
                          <a:pt x="1811" y="778"/>
                          <a:pt x="1813" y="771"/>
                        </a:cubicBezTo>
                        <a:cubicBezTo>
                          <a:pt x="1816" y="761"/>
                          <a:pt x="1829" y="744"/>
                          <a:pt x="1837" y="737"/>
                        </a:cubicBezTo>
                        <a:cubicBezTo>
                          <a:pt x="1851" y="723"/>
                          <a:pt x="1895" y="713"/>
                          <a:pt x="1903" y="695"/>
                        </a:cubicBezTo>
                        <a:cubicBezTo>
                          <a:pt x="1907" y="688"/>
                          <a:pt x="1905" y="670"/>
                          <a:pt x="1899" y="665"/>
                        </a:cubicBezTo>
                        <a:cubicBezTo>
                          <a:pt x="1892" y="658"/>
                          <a:pt x="1866" y="669"/>
                          <a:pt x="1861" y="661"/>
                        </a:cubicBezTo>
                        <a:cubicBezTo>
                          <a:pt x="1859" y="658"/>
                          <a:pt x="1862" y="651"/>
                          <a:pt x="1865" y="650"/>
                        </a:cubicBezTo>
                        <a:cubicBezTo>
                          <a:pt x="1869" y="648"/>
                          <a:pt x="1878" y="657"/>
                          <a:pt x="1882" y="654"/>
                        </a:cubicBezTo>
                        <a:cubicBezTo>
                          <a:pt x="1890" y="649"/>
                          <a:pt x="1888" y="626"/>
                          <a:pt x="1886" y="617"/>
                        </a:cubicBezTo>
                        <a:cubicBezTo>
                          <a:pt x="1882" y="594"/>
                          <a:pt x="1850" y="557"/>
                          <a:pt x="1843" y="535"/>
                        </a:cubicBezTo>
                        <a:cubicBezTo>
                          <a:pt x="1840" y="526"/>
                          <a:pt x="1839" y="505"/>
                          <a:pt x="1839" y="495"/>
                        </a:cubicBezTo>
                        <a:cubicBezTo>
                          <a:pt x="1839" y="495"/>
                          <a:pt x="1882" y="429"/>
                          <a:pt x="1893" y="426"/>
                        </a:cubicBezTo>
                        <a:cubicBezTo>
                          <a:pt x="1903" y="423"/>
                          <a:pt x="1954" y="381"/>
                          <a:pt x="1962" y="378"/>
                        </a:cubicBezTo>
                        <a:cubicBezTo>
                          <a:pt x="1970" y="375"/>
                          <a:pt x="2019" y="370"/>
                          <a:pt x="2033" y="367"/>
                        </a:cubicBezTo>
                        <a:cubicBezTo>
                          <a:pt x="2043" y="365"/>
                          <a:pt x="2058" y="355"/>
                          <a:pt x="2074" y="348"/>
                        </a:cubicBezTo>
                        <a:cubicBezTo>
                          <a:pt x="2074" y="348"/>
                          <a:pt x="2074" y="348"/>
                          <a:pt x="2074" y="348"/>
                        </a:cubicBez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39" name="Freeform 201">
                    <a:extLst>
                      <a:ext uri="{FF2B5EF4-FFF2-40B4-BE49-F238E27FC236}">
                        <a16:creationId xmlns:a16="http://schemas.microsoft.com/office/drawing/2014/main" id="{A7A54315-32F6-16C9-A0EE-2F95F539D1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565664" y="3425554"/>
                    <a:ext cx="533681" cy="877326"/>
                  </a:xfrm>
                  <a:custGeom>
                    <a:avLst/>
                    <a:gdLst>
                      <a:gd name="T0" fmla="*/ 2670 w 2842"/>
                      <a:gd name="T1" fmla="*/ 1078 h 4672"/>
                      <a:gd name="T2" fmla="*/ 2838 w 2842"/>
                      <a:gd name="T3" fmla="*/ 878 h 4672"/>
                      <a:gd name="T4" fmla="*/ 2696 w 2842"/>
                      <a:gd name="T5" fmla="*/ 810 h 4672"/>
                      <a:gd name="T6" fmla="*/ 2610 w 2842"/>
                      <a:gd name="T7" fmla="*/ 564 h 4672"/>
                      <a:gd name="T8" fmla="*/ 2564 w 2842"/>
                      <a:gd name="T9" fmla="*/ 468 h 4672"/>
                      <a:gd name="T10" fmla="*/ 2532 w 2842"/>
                      <a:gd name="T11" fmla="*/ 378 h 4672"/>
                      <a:gd name="T12" fmla="*/ 2390 w 2842"/>
                      <a:gd name="T13" fmla="*/ 334 h 4672"/>
                      <a:gd name="T14" fmla="*/ 2204 w 2842"/>
                      <a:gd name="T15" fmla="*/ 18 h 4672"/>
                      <a:gd name="T16" fmla="*/ 1990 w 2842"/>
                      <a:gd name="T17" fmla="*/ 136 h 4672"/>
                      <a:gd name="T18" fmla="*/ 1666 w 2842"/>
                      <a:gd name="T19" fmla="*/ 126 h 4672"/>
                      <a:gd name="T20" fmla="*/ 1142 w 2842"/>
                      <a:gd name="T21" fmla="*/ 174 h 4672"/>
                      <a:gd name="T22" fmla="*/ 968 w 2842"/>
                      <a:gd name="T23" fmla="*/ 312 h 4672"/>
                      <a:gd name="T24" fmla="*/ 1052 w 2842"/>
                      <a:gd name="T25" fmla="*/ 396 h 4672"/>
                      <a:gd name="T26" fmla="*/ 1318 w 2842"/>
                      <a:gd name="T27" fmla="*/ 642 h 4672"/>
                      <a:gd name="T28" fmla="*/ 1052 w 2842"/>
                      <a:gd name="T29" fmla="*/ 944 h 4672"/>
                      <a:gd name="T30" fmla="*/ 854 w 2842"/>
                      <a:gd name="T31" fmla="*/ 1192 h 4672"/>
                      <a:gd name="T32" fmla="*/ 638 w 2842"/>
                      <a:gd name="T33" fmla="*/ 1196 h 4672"/>
                      <a:gd name="T34" fmla="*/ 518 w 2842"/>
                      <a:gd name="T35" fmla="*/ 1508 h 4672"/>
                      <a:gd name="T36" fmla="*/ 320 w 2842"/>
                      <a:gd name="T37" fmla="*/ 1868 h 4672"/>
                      <a:gd name="T38" fmla="*/ 142 w 2842"/>
                      <a:gd name="T39" fmla="*/ 2268 h 4672"/>
                      <a:gd name="T40" fmla="*/ 202 w 2842"/>
                      <a:gd name="T41" fmla="*/ 2436 h 4672"/>
                      <a:gd name="T42" fmla="*/ 198 w 2842"/>
                      <a:gd name="T43" fmla="*/ 2668 h 4672"/>
                      <a:gd name="T44" fmla="*/ 242 w 2842"/>
                      <a:gd name="T45" fmla="*/ 2814 h 4672"/>
                      <a:gd name="T46" fmla="*/ 202 w 2842"/>
                      <a:gd name="T47" fmla="*/ 2994 h 4672"/>
                      <a:gd name="T48" fmla="*/ 118 w 2842"/>
                      <a:gd name="T49" fmla="*/ 3132 h 4672"/>
                      <a:gd name="T50" fmla="*/ 144 w 2842"/>
                      <a:gd name="T51" fmla="*/ 3218 h 4672"/>
                      <a:gd name="T52" fmla="*/ 226 w 2842"/>
                      <a:gd name="T53" fmla="*/ 3284 h 4672"/>
                      <a:gd name="T54" fmla="*/ 438 w 2842"/>
                      <a:gd name="T55" fmla="*/ 3466 h 4672"/>
                      <a:gd name="T56" fmla="*/ 314 w 2842"/>
                      <a:gd name="T57" fmla="*/ 3596 h 4672"/>
                      <a:gd name="T58" fmla="*/ 106 w 2842"/>
                      <a:gd name="T59" fmla="*/ 3600 h 4672"/>
                      <a:gd name="T60" fmla="*/ 16 w 2842"/>
                      <a:gd name="T61" fmla="*/ 4006 h 4672"/>
                      <a:gd name="T62" fmla="*/ 168 w 2842"/>
                      <a:gd name="T63" fmla="*/ 4088 h 4672"/>
                      <a:gd name="T64" fmla="*/ 322 w 2842"/>
                      <a:gd name="T65" fmla="*/ 4360 h 4672"/>
                      <a:gd name="T66" fmla="*/ 410 w 2842"/>
                      <a:gd name="T67" fmla="*/ 4398 h 4672"/>
                      <a:gd name="T68" fmla="*/ 514 w 2842"/>
                      <a:gd name="T69" fmla="*/ 4650 h 4672"/>
                      <a:gd name="T70" fmla="*/ 860 w 2842"/>
                      <a:gd name="T71" fmla="*/ 4664 h 4672"/>
                      <a:gd name="T72" fmla="*/ 878 w 2842"/>
                      <a:gd name="T73" fmla="*/ 4548 h 4672"/>
                      <a:gd name="T74" fmla="*/ 922 w 2842"/>
                      <a:gd name="T75" fmla="*/ 4402 h 4672"/>
                      <a:gd name="T76" fmla="*/ 1016 w 2842"/>
                      <a:gd name="T77" fmla="*/ 4248 h 4672"/>
                      <a:gd name="T78" fmla="*/ 1220 w 2842"/>
                      <a:gd name="T79" fmla="*/ 4046 h 4672"/>
                      <a:gd name="T80" fmla="*/ 1284 w 2842"/>
                      <a:gd name="T81" fmla="*/ 3944 h 4672"/>
                      <a:gd name="T82" fmla="*/ 1374 w 2842"/>
                      <a:gd name="T83" fmla="*/ 3812 h 4672"/>
                      <a:gd name="T84" fmla="*/ 1362 w 2842"/>
                      <a:gd name="T85" fmla="*/ 3614 h 4672"/>
                      <a:gd name="T86" fmla="*/ 1340 w 2842"/>
                      <a:gd name="T87" fmla="*/ 3450 h 4672"/>
                      <a:gd name="T88" fmla="*/ 1254 w 2842"/>
                      <a:gd name="T89" fmla="*/ 3202 h 4672"/>
                      <a:gd name="T90" fmla="*/ 1158 w 2842"/>
                      <a:gd name="T91" fmla="*/ 3002 h 4672"/>
                      <a:gd name="T92" fmla="*/ 1284 w 2842"/>
                      <a:gd name="T93" fmla="*/ 3002 h 4672"/>
                      <a:gd name="T94" fmla="*/ 1444 w 2842"/>
                      <a:gd name="T95" fmla="*/ 3164 h 4672"/>
                      <a:gd name="T96" fmla="*/ 1630 w 2842"/>
                      <a:gd name="T97" fmla="*/ 3172 h 4672"/>
                      <a:gd name="T98" fmla="*/ 1706 w 2842"/>
                      <a:gd name="T99" fmla="*/ 3098 h 4672"/>
                      <a:gd name="T100" fmla="*/ 1628 w 2842"/>
                      <a:gd name="T101" fmla="*/ 3022 h 4672"/>
                      <a:gd name="T102" fmla="*/ 1512 w 2842"/>
                      <a:gd name="T103" fmla="*/ 2810 h 4672"/>
                      <a:gd name="T104" fmla="*/ 1474 w 2842"/>
                      <a:gd name="T105" fmla="*/ 2740 h 4672"/>
                      <a:gd name="T106" fmla="*/ 1464 w 2842"/>
                      <a:gd name="T107" fmla="*/ 2466 h 4672"/>
                      <a:gd name="T108" fmla="*/ 1580 w 2842"/>
                      <a:gd name="T109" fmla="*/ 2428 h 4672"/>
                      <a:gd name="T110" fmla="*/ 1770 w 2842"/>
                      <a:gd name="T111" fmla="*/ 2264 h 4672"/>
                      <a:gd name="T112" fmla="*/ 2028 w 2842"/>
                      <a:gd name="T113" fmla="*/ 2258 h 4672"/>
                      <a:gd name="T114" fmla="*/ 2160 w 2842"/>
                      <a:gd name="T115" fmla="*/ 2122 h 4672"/>
                      <a:gd name="T116" fmla="*/ 2220 w 2842"/>
                      <a:gd name="T117" fmla="*/ 1768 h 4672"/>
                      <a:gd name="T118" fmla="*/ 2288 w 2842"/>
                      <a:gd name="T119" fmla="*/ 1678 h 4672"/>
                      <a:gd name="T120" fmla="*/ 2270 w 2842"/>
                      <a:gd name="T121" fmla="*/ 1542 h 4672"/>
                      <a:gd name="T122" fmla="*/ 2578 w 2842"/>
                      <a:gd name="T123" fmla="*/ 1232 h 46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2842" h="4672">
                        <a:moveTo>
                          <a:pt x="2586" y="1186"/>
                        </a:moveTo>
                        <a:lnTo>
                          <a:pt x="2578" y="1184"/>
                        </a:lnTo>
                        <a:lnTo>
                          <a:pt x="2570" y="1170"/>
                        </a:lnTo>
                        <a:lnTo>
                          <a:pt x="2568" y="1166"/>
                        </a:lnTo>
                        <a:lnTo>
                          <a:pt x="2570" y="1154"/>
                        </a:lnTo>
                        <a:lnTo>
                          <a:pt x="2574" y="1142"/>
                        </a:lnTo>
                        <a:lnTo>
                          <a:pt x="2578" y="1128"/>
                        </a:lnTo>
                        <a:lnTo>
                          <a:pt x="2578" y="1128"/>
                        </a:lnTo>
                        <a:lnTo>
                          <a:pt x="2580" y="1124"/>
                        </a:lnTo>
                        <a:lnTo>
                          <a:pt x="2582" y="1120"/>
                        </a:lnTo>
                        <a:lnTo>
                          <a:pt x="2584" y="1118"/>
                        </a:lnTo>
                        <a:lnTo>
                          <a:pt x="2588" y="1114"/>
                        </a:lnTo>
                        <a:lnTo>
                          <a:pt x="2600" y="1108"/>
                        </a:lnTo>
                        <a:lnTo>
                          <a:pt x="2604" y="1108"/>
                        </a:lnTo>
                        <a:lnTo>
                          <a:pt x="2608" y="1104"/>
                        </a:lnTo>
                        <a:lnTo>
                          <a:pt x="2622" y="1088"/>
                        </a:lnTo>
                        <a:lnTo>
                          <a:pt x="2630" y="1082"/>
                        </a:lnTo>
                        <a:lnTo>
                          <a:pt x="2634" y="1080"/>
                        </a:lnTo>
                        <a:lnTo>
                          <a:pt x="2656" y="1082"/>
                        </a:lnTo>
                        <a:lnTo>
                          <a:pt x="2664" y="1080"/>
                        </a:lnTo>
                        <a:lnTo>
                          <a:pt x="2670" y="1078"/>
                        </a:lnTo>
                        <a:lnTo>
                          <a:pt x="2676" y="1076"/>
                        </a:lnTo>
                        <a:lnTo>
                          <a:pt x="2690" y="1062"/>
                        </a:lnTo>
                        <a:lnTo>
                          <a:pt x="2726" y="1036"/>
                        </a:lnTo>
                        <a:lnTo>
                          <a:pt x="2730" y="1032"/>
                        </a:lnTo>
                        <a:lnTo>
                          <a:pt x="2736" y="1026"/>
                        </a:lnTo>
                        <a:lnTo>
                          <a:pt x="2746" y="990"/>
                        </a:lnTo>
                        <a:lnTo>
                          <a:pt x="2750" y="982"/>
                        </a:lnTo>
                        <a:lnTo>
                          <a:pt x="2754" y="978"/>
                        </a:lnTo>
                        <a:lnTo>
                          <a:pt x="2758" y="972"/>
                        </a:lnTo>
                        <a:lnTo>
                          <a:pt x="2762" y="970"/>
                        </a:lnTo>
                        <a:lnTo>
                          <a:pt x="2776" y="966"/>
                        </a:lnTo>
                        <a:lnTo>
                          <a:pt x="2782" y="962"/>
                        </a:lnTo>
                        <a:lnTo>
                          <a:pt x="2788" y="954"/>
                        </a:lnTo>
                        <a:lnTo>
                          <a:pt x="2794" y="948"/>
                        </a:lnTo>
                        <a:lnTo>
                          <a:pt x="2822" y="930"/>
                        </a:lnTo>
                        <a:lnTo>
                          <a:pt x="2832" y="920"/>
                        </a:lnTo>
                        <a:lnTo>
                          <a:pt x="2838" y="912"/>
                        </a:lnTo>
                        <a:lnTo>
                          <a:pt x="2842" y="904"/>
                        </a:lnTo>
                        <a:lnTo>
                          <a:pt x="2842" y="896"/>
                        </a:lnTo>
                        <a:lnTo>
                          <a:pt x="2840" y="888"/>
                        </a:lnTo>
                        <a:lnTo>
                          <a:pt x="2838" y="878"/>
                        </a:lnTo>
                        <a:lnTo>
                          <a:pt x="2832" y="866"/>
                        </a:lnTo>
                        <a:lnTo>
                          <a:pt x="2828" y="856"/>
                        </a:lnTo>
                        <a:lnTo>
                          <a:pt x="2826" y="842"/>
                        </a:lnTo>
                        <a:lnTo>
                          <a:pt x="2824" y="838"/>
                        </a:lnTo>
                        <a:lnTo>
                          <a:pt x="2818" y="832"/>
                        </a:lnTo>
                        <a:lnTo>
                          <a:pt x="2800" y="824"/>
                        </a:lnTo>
                        <a:lnTo>
                          <a:pt x="2792" y="822"/>
                        </a:lnTo>
                        <a:lnTo>
                          <a:pt x="2784" y="820"/>
                        </a:lnTo>
                        <a:lnTo>
                          <a:pt x="2778" y="820"/>
                        </a:lnTo>
                        <a:lnTo>
                          <a:pt x="2770" y="822"/>
                        </a:lnTo>
                        <a:lnTo>
                          <a:pt x="2768" y="822"/>
                        </a:lnTo>
                        <a:lnTo>
                          <a:pt x="2764" y="824"/>
                        </a:lnTo>
                        <a:lnTo>
                          <a:pt x="2758" y="826"/>
                        </a:lnTo>
                        <a:lnTo>
                          <a:pt x="2752" y="826"/>
                        </a:lnTo>
                        <a:lnTo>
                          <a:pt x="2746" y="824"/>
                        </a:lnTo>
                        <a:lnTo>
                          <a:pt x="2734" y="822"/>
                        </a:lnTo>
                        <a:lnTo>
                          <a:pt x="2730" y="820"/>
                        </a:lnTo>
                        <a:lnTo>
                          <a:pt x="2704" y="804"/>
                        </a:lnTo>
                        <a:lnTo>
                          <a:pt x="2698" y="804"/>
                        </a:lnTo>
                        <a:lnTo>
                          <a:pt x="2696" y="806"/>
                        </a:lnTo>
                        <a:lnTo>
                          <a:pt x="2696" y="810"/>
                        </a:lnTo>
                        <a:lnTo>
                          <a:pt x="2698" y="822"/>
                        </a:lnTo>
                        <a:lnTo>
                          <a:pt x="2696" y="824"/>
                        </a:lnTo>
                        <a:lnTo>
                          <a:pt x="2694" y="826"/>
                        </a:lnTo>
                        <a:lnTo>
                          <a:pt x="2690" y="828"/>
                        </a:lnTo>
                        <a:lnTo>
                          <a:pt x="2684" y="828"/>
                        </a:lnTo>
                        <a:lnTo>
                          <a:pt x="2678" y="826"/>
                        </a:lnTo>
                        <a:lnTo>
                          <a:pt x="2676" y="824"/>
                        </a:lnTo>
                        <a:lnTo>
                          <a:pt x="2672" y="822"/>
                        </a:lnTo>
                        <a:lnTo>
                          <a:pt x="2670" y="820"/>
                        </a:lnTo>
                        <a:lnTo>
                          <a:pt x="2666" y="812"/>
                        </a:lnTo>
                        <a:lnTo>
                          <a:pt x="2664" y="798"/>
                        </a:lnTo>
                        <a:lnTo>
                          <a:pt x="2660" y="778"/>
                        </a:lnTo>
                        <a:lnTo>
                          <a:pt x="2658" y="770"/>
                        </a:lnTo>
                        <a:lnTo>
                          <a:pt x="2654" y="762"/>
                        </a:lnTo>
                        <a:lnTo>
                          <a:pt x="2646" y="752"/>
                        </a:lnTo>
                        <a:lnTo>
                          <a:pt x="2622" y="732"/>
                        </a:lnTo>
                        <a:lnTo>
                          <a:pt x="2610" y="716"/>
                        </a:lnTo>
                        <a:lnTo>
                          <a:pt x="2604" y="688"/>
                        </a:lnTo>
                        <a:lnTo>
                          <a:pt x="2614" y="656"/>
                        </a:lnTo>
                        <a:lnTo>
                          <a:pt x="2618" y="598"/>
                        </a:lnTo>
                        <a:lnTo>
                          <a:pt x="2610" y="564"/>
                        </a:lnTo>
                        <a:lnTo>
                          <a:pt x="2606" y="554"/>
                        </a:lnTo>
                        <a:lnTo>
                          <a:pt x="2602" y="546"/>
                        </a:lnTo>
                        <a:lnTo>
                          <a:pt x="2594" y="542"/>
                        </a:lnTo>
                        <a:lnTo>
                          <a:pt x="2588" y="540"/>
                        </a:lnTo>
                        <a:lnTo>
                          <a:pt x="2584" y="544"/>
                        </a:lnTo>
                        <a:lnTo>
                          <a:pt x="2566" y="560"/>
                        </a:lnTo>
                        <a:lnTo>
                          <a:pt x="2562" y="562"/>
                        </a:lnTo>
                        <a:lnTo>
                          <a:pt x="2558" y="562"/>
                        </a:lnTo>
                        <a:lnTo>
                          <a:pt x="2556" y="560"/>
                        </a:lnTo>
                        <a:lnTo>
                          <a:pt x="2552" y="556"/>
                        </a:lnTo>
                        <a:lnTo>
                          <a:pt x="2550" y="546"/>
                        </a:lnTo>
                        <a:lnTo>
                          <a:pt x="2550" y="536"/>
                        </a:lnTo>
                        <a:lnTo>
                          <a:pt x="2550" y="530"/>
                        </a:lnTo>
                        <a:lnTo>
                          <a:pt x="2556" y="510"/>
                        </a:lnTo>
                        <a:lnTo>
                          <a:pt x="2556" y="504"/>
                        </a:lnTo>
                        <a:lnTo>
                          <a:pt x="2556" y="498"/>
                        </a:lnTo>
                        <a:lnTo>
                          <a:pt x="2556" y="490"/>
                        </a:lnTo>
                        <a:lnTo>
                          <a:pt x="2556" y="484"/>
                        </a:lnTo>
                        <a:lnTo>
                          <a:pt x="2556" y="480"/>
                        </a:lnTo>
                        <a:lnTo>
                          <a:pt x="2558" y="474"/>
                        </a:lnTo>
                        <a:lnTo>
                          <a:pt x="2564" y="468"/>
                        </a:lnTo>
                        <a:lnTo>
                          <a:pt x="2584" y="446"/>
                        </a:lnTo>
                        <a:lnTo>
                          <a:pt x="2594" y="436"/>
                        </a:lnTo>
                        <a:lnTo>
                          <a:pt x="2596" y="430"/>
                        </a:lnTo>
                        <a:lnTo>
                          <a:pt x="2602" y="422"/>
                        </a:lnTo>
                        <a:lnTo>
                          <a:pt x="2602" y="418"/>
                        </a:lnTo>
                        <a:lnTo>
                          <a:pt x="2602" y="414"/>
                        </a:lnTo>
                        <a:lnTo>
                          <a:pt x="2590" y="390"/>
                        </a:lnTo>
                        <a:lnTo>
                          <a:pt x="2586" y="382"/>
                        </a:lnTo>
                        <a:lnTo>
                          <a:pt x="2586" y="374"/>
                        </a:lnTo>
                        <a:lnTo>
                          <a:pt x="2584" y="366"/>
                        </a:lnTo>
                        <a:lnTo>
                          <a:pt x="2580" y="360"/>
                        </a:lnTo>
                        <a:lnTo>
                          <a:pt x="2574" y="358"/>
                        </a:lnTo>
                        <a:lnTo>
                          <a:pt x="2568" y="358"/>
                        </a:lnTo>
                        <a:lnTo>
                          <a:pt x="2564" y="360"/>
                        </a:lnTo>
                        <a:lnTo>
                          <a:pt x="2554" y="366"/>
                        </a:lnTo>
                        <a:lnTo>
                          <a:pt x="2550" y="366"/>
                        </a:lnTo>
                        <a:lnTo>
                          <a:pt x="2542" y="368"/>
                        </a:lnTo>
                        <a:lnTo>
                          <a:pt x="2538" y="370"/>
                        </a:lnTo>
                        <a:lnTo>
                          <a:pt x="2536" y="372"/>
                        </a:lnTo>
                        <a:lnTo>
                          <a:pt x="2534" y="376"/>
                        </a:lnTo>
                        <a:lnTo>
                          <a:pt x="2532" y="378"/>
                        </a:lnTo>
                        <a:lnTo>
                          <a:pt x="2532" y="382"/>
                        </a:lnTo>
                        <a:lnTo>
                          <a:pt x="2532" y="392"/>
                        </a:lnTo>
                        <a:lnTo>
                          <a:pt x="2536" y="406"/>
                        </a:lnTo>
                        <a:lnTo>
                          <a:pt x="2534" y="410"/>
                        </a:lnTo>
                        <a:lnTo>
                          <a:pt x="2532" y="414"/>
                        </a:lnTo>
                        <a:lnTo>
                          <a:pt x="2530" y="416"/>
                        </a:lnTo>
                        <a:lnTo>
                          <a:pt x="2528" y="416"/>
                        </a:lnTo>
                        <a:lnTo>
                          <a:pt x="2524" y="414"/>
                        </a:lnTo>
                        <a:lnTo>
                          <a:pt x="2480" y="398"/>
                        </a:lnTo>
                        <a:lnTo>
                          <a:pt x="2474" y="396"/>
                        </a:lnTo>
                        <a:lnTo>
                          <a:pt x="2468" y="396"/>
                        </a:lnTo>
                        <a:lnTo>
                          <a:pt x="2460" y="396"/>
                        </a:lnTo>
                        <a:lnTo>
                          <a:pt x="2444" y="400"/>
                        </a:lnTo>
                        <a:lnTo>
                          <a:pt x="2438" y="400"/>
                        </a:lnTo>
                        <a:lnTo>
                          <a:pt x="2434" y="398"/>
                        </a:lnTo>
                        <a:lnTo>
                          <a:pt x="2428" y="398"/>
                        </a:lnTo>
                        <a:lnTo>
                          <a:pt x="2420" y="392"/>
                        </a:lnTo>
                        <a:lnTo>
                          <a:pt x="2414" y="386"/>
                        </a:lnTo>
                        <a:lnTo>
                          <a:pt x="2406" y="372"/>
                        </a:lnTo>
                        <a:lnTo>
                          <a:pt x="2398" y="350"/>
                        </a:lnTo>
                        <a:lnTo>
                          <a:pt x="2390" y="334"/>
                        </a:lnTo>
                        <a:lnTo>
                          <a:pt x="2390" y="328"/>
                        </a:lnTo>
                        <a:lnTo>
                          <a:pt x="2390" y="322"/>
                        </a:lnTo>
                        <a:lnTo>
                          <a:pt x="2390" y="318"/>
                        </a:lnTo>
                        <a:lnTo>
                          <a:pt x="2400" y="296"/>
                        </a:lnTo>
                        <a:lnTo>
                          <a:pt x="2402" y="290"/>
                        </a:lnTo>
                        <a:lnTo>
                          <a:pt x="2400" y="282"/>
                        </a:lnTo>
                        <a:lnTo>
                          <a:pt x="2396" y="272"/>
                        </a:lnTo>
                        <a:lnTo>
                          <a:pt x="2384" y="246"/>
                        </a:lnTo>
                        <a:lnTo>
                          <a:pt x="2374" y="232"/>
                        </a:lnTo>
                        <a:lnTo>
                          <a:pt x="2274" y="148"/>
                        </a:lnTo>
                        <a:lnTo>
                          <a:pt x="2262" y="132"/>
                        </a:lnTo>
                        <a:lnTo>
                          <a:pt x="2256" y="122"/>
                        </a:lnTo>
                        <a:lnTo>
                          <a:pt x="2252" y="114"/>
                        </a:lnTo>
                        <a:lnTo>
                          <a:pt x="2250" y="102"/>
                        </a:lnTo>
                        <a:lnTo>
                          <a:pt x="2250" y="92"/>
                        </a:lnTo>
                        <a:lnTo>
                          <a:pt x="2250" y="64"/>
                        </a:lnTo>
                        <a:lnTo>
                          <a:pt x="2250" y="54"/>
                        </a:lnTo>
                        <a:lnTo>
                          <a:pt x="2246" y="46"/>
                        </a:lnTo>
                        <a:lnTo>
                          <a:pt x="2240" y="42"/>
                        </a:lnTo>
                        <a:lnTo>
                          <a:pt x="2216" y="28"/>
                        </a:lnTo>
                        <a:lnTo>
                          <a:pt x="2204" y="18"/>
                        </a:lnTo>
                        <a:lnTo>
                          <a:pt x="2198" y="16"/>
                        </a:lnTo>
                        <a:lnTo>
                          <a:pt x="2192" y="14"/>
                        </a:lnTo>
                        <a:lnTo>
                          <a:pt x="2154" y="12"/>
                        </a:lnTo>
                        <a:lnTo>
                          <a:pt x="2116" y="0"/>
                        </a:lnTo>
                        <a:lnTo>
                          <a:pt x="2110" y="0"/>
                        </a:lnTo>
                        <a:lnTo>
                          <a:pt x="2108" y="8"/>
                        </a:lnTo>
                        <a:lnTo>
                          <a:pt x="2104" y="14"/>
                        </a:lnTo>
                        <a:lnTo>
                          <a:pt x="2100" y="20"/>
                        </a:lnTo>
                        <a:lnTo>
                          <a:pt x="2076" y="34"/>
                        </a:lnTo>
                        <a:lnTo>
                          <a:pt x="2070" y="42"/>
                        </a:lnTo>
                        <a:lnTo>
                          <a:pt x="2068" y="54"/>
                        </a:lnTo>
                        <a:lnTo>
                          <a:pt x="2066" y="76"/>
                        </a:lnTo>
                        <a:lnTo>
                          <a:pt x="2064" y="80"/>
                        </a:lnTo>
                        <a:lnTo>
                          <a:pt x="2062" y="84"/>
                        </a:lnTo>
                        <a:lnTo>
                          <a:pt x="2048" y="110"/>
                        </a:lnTo>
                        <a:lnTo>
                          <a:pt x="2044" y="116"/>
                        </a:lnTo>
                        <a:lnTo>
                          <a:pt x="2038" y="118"/>
                        </a:lnTo>
                        <a:lnTo>
                          <a:pt x="2034" y="124"/>
                        </a:lnTo>
                        <a:lnTo>
                          <a:pt x="2016" y="128"/>
                        </a:lnTo>
                        <a:lnTo>
                          <a:pt x="1998" y="132"/>
                        </a:lnTo>
                        <a:lnTo>
                          <a:pt x="1990" y="136"/>
                        </a:lnTo>
                        <a:lnTo>
                          <a:pt x="1972" y="144"/>
                        </a:lnTo>
                        <a:lnTo>
                          <a:pt x="1962" y="146"/>
                        </a:lnTo>
                        <a:lnTo>
                          <a:pt x="1952" y="148"/>
                        </a:lnTo>
                        <a:lnTo>
                          <a:pt x="1918" y="144"/>
                        </a:lnTo>
                        <a:lnTo>
                          <a:pt x="1894" y="144"/>
                        </a:lnTo>
                        <a:lnTo>
                          <a:pt x="1872" y="146"/>
                        </a:lnTo>
                        <a:lnTo>
                          <a:pt x="1866" y="146"/>
                        </a:lnTo>
                        <a:lnTo>
                          <a:pt x="1846" y="140"/>
                        </a:lnTo>
                        <a:lnTo>
                          <a:pt x="1830" y="132"/>
                        </a:lnTo>
                        <a:lnTo>
                          <a:pt x="1816" y="124"/>
                        </a:lnTo>
                        <a:lnTo>
                          <a:pt x="1780" y="88"/>
                        </a:lnTo>
                        <a:lnTo>
                          <a:pt x="1754" y="80"/>
                        </a:lnTo>
                        <a:lnTo>
                          <a:pt x="1746" y="70"/>
                        </a:lnTo>
                        <a:lnTo>
                          <a:pt x="1746" y="76"/>
                        </a:lnTo>
                        <a:lnTo>
                          <a:pt x="1746" y="86"/>
                        </a:lnTo>
                        <a:lnTo>
                          <a:pt x="1742" y="94"/>
                        </a:lnTo>
                        <a:lnTo>
                          <a:pt x="1734" y="100"/>
                        </a:lnTo>
                        <a:lnTo>
                          <a:pt x="1714" y="112"/>
                        </a:lnTo>
                        <a:lnTo>
                          <a:pt x="1702" y="116"/>
                        </a:lnTo>
                        <a:lnTo>
                          <a:pt x="1680" y="120"/>
                        </a:lnTo>
                        <a:lnTo>
                          <a:pt x="1666" y="126"/>
                        </a:lnTo>
                        <a:lnTo>
                          <a:pt x="1658" y="134"/>
                        </a:lnTo>
                        <a:lnTo>
                          <a:pt x="1656" y="144"/>
                        </a:lnTo>
                        <a:lnTo>
                          <a:pt x="1656" y="156"/>
                        </a:lnTo>
                        <a:lnTo>
                          <a:pt x="1654" y="164"/>
                        </a:lnTo>
                        <a:lnTo>
                          <a:pt x="1648" y="170"/>
                        </a:lnTo>
                        <a:lnTo>
                          <a:pt x="1626" y="182"/>
                        </a:lnTo>
                        <a:lnTo>
                          <a:pt x="1596" y="196"/>
                        </a:lnTo>
                        <a:lnTo>
                          <a:pt x="1586" y="202"/>
                        </a:lnTo>
                        <a:lnTo>
                          <a:pt x="1580" y="212"/>
                        </a:lnTo>
                        <a:lnTo>
                          <a:pt x="1572" y="216"/>
                        </a:lnTo>
                        <a:lnTo>
                          <a:pt x="1548" y="220"/>
                        </a:lnTo>
                        <a:lnTo>
                          <a:pt x="1492" y="212"/>
                        </a:lnTo>
                        <a:lnTo>
                          <a:pt x="1386" y="208"/>
                        </a:lnTo>
                        <a:lnTo>
                          <a:pt x="1372" y="208"/>
                        </a:lnTo>
                        <a:lnTo>
                          <a:pt x="1346" y="198"/>
                        </a:lnTo>
                        <a:lnTo>
                          <a:pt x="1280" y="200"/>
                        </a:lnTo>
                        <a:lnTo>
                          <a:pt x="1258" y="198"/>
                        </a:lnTo>
                        <a:lnTo>
                          <a:pt x="1226" y="178"/>
                        </a:lnTo>
                        <a:lnTo>
                          <a:pt x="1208" y="170"/>
                        </a:lnTo>
                        <a:lnTo>
                          <a:pt x="1162" y="168"/>
                        </a:lnTo>
                        <a:lnTo>
                          <a:pt x="1142" y="174"/>
                        </a:lnTo>
                        <a:lnTo>
                          <a:pt x="1108" y="196"/>
                        </a:lnTo>
                        <a:lnTo>
                          <a:pt x="1092" y="202"/>
                        </a:lnTo>
                        <a:lnTo>
                          <a:pt x="1074" y="202"/>
                        </a:lnTo>
                        <a:lnTo>
                          <a:pt x="1052" y="196"/>
                        </a:lnTo>
                        <a:lnTo>
                          <a:pt x="1030" y="180"/>
                        </a:lnTo>
                        <a:lnTo>
                          <a:pt x="998" y="144"/>
                        </a:lnTo>
                        <a:lnTo>
                          <a:pt x="986" y="134"/>
                        </a:lnTo>
                        <a:lnTo>
                          <a:pt x="958" y="134"/>
                        </a:lnTo>
                        <a:lnTo>
                          <a:pt x="942" y="148"/>
                        </a:lnTo>
                        <a:lnTo>
                          <a:pt x="948" y="154"/>
                        </a:lnTo>
                        <a:lnTo>
                          <a:pt x="950" y="164"/>
                        </a:lnTo>
                        <a:lnTo>
                          <a:pt x="944" y="172"/>
                        </a:lnTo>
                        <a:lnTo>
                          <a:pt x="946" y="180"/>
                        </a:lnTo>
                        <a:lnTo>
                          <a:pt x="956" y="194"/>
                        </a:lnTo>
                        <a:lnTo>
                          <a:pt x="974" y="238"/>
                        </a:lnTo>
                        <a:lnTo>
                          <a:pt x="986" y="256"/>
                        </a:lnTo>
                        <a:lnTo>
                          <a:pt x="988" y="270"/>
                        </a:lnTo>
                        <a:lnTo>
                          <a:pt x="988" y="282"/>
                        </a:lnTo>
                        <a:lnTo>
                          <a:pt x="984" y="290"/>
                        </a:lnTo>
                        <a:lnTo>
                          <a:pt x="978" y="298"/>
                        </a:lnTo>
                        <a:lnTo>
                          <a:pt x="968" y="312"/>
                        </a:lnTo>
                        <a:lnTo>
                          <a:pt x="962" y="316"/>
                        </a:lnTo>
                        <a:lnTo>
                          <a:pt x="948" y="322"/>
                        </a:lnTo>
                        <a:lnTo>
                          <a:pt x="942" y="328"/>
                        </a:lnTo>
                        <a:lnTo>
                          <a:pt x="940" y="356"/>
                        </a:lnTo>
                        <a:lnTo>
                          <a:pt x="936" y="366"/>
                        </a:lnTo>
                        <a:lnTo>
                          <a:pt x="930" y="372"/>
                        </a:lnTo>
                        <a:lnTo>
                          <a:pt x="924" y="374"/>
                        </a:lnTo>
                        <a:lnTo>
                          <a:pt x="924" y="378"/>
                        </a:lnTo>
                        <a:lnTo>
                          <a:pt x="924" y="388"/>
                        </a:lnTo>
                        <a:lnTo>
                          <a:pt x="930" y="396"/>
                        </a:lnTo>
                        <a:lnTo>
                          <a:pt x="938" y="412"/>
                        </a:lnTo>
                        <a:lnTo>
                          <a:pt x="942" y="424"/>
                        </a:lnTo>
                        <a:lnTo>
                          <a:pt x="948" y="434"/>
                        </a:lnTo>
                        <a:lnTo>
                          <a:pt x="958" y="438"/>
                        </a:lnTo>
                        <a:lnTo>
                          <a:pt x="970" y="434"/>
                        </a:lnTo>
                        <a:lnTo>
                          <a:pt x="988" y="420"/>
                        </a:lnTo>
                        <a:lnTo>
                          <a:pt x="1008" y="410"/>
                        </a:lnTo>
                        <a:lnTo>
                          <a:pt x="1022" y="396"/>
                        </a:lnTo>
                        <a:lnTo>
                          <a:pt x="1030" y="392"/>
                        </a:lnTo>
                        <a:lnTo>
                          <a:pt x="1040" y="392"/>
                        </a:lnTo>
                        <a:lnTo>
                          <a:pt x="1052" y="396"/>
                        </a:lnTo>
                        <a:lnTo>
                          <a:pt x="1068" y="402"/>
                        </a:lnTo>
                        <a:lnTo>
                          <a:pt x="1108" y="418"/>
                        </a:lnTo>
                        <a:lnTo>
                          <a:pt x="1142" y="422"/>
                        </a:lnTo>
                        <a:lnTo>
                          <a:pt x="1154" y="428"/>
                        </a:lnTo>
                        <a:lnTo>
                          <a:pt x="1170" y="450"/>
                        </a:lnTo>
                        <a:lnTo>
                          <a:pt x="1188" y="484"/>
                        </a:lnTo>
                        <a:lnTo>
                          <a:pt x="1198" y="500"/>
                        </a:lnTo>
                        <a:lnTo>
                          <a:pt x="1208" y="506"/>
                        </a:lnTo>
                        <a:lnTo>
                          <a:pt x="1216" y="506"/>
                        </a:lnTo>
                        <a:lnTo>
                          <a:pt x="1222" y="510"/>
                        </a:lnTo>
                        <a:lnTo>
                          <a:pt x="1226" y="518"/>
                        </a:lnTo>
                        <a:lnTo>
                          <a:pt x="1228" y="524"/>
                        </a:lnTo>
                        <a:lnTo>
                          <a:pt x="1236" y="528"/>
                        </a:lnTo>
                        <a:lnTo>
                          <a:pt x="1272" y="522"/>
                        </a:lnTo>
                        <a:lnTo>
                          <a:pt x="1282" y="522"/>
                        </a:lnTo>
                        <a:lnTo>
                          <a:pt x="1292" y="528"/>
                        </a:lnTo>
                        <a:lnTo>
                          <a:pt x="1298" y="538"/>
                        </a:lnTo>
                        <a:lnTo>
                          <a:pt x="1326" y="556"/>
                        </a:lnTo>
                        <a:lnTo>
                          <a:pt x="1334" y="568"/>
                        </a:lnTo>
                        <a:lnTo>
                          <a:pt x="1336" y="584"/>
                        </a:lnTo>
                        <a:lnTo>
                          <a:pt x="1318" y="642"/>
                        </a:lnTo>
                        <a:lnTo>
                          <a:pt x="1314" y="674"/>
                        </a:lnTo>
                        <a:lnTo>
                          <a:pt x="1314" y="690"/>
                        </a:lnTo>
                        <a:lnTo>
                          <a:pt x="1302" y="716"/>
                        </a:lnTo>
                        <a:lnTo>
                          <a:pt x="1294" y="730"/>
                        </a:lnTo>
                        <a:lnTo>
                          <a:pt x="1280" y="724"/>
                        </a:lnTo>
                        <a:lnTo>
                          <a:pt x="1266" y="724"/>
                        </a:lnTo>
                        <a:lnTo>
                          <a:pt x="1252" y="726"/>
                        </a:lnTo>
                        <a:lnTo>
                          <a:pt x="1220" y="748"/>
                        </a:lnTo>
                        <a:lnTo>
                          <a:pt x="1180" y="760"/>
                        </a:lnTo>
                        <a:lnTo>
                          <a:pt x="1168" y="768"/>
                        </a:lnTo>
                        <a:lnTo>
                          <a:pt x="1158" y="788"/>
                        </a:lnTo>
                        <a:lnTo>
                          <a:pt x="1158" y="802"/>
                        </a:lnTo>
                        <a:lnTo>
                          <a:pt x="1166" y="830"/>
                        </a:lnTo>
                        <a:lnTo>
                          <a:pt x="1164" y="844"/>
                        </a:lnTo>
                        <a:lnTo>
                          <a:pt x="1140" y="868"/>
                        </a:lnTo>
                        <a:lnTo>
                          <a:pt x="1112" y="892"/>
                        </a:lnTo>
                        <a:lnTo>
                          <a:pt x="1098" y="898"/>
                        </a:lnTo>
                        <a:lnTo>
                          <a:pt x="1072" y="906"/>
                        </a:lnTo>
                        <a:lnTo>
                          <a:pt x="1058" y="912"/>
                        </a:lnTo>
                        <a:lnTo>
                          <a:pt x="1052" y="926"/>
                        </a:lnTo>
                        <a:lnTo>
                          <a:pt x="1052" y="944"/>
                        </a:lnTo>
                        <a:lnTo>
                          <a:pt x="1056" y="968"/>
                        </a:lnTo>
                        <a:lnTo>
                          <a:pt x="1058" y="994"/>
                        </a:lnTo>
                        <a:lnTo>
                          <a:pt x="1044" y="1008"/>
                        </a:lnTo>
                        <a:lnTo>
                          <a:pt x="1042" y="1016"/>
                        </a:lnTo>
                        <a:lnTo>
                          <a:pt x="1040" y="1026"/>
                        </a:lnTo>
                        <a:lnTo>
                          <a:pt x="1044" y="1042"/>
                        </a:lnTo>
                        <a:lnTo>
                          <a:pt x="1044" y="1056"/>
                        </a:lnTo>
                        <a:lnTo>
                          <a:pt x="1034" y="1064"/>
                        </a:lnTo>
                        <a:lnTo>
                          <a:pt x="1016" y="1068"/>
                        </a:lnTo>
                        <a:lnTo>
                          <a:pt x="976" y="1096"/>
                        </a:lnTo>
                        <a:lnTo>
                          <a:pt x="968" y="1110"/>
                        </a:lnTo>
                        <a:lnTo>
                          <a:pt x="964" y="1122"/>
                        </a:lnTo>
                        <a:lnTo>
                          <a:pt x="964" y="1132"/>
                        </a:lnTo>
                        <a:lnTo>
                          <a:pt x="958" y="1140"/>
                        </a:lnTo>
                        <a:lnTo>
                          <a:pt x="946" y="1148"/>
                        </a:lnTo>
                        <a:lnTo>
                          <a:pt x="930" y="1152"/>
                        </a:lnTo>
                        <a:lnTo>
                          <a:pt x="914" y="1156"/>
                        </a:lnTo>
                        <a:lnTo>
                          <a:pt x="902" y="1160"/>
                        </a:lnTo>
                        <a:lnTo>
                          <a:pt x="886" y="1164"/>
                        </a:lnTo>
                        <a:lnTo>
                          <a:pt x="870" y="1176"/>
                        </a:lnTo>
                        <a:lnTo>
                          <a:pt x="854" y="1192"/>
                        </a:lnTo>
                        <a:lnTo>
                          <a:pt x="846" y="1200"/>
                        </a:lnTo>
                        <a:lnTo>
                          <a:pt x="832" y="1208"/>
                        </a:lnTo>
                        <a:lnTo>
                          <a:pt x="824" y="1216"/>
                        </a:lnTo>
                        <a:lnTo>
                          <a:pt x="814" y="1224"/>
                        </a:lnTo>
                        <a:lnTo>
                          <a:pt x="802" y="1226"/>
                        </a:lnTo>
                        <a:lnTo>
                          <a:pt x="792" y="1218"/>
                        </a:lnTo>
                        <a:lnTo>
                          <a:pt x="780" y="1194"/>
                        </a:lnTo>
                        <a:lnTo>
                          <a:pt x="772" y="1184"/>
                        </a:lnTo>
                        <a:lnTo>
                          <a:pt x="762" y="1180"/>
                        </a:lnTo>
                        <a:lnTo>
                          <a:pt x="752" y="1182"/>
                        </a:lnTo>
                        <a:lnTo>
                          <a:pt x="736" y="1196"/>
                        </a:lnTo>
                        <a:lnTo>
                          <a:pt x="718" y="1198"/>
                        </a:lnTo>
                        <a:lnTo>
                          <a:pt x="708" y="1202"/>
                        </a:lnTo>
                        <a:lnTo>
                          <a:pt x="694" y="1214"/>
                        </a:lnTo>
                        <a:lnTo>
                          <a:pt x="678" y="1220"/>
                        </a:lnTo>
                        <a:lnTo>
                          <a:pt x="670" y="1218"/>
                        </a:lnTo>
                        <a:lnTo>
                          <a:pt x="662" y="1214"/>
                        </a:lnTo>
                        <a:lnTo>
                          <a:pt x="658" y="1200"/>
                        </a:lnTo>
                        <a:lnTo>
                          <a:pt x="652" y="1192"/>
                        </a:lnTo>
                        <a:lnTo>
                          <a:pt x="648" y="1190"/>
                        </a:lnTo>
                        <a:lnTo>
                          <a:pt x="638" y="1196"/>
                        </a:lnTo>
                        <a:lnTo>
                          <a:pt x="630" y="1204"/>
                        </a:lnTo>
                        <a:lnTo>
                          <a:pt x="606" y="1236"/>
                        </a:lnTo>
                        <a:lnTo>
                          <a:pt x="600" y="1254"/>
                        </a:lnTo>
                        <a:lnTo>
                          <a:pt x="598" y="1280"/>
                        </a:lnTo>
                        <a:lnTo>
                          <a:pt x="602" y="1302"/>
                        </a:lnTo>
                        <a:lnTo>
                          <a:pt x="600" y="1322"/>
                        </a:lnTo>
                        <a:lnTo>
                          <a:pt x="598" y="1334"/>
                        </a:lnTo>
                        <a:lnTo>
                          <a:pt x="580" y="1362"/>
                        </a:lnTo>
                        <a:lnTo>
                          <a:pt x="552" y="1378"/>
                        </a:lnTo>
                        <a:lnTo>
                          <a:pt x="546" y="1384"/>
                        </a:lnTo>
                        <a:lnTo>
                          <a:pt x="536" y="1396"/>
                        </a:lnTo>
                        <a:lnTo>
                          <a:pt x="532" y="1410"/>
                        </a:lnTo>
                        <a:lnTo>
                          <a:pt x="530" y="1450"/>
                        </a:lnTo>
                        <a:lnTo>
                          <a:pt x="526" y="1458"/>
                        </a:lnTo>
                        <a:lnTo>
                          <a:pt x="520" y="1462"/>
                        </a:lnTo>
                        <a:lnTo>
                          <a:pt x="508" y="1466"/>
                        </a:lnTo>
                        <a:lnTo>
                          <a:pt x="506" y="1470"/>
                        </a:lnTo>
                        <a:lnTo>
                          <a:pt x="508" y="1474"/>
                        </a:lnTo>
                        <a:lnTo>
                          <a:pt x="514" y="1486"/>
                        </a:lnTo>
                        <a:lnTo>
                          <a:pt x="518" y="1498"/>
                        </a:lnTo>
                        <a:lnTo>
                          <a:pt x="518" y="1508"/>
                        </a:lnTo>
                        <a:lnTo>
                          <a:pt x="510" y="1516"/>
                        </a:lnTo>
                        <a:lnTo>
                          <a:pt x="506" y="1518"/>
                        </a:lnTo>
                        <a:lnTo>
                          <a:pt x="500" y="1516"/>
                        </a:lnTo>
                        <a:lnTo>
                          <a:pt x="480" y="1486"/>
                        </a:lnTo>
                        <a:lnTo>
                          <a:pt x="470" y="1480"/>
                        </a:lnTo>
                        <a:lnTo>
                          <a:pt x="460" y="1482"/>
                        </a:lnTo>
                        <a:lnTo>
                          <a:pt x="448" y="1492"/>
                        </a:lnTo>
                        <a:lnTo>
                          <a:pt x="436" y="1512"/>
                        </a:lnTo>
                        <a:lnTo>
                          <a:pt x="408" y="1574"/>
                        </a:lnTo>
                        <a:lnTo>
                          <a:pt x="402" y="1592"/>
                        </a:lnTo>
                        <a:lnTo>
                          <a:pt x="400" y="1624"/>
                        </a:lnTo>
                        <a:lnTo>
                          <a:pt x="404" y="1672"/>
                        </a:lnTo>
                        <a:lnTo>
                          <a:pt x="392" y="1706"/>
                        </a:lnTo>
                        <a:lnTo>
                          <a:pt x="380" y="1726"/>
                        </a:lnTo>
                        <a:lnTo>
                          <a:pt x="370" y="1736"/>
                        </a:lnTo>
                        <a:lnTo>
                          <a:pt x="346" y="1740"/>
                        </a:lnTo>
                        <a:lnTo>
                          <a:pt x="336" y="1750"/>
                        </a:lnTo>
                        <a:lnTo>
                          <a:pt x="330" y="1772"/>
                        </a:lnTo>
                        <a:lnTo>
                          <a:pt x="324" y="1844"/>
                        </a:lnTo>
                        <a:lnTo>
                          <a:pt x="324" y="1856"/>
                        </a:lnTo>
                        <a:lnTo>
                          <a:pt x="320" y="1868"/>
                        </a:lnTo>
                        <a:lnTo>
                          <a:pt x="324" y="1934"/>
                        </a:lnTo>
                        <a:lnTo>
                          <a:pt x="324" y="1952"/>
                        </a:lnTo>
                        <a:lnTo>
                          <a:pt x="314" y="1982"/>
                        </a:lnTo>
                        <a:lnTo>
                          <a:pt x="308" y="2008"/>
                        </a:lnTo>
                        <a:lnTo>
                          <a:pt x="294" y="2044"/>
                        </a:lnTo>
                        <a:lnTo>
                          <a:pt x="282" y="2048"/>
                        </a:lnTo>
                        <a:lnTo>
                          <a:pt x="270" y="2058"/>
                        </a:lnTo>
                        <a:lnTo>
                          <a:pt x="266" y="2062"/>
                        </a:lnTo>
                        <a:lnTo>
                          <a:pt x="264" y="2064"/>
                        </a:lnTo>
                        <a:lnTo>
                          <a:pt x="258" y="2064"/>
                        </a:lnTo>
                        <a:lnTo>
                          <a:pt x="256" y="2062"/>
                        </a:lnTo>
                        <a:lnTo>
                          <a:pt x="272" y="2088"/>
                        </a:lnTo>
                        <a:lnTo>
                          <a:pt x="288" y="2120"/>
                        </a:lnTo>
                        <a:lnTo>
                          <a:pt x="288" y="2154"/>
                        </a:lnTo>
                        <a:lnTo>
                          <a:pt x="280" y="2172"/>
                        </a:lnTo>
                        <a:lnTo>
                          <a:pt x="260" y="2192"/>
                        </a:lnTo>
                        <a:lnTo>
                          <a:pt x="252" y="2198"/>
                        </a:lnTo>
                        <a:lnTo>
                          <a:pt x="198" y="2226"/>
                        </a:lnTo>
                        <a:lnTo>
                          <a:pt x="154" y="2254"/>
                        </a:lnTo>
                        <a:lnTo>
                          <a:pt x="146" y="2260"/>
                        </a:lnTo>
                        <a:lnTo>
                          <a:pt x="142" y="2268"/>
                        </a:lnTo>
                        <a:lnTo>
                          <a:pt x="138" y="2276"/>
                        </a:lnTo>
                        <a:lnTo>
                          <a:pt x="136" y="2284"/>
                        </a:lnTo>
                        <a:lnTo>
                          <a:pt x="128" y="2332"/>
                        </a:lnTo>
                        <a:lnTo>
                          <a:pt x="120" y="2358"/>
                        </a:lnTo>
                        <a:lnTo>
                          <a:pt x="120" y="2366"/>
                        </a:lnTo>
                        <a:lnTo>
                          <a:pt x="120" y="2378"/>
                        </a:lnTo>
                        <a:lnTo>
                          <a:pt x="124" y="2392"/>
                        </a:lnTo>
                        <a:lnTo>
                          <a:pt x="132" y="2406"/>
                        </a:lnTo>
                        <a:lnTo>
                          <a:pt x="134" y="2412"/>
                        </a:lnTo>
                        <a:lnTo>
                          <a:pt x="140" y="2418"/>
                        </a:lnTo>
                        <a:lnTo>
                          <a:pt x="146" y="2422"/>
                        </a:lnTo>
                        <a:lnTo>
                          <a:pt x="152" y="2426"/>
                        </a:lnTo>
                        <a:lnTo>
                          <a:pt x="160" y="2428"/>
                        </a:lnTo>
                        <a:lnTo>
                          <a:pt x="164" y="2428"/>
                        </a:lnTo>
                        <a:lnTo>
                          <a:pt x="168" y="2428"/>
                        </a:lnTo>
                        <a:lnTo>
                          <a:pt x="178" y="2422"/>
                        </a:lnTo>
                        <a:lnTo>
                          <a:pt x="184" y="2422"/>
                        </a:lnTo>
                        <a:lnTo>
                          <a:pt x="188" y="2422"/>
                        </a:lnTo>
                        <a:lnTo>
                          <a:pt x="192" y="2424"/>
                        </a:lnTo>
                        <a:lnTo>
                          <a:pt x="198" y="2430"/>
                        </a:lnTo>
                        <a:lnTo>
                          <a:pt x="202" y="2436"/>
                        </a:lnTo>
                        <a:lnTo>
                          <a:pt x="204" y="2444"/>
                        </a:lnTo>
                        <a:lnTo>
                          <a:pt x="204" y="2450"/>
                        </a:lnTo>
                        <a:lnTo>
                          <a:pt x="204" y="2466"/>
                        </a:lnTo>
                        <a:lnTo>
                          <a:pt x="204" y="2536"/>
                        </a:lnTo>
                        <a:lnTo>
                          <a:pt x="214" y="2598"/>
                        </a:lnTo>
                        <a:lnTo>
                          <a:pt x="214" y="2608"/>
                        </a:lnTo>
                        <a:lnTo>
                          <a:pt x="210" y="2616"/>
                        </a:lnTo>
                        <a:lnTo>
                          <a:pt x="206" y="2620"/>
                        </a:lnTo>
                        <a:lnTo>
                          <a:pt x="176" y="2634"/>
                        </a:lnTo>
                        <a:lnTo>
                          <a:pt x="170" y="2638"/>
                        </a:lnTo>
                        <a:lnTo>
                          <a:pt x="168" y="2644"/>
                        </a:lnTo>
                        <a:lnTo>
                          <a:pt x="162" y="2656"/>
                        </a:lnTo>
                        <a:lnTo>
                          <a:pt x="162" y="2662"/>
                        </a:lnTo>
                        <a:lnTo>
                          <a:pt x="162" y="2668"/>
                        </a:lnTo>
                        <a:lnTo>
                          <a:pt x="164" y="2672"/>
                        </a:lnTo>
                        <a:lnTo>
                          <a:pt x="166" y="2674"/>
                        </a:lnTo>
                        <a:lnTo>
                          <a:pt x="170" y="2676"/>
                        </a:lnTo>
                        <a:lnTo>
                          <a:pt x="176" y="2678"/>
                        </a:lnTo>
                        <a:lnTo>
                          <a:pt x="182" y="2676"/>
                        </a:lnTo>
                        <a:lnTo>
                          <a:pt x="186" y="2674"/>
                        </a:lnTo>
                        <a:lnTo>
                          <a:pt x="198" y="2668"/>
                        </a:lnTo>
                        <a:lnTo>
                          <a:pt x="210" y="2658"/>
                        </a:lnTo>
                        <a:lnTo>
                          <a:pt x="214" y="2656"/>
                        </a:lnTo>
                        <a:lnTo>
                          <a:pt x="220" y="2656"/>
                        </a:lnTo>
                        <a:lnTo>
                          <a:pt x="224" y="2656"/>
                        </a:lnTo>
                        <a:lnTo>
                          <a:pt x="234" y="2660"/>
                        </a:lnTo>
                        <a:lnTo>
                          <a:pt x="240" y="2662"/>
                        </a:lnTo>
                        <a:lnTo>
                          <a:pt x="244" y="2664"/>
                        </a:lnTo>
                        <a:lnTo>
                          <a:pt x="248" y="2668"/>
                        </a:lnTo>
                        <a:lnTo>
                          <a:pt x="250" y="2672"/>
                        </a:lnTo>
                        <a:lnTo>
                          <a:pt x="250" y="2676"/>
                        </a:lnTo>
                        <a:lnTo>
                          <a:pt x="250" y="2678"/>
                        </a:lnTo>
                        <a:lnTo>
                          <a:pt x="248" y="2712"/>
                        </a:lnTo>
                        <a:lnTo>
                          <a:pt x="250" y="2718"/>
                        </a:lnTo>
                        <a:lnTo>
                          <a:pt x="252" y="2722"/>
                        </a:lnTo>
                        <a:lnTo>
                          <a:pt x="254" y="2724"/>
                        </a:lnTo>
                        <a:lnTo>
                          <a:pt x="258" y="2734"/>
                        </a:lnTo>
                        <a:lnTo>
                          <a:pt x="254" y="2742"/>
                        </a:lnTo>
                        <a:lnTo>
                          <a:pt x="250" y="2750"/>
                        </a:lnTo>
                        <a:lnTo>
                          <a:pt x="246" y="2762"/>
                        </a:lnTo>
                        <a:lnTo>
                          <a:pt x="244" y="2768"/>
                        </a:lnTo>
                        <a:lnTo>
                          <a:pt x="242" y="2814"/>
                        </a:lnTo>
                        <a:lnTo>
                          <a:pt x="242" y="2826"/>
                        </a:lnTo>
                        <a:lnTo>
                          <a:pt x="198" y="2842"/>
                        </a:lnTo>
                        <a:lnTo>
                          <a:pt x="188" y="2848"/>
                        </a:lnTo>
                        <a:lnTo>
                          <a:pt x="180" y="2854"/>
                        </a:lnTo>
                        <a:lnTo>
                          <a:pt x="172" y="2854"/>
                        </a:lnTo>
                        <a:lnTo>
                          <a:pt x="132" y="2858"/>
                        </a:lnTo>
                        <a:lnTo>
                          <a:pt x="126" y="2860"/>
                        </a:lnTo>
                        <a:lnTo>
                          <a:pt x="118" y="2866"/>
                        </a:lnTo>
                        <a:lnTo>
                          <a:pt x="114" y="2876"/>
                        </a:lnTo>
                        <a:lnTo>
                          <a:pt x="112" y="2884"/>
                        </a:lnTo>
                        <a:lnTo>
                          <a:pt x="114" y="2892"/>
                        </a:lnTo>
                        <a:lnTo>
                          <a:pt x="114" y="2902"/>
                        </a:lnTo>
                        <a:lnTo>
                          <a:pt x="106" y="2926"/>
                        </a:lnTo>
                        <a:lnTo>
                          <a:pt x="106" y="2932"/>
                        </a:lnTo>
                        <a:lnTo>
                          <a:pt x="110" y="2938"/>
                        </a:lnTo>
                        <a:lnTo>
                          <a:pt x="116" y="2940"/>
                        </a:lnTo>
                        <a:lnTo>
                          <a:pt x="170" y="2944"/>
                        </a:lnTo>
                        <a:lnTo>
                          <a:pt x="176" y="2944"/>
                        </a:lnTo>
                        <a:lnTo>
                          <a:pt x="180" y="2944"/>
                        </a:lnTo>
                        <a:lnTo>
                          <a:pt x="186" y="2948"/>
                        </a:lnTo>
                        <a:lnTo>
                          <a:pt x="202" y="2994"/>
                        </a:lnTo>
                        <a:lnTo>
                          <a:pt x="204" y="3010"/>
                        </a:lnTo>
                        <a:lnTo>
                          <a:pt x="204" y="3020"/>
                        </a:lnTo>
                        <a:lnTo>
                          <a:pt x="204" y="3024"/>
                        </a:lnTo>
                        <a:lnTo>
                          <a:pt x="200" y="3028"/>
                        </a:lnTo>
                        <a:lnTo>
                          <a:pt x="196" y="3048"/>
                        </a:lnTo>
                        <a:lnTo>
                          <a:pt x="192" y="3088"/>
                        </a:lnTo>
                        <a:lnTo>
                          <a:pt x="190" y="3098"/>
                        </a:lnTo>
                        <a:lnTo>
                          <a:pt x="186" y="3104"/>
                        </a:lnTo>
                        <a:lnTo>
                          <a:pt x="182" y="3106"/>
                        </a:lnTo>
                        <a:lnTo>
                          <a:pt x="178" y="3106"/>
                        </a:lnTo>
                        <a:lnTo>
                          <a:pt x="172" y="3104"/>
                        </a:lnTo>
                        <a:lnTo>
                          <a:pt x="164" y="3102"/>
                        </a:lnTo>
                        <a:lnTo>
                          <a:pt x="142" y="3092"/>
                        </a:lnTo>
                        <a:lnTo>
                          <a:pt x="138" y="3090"/>
                        </a:lnTo>
                        <a:lnTo>
                          <a:pt x="132" y="3092"/>
                        </a:lnTo>
                        <a:lnTo>
                          <a:pt x="126" y="3098"/>
                        </a:lnTo>
                        <a:lnTo>
                          <a:pt x="118" y="3110"/>
                        </a:lnTo>
                        <a:lnTo>
                          <a:pt x="116" y="3118"/>
                        </a:lnTo>
                        <a:lnTo>
                          <a:pt x="114" y="3126"/>
                        </a:lnTo>
                        <a:lnTo>
                          <a:pt x="116" y="3128"/>
                        </a:lnTo>
                        <a:lnTo>
                          <a:pt x="118" y="3132"/>
                        </a:lnTo>
                        <a:lnTo>
                          <a:pt x="122" y="3134"/>
                        </a:lnTo>
                        <a:lnTo>
                          <a:pt x="126" y="3136"/>
                        </a:lnTo>
                        <a:lnTo>
                          <a:pt x="148" y="3138"/>
                        </a:lnTo>
                        <a:lnTo>
                          <a:pt x="152" y="3140"/>
                        </a:lnTo>
                        <a:lnTo>
                          <a:pt x="154" y="3144"/>
                        </a:lnTo>
                        <a:lnTo>
                          <a:pt x="156" y="3152"/>
                        </a:lnTo>
                        <a:lnTo>
                          <a:pt x="154" y="3160"/>
                        </a:lnTo>
                        <a:lnTo>
                          <a:pt x="150" y="3166"/>
                        </a:lnTo>
                        <a:lnTo>
                          <a:pt x="148" y="3168"/>
                        </a:lnTo>
                        <a:lnTo>
                          <a:pt x="146" y="3172"/>
                        </a:lnTo>
                        <a:lnTo>
                          <a:pt x="140" y="3176"/>
                        </a:lnTo>
                        <a:lnTo>
                          <a:pt x="128" y="3180"/>
                        </a:lnTo>
                        <a:lnTo>
                          <a:pt x="116" y="3184"/>
                        </a:lnTo>
                        <a:lnTo>
                          <a:pt x="110" y="3188"/>
                        </a:lnTo>
                        <a:lnTo>
                          <a:pt x="104" y="3194"/>
                        </a:lnTo>
                        <a:lnTo>
                          <a:pt x="102" y="3200"/>
                        </a:lnTo>
                        <a:lnTo>
                          <a:pt x="104" y="3206"/>
                        </a:lnTo>
                        <a:lnTo>
                          <a:pt x="110" y="3210"/>
                        </a:lnTo>
                        <a:lnTo>
                          <a:pt x="118" y="3212"/>
                        </a:lnTo>
                        <a:lnTo>
                          <a:pt x="138" y="3216"/>
                        </a:lnTo>
                        <a:lnTo>
                          <a:pt x="144" y="3218"/>
                        </a:lnTo>
                        <a:lnTo>
                          <a:pt x="150" y="3216"/>
                        </a:lnTo>
                        <a:lnTo>
                          <a:pt x="154" y="3216"/>
                        </a:lnTo>
                        <a:lnTo>
                          <a:pt x="156" y="3214"/>
                        </a:lnTo>
                        <a:lnTo>
                          <a:pt x="158" y="3210"/>
                        </a:lnTo>
                        <a:lnTo>
                          <a:pt x="156" y="3208"/>
                        </a:lnTo>
                        <a:lnTo>
                          <a:pt x="156" y="3206"/>
                        </a:lnTo>
                        <a:lnTo>
                          <a:pt x="156" y="3202"/>
                        </a:lnTo>
                        <a:lnTo>
                          <a:pt x="156" y="3198"/>
                        </a:lnTo>
                        <a:lnTo>
                          <a:pt x="158" y="3194"/>
                        </a:lnTo>
                        <a:lnTo>
                          <a:pt x="160" y="3212"/>
                        </a:lnTo>
                        <a:lnTo>
                          <a:pt x="164" y="3208"/>
                        </a:lnTo>
                        <a:lnTo>
                          <a:pt x="170" y="3206"/>
                        </a:lnTo>
                        <a:lnTo>
                          <a:pt x="178" y="3206"/>
                        </a:lnTo>
                        <a:lnTo>
                          <a:pt x="184" y="3206"/>
                        </a:lnTo>
                        <a:lnTo>
                          <a:pt x="192" y="3208"/>
                        </a:lnTo>
                        <a:lnTo>
                          <a:pt x="196" y="3216"/>
                        </a:lnTo>
                        <a:lnTo>
                          <a:pt x="198" y="3224"/>
                        </a:lnTo>
                        <a:lnTo>
                          <a:pt x="204" y="3258"/>
                        </a:lnTo>
                        <a:lnTo>
                          <a:pt x="210" y="3270"/>
                        </a:lnTo>
                        <a:lnTo>
                          <a:pt x="216" y="3276"/>
                        </a:lnTo>
                        <a:lnTo>
                          <a:pt x="226" y="3284"/>
                        </a:lnTo>
                        <a:lnTo>
                          <a:pt x="234" y="3288"/>
                        </a:lnTo>
                        <a:lnTo>
                          <a:pt x="260" y="3294"/>
                        </a:lnTo>
                        <a:lnTo>
                          <a:pt x="268" y="3298"/>
                        </a:lnTo>
                        <a:lnTo>
                          <a:pt x="276" y="3300"/>
                        </a:lnTo>
                        <a:lnTo>
                          <a:pt x="280" y="3306"/>
                        </a:lnTo>
                        <a:lnTo>
                          <a:pt x="286" y="3316"/>
                        </a:lnTo>
                        <a:lnTo>
                          <a:pt x="292" y="3354"/>
                        </a:lnTo>
                        <a:lnTo>
                          <a:pt x="298" y="3366"/>
                        </a:lnTo>
                        <a:lnTo>
                          <a:pt x="304" y="3372"/>
                        </a:lnTo>
                        <a:lnTo>
                          <a:pt x="312" y="3376"/>
                        </a:lnTo>
                        <a:lnTo>
                          <a:pt x="346" y="3386"/>
                        </a:lnTo>
                        <a:lnTo>
                          <a:pt x="356" y="3390"/>
                        </a:lnTo>
                        <a:lnTo>
                          <a:pt x="376" y="3406"/>
                        </a:lnTo>
                        <a:lnTo>
                          <a:pt x="382" y="3408"/>
                        </a:lnTo>
                        <a:lnTo>
                          <a:pt x="386" y="3410"/>
                        </a:lnTo>
                        <a:lnTo>
                          <a:pt x="392" y="3410"/>
                        </a:lnTo>
                        <a:lnTo>
                          <a:pt x="398" y="3412"/>
                        </a:lnTo>
                        <a:lnTo>
                          <a:pt x="408" y="3424"/>
                        </a:lnTo>
                        <a:lnTo>
                          <a:pt x="424" y="3438"/>
                        </a:lnTo>
                        <a:lnTo>
                          <a:pt x="436" y="3454"/>
                        </a:lnTo>
                        <a:lnTo>
                          <a:pt x="438" y="3466"/>
                        </a:lnTo>
                        <a:lnTo>
                          <a:pt x="436" y="3480"/>
                        </a:lnTo>
                        <a:lnTo>
                          <a:pt x="432" y="3488"/>
                        </a:lnTo>
                        <a:lnTo>
                          <a:pt x="428" y="3498"/>
                        </a:lnTo>
                        <a:lnTo>
                          <a:pt x="418" y="3504"/>
                        </a:lnTo>
                        <a:lnTo>
                          <a:pt x="408" y="3506"/>
                        </a:lnTo>
                        <a:lnTo>
                          <a:pt x="390" y="3510"/>
                        </a:lnTo>
                        <a:lnTo>
                          <a:pt x="380" y="3510"/>
                        </a:lnTo>
                        <a:lnTo>
                          <a:pt x="374" y="3516"/>
                        </a:lnTo>
                        <a:lnTo>
                          <a:pt x="374" y="3522"/>
                        </a:lnTo>
                        <a:lnTo>
                          <a:pt x="374" y="3528"/>
                        </a:lnTo>
                        <a:lnTo>
                          <a:pt x="388" y="3544"/>
                        </a:lnTo>
                        <a:lnTo>
                          <a:pt x="394" y="3558"/>
                        </a:lnTo>
                        <a:lnTo>
                          <a:pt x="392" y="3566"/>
                        </a:lnTo>
                        <a:lnTo>
                          <a:pt x="388" y="3572"/>
                        </a:lnTo>
                        <a:lnTo>
                          <a:pt x="360" y="3558"/>
                        </a:lnTo>
                        <a:lnTo>
                          <a:pt x="346" y="3568"/>
                        </a:lnTo>
                        <a:lnTo>
                          <a:pt x="338" y="3574"/>
                        </a:lnTo>
                        <a:lnTo>
                          <a:pt x="328" y="3584"/>
                        </a:lnTo>
                        <a:lnTo>
                          <a:pt x="320" y="3594"/>
                        </a:lnTo>
                        <a:lnTo>
                          <a:pt x="316" y="3596"/>
                        </a:lnTo>
                        <a:lnTo>
                          <a:pt x="314" y="3596"/>
                        </a:lnTo>
                        <a:lnTo>
                          <a:pt x="310" y="3584"/>
                        </a:lnTo>
                        <a:lnTo>
                          <a:pt x="296" y="3560"/>
                        </a:lnTo>
                        <a:lnTo>
                          <a:pt x="288" y="3574"/>
                        </a:lnTo>
                        <a:lnTo>
                          <a:pt x="270" y="3574"/>
                        </a:lnTo>
                        <a:lnTo>
                          <a:pt x="258" y="3556"/>
                        </a:lnTo>
                        <a:lnTo>
                          <a:pt x="246" y="3578"/>
                        </a:lnTo>
                        <a:lnTo>
                          <a:pt x="234" y="3560"/>
                        </a:lnTo>
                        <a:lnTo>
                          <a:pt x="226" y="3530"/>
                        </a:lnTo>
                        <a:lnTo>
                          <a:pt x="218" y="3522"/>
                        </a:lnTo>
                        <a:lnTo>
                          <a:pt x="202" y="3528"/>
                        </a:lnTo>
                        <a:lnTo>
                          <a:pt x="194" y="3532"/>
                        </a:lnTo>
                        <a:lnTo>
                          <a:pt x="182" y="3550"/>
                        </a:lnTo>
                        <a:lnTo>
                          <a:pt x="176" y="3558"/>
                        </a:lnTo>
                        <a:lnTo>
                          <a:pt x="170" y="3560"/>
                        </a:lnTo>
                        <a:lnTo>
                          <a:pt x="158" y="3566"/>
                        </a:lnTo>
                        <a:lnTo>
                          <a:pt x="152" y="3570"/>
                        </a:lnTo>
                        <a:lnTo>
                          <a:pt x="146" y="3556"/>
                        </a:lnTo>
                        <a:lnTo>
                          <a:pt x="136" y="3580"/>
                        </a:lnTo>
                        <a:lnTo>
                          <a:pt x="128" y="3588"/>
                        </a:lnTo>
                        <a:lnTo>
                          <a:pt x="122" y="3592"/>
                        </a:lnTo>
                        <a:lnTo>
                          <a:pt x="106" y="3600"/>
                        </a:lnTo>
                        <a:lnTo>
                          <a:pt x="100" y="3604"/>
                        </a:lnTo>
                        <a:lnTo>
                          <a:pt x="94" y="3616"/>
                        </a:lnTo>
                        <a:lnTo>
                          <a:pt x="78" y="3676"/>
                        </a:lnTo>
                        <a:lnTo>
                          <a:pt x="76" y="3686"/>
                        </a:lnTo>
                        <a:lnTo>
                          <a:pt x="74" y="3702"/>
                        </a:lnTo>
                        <a:lnTo>
                          <a:pt x="60" y="3728"/>
                        </a:lnTo>
                        <a:lnTo>
                          <a:pt x="22" y="3774"/>
                        </a:lnTo>
                        <a:lnTo>
                          <a:pt x="8" y="3802"/>
                        </a:lnTo>
                        <a:lnTo>
                          <a:pt x="8" y="3826"/>
                        </a:lnTo>
                        <a:lnTo>
                          <a:pt x="16" y="3846"/>
                        </a:lnTo>
                        <a:lnTo>
                          <a:pt x="58" y="3896"/>
                        </a:lnTo>
                        <a:lnTo>
                          <a:pt x="60" y="3910"/>
                        </a:lnTo>
                        <a:lnTo>
                          <a:pt x="54" y="3924"/>
                        </a:lnTo>
                        <a:lnTo>
                          <a:pt x="10" y="3950"/>
                        </a:lnTo>
                        <a:lnTo>
                          <a:pt x="4" y="3956"/>
                        </a:lnTo>
                        <a:lnTo>
                          <a:pt x="0" y="3966"/>
                        </a:lnTo>
                        <a:lnTo>
                          <a:pt x="0" y="3974"/>
                        </a:lnTo>
                        <a:lnTo>
                          <a:pt x="4" y="3982"/>
                        </a:lnTo>
                        <a:lnTo>
                          <a:pt x="6" y="3994"/>
                        </a:lnTo>
                        <a:lnTo>
                          <a:pt x="12" y="4000"/>
                        </a:lnTo>
                        <a:lnTo>
                          <a:pt x="16" y="4006"/>
                        </a:lnTo>
                        <a:lnTo>
                          <a:pt x="20" y="4016"/>
                        </a:lnTo>
                        <a:lnTo>
                          <a:pt x="22" y="4022"/>
                        </a:lnTo>
                        <a:lnTo>
                          <a:pt x="22" y="4038"/>
                        </a:lnTo>
                        <a:lnTo>
                          <a:pt x="24" y="4044"/>
                        </a:lnTo>
                        <a:lnTo>
                          <a:pt x="28" y="4054"/>
                        </a:lnTo>
                        <a:lnTo>
                          <a:pt x="34" y="4060"/>
                        </a:lnTo>
                        <a:lnTo>
                          <a:pt x="42" y="4068"/>
                        </a:lnTo>
                        <a:lnTo>
                          <a:pt x="44" y="4076"/>
                        </a:lnTo>
                        <a:lnTo>
                          <a:pt x="48" y="4082"/>
                        </a:lnTo>
                        <a:lnTo>
                          <a:pt x="54" y="4076"/>
                        </a:lnTo>
                        <a:lnTo>
                          <a:pt x="60" y="4068"/>
                        </a:lnTo>
                        <a:lnTo>
                          <a:pt x="62" y="4064"/>
                        </a:lnTo>
                        <a:lnTo>
                          <a:pt x="70" y="4066"/>
                        </a:lnTo>
                        <a:lnTo>
                          <a:pt x="74" y="4072"/>
                        </a:lnTo>
                        <a:lnTo>
                          <a:pt x="78" y="4080"/>
                        </a:lnTo>
                        <a:lnTo>
                          <a:pt x="88" y="4082"/>
                        </a:lnTo>
                        <a:lnTo>
                          <a:pt x="102" y="4076"/>
                        </a:lnTo>
                        <a:lnTo>
                          <a:pt x="128" y="4070"/>
                        </a:lnTo>
                        <a:lnTo>
                          <a:pt x="144" y="4070"/>
                        </a:lnTo>
                        <a:lnTo>
                          <a:pt x="154" y="4076"/>
                        </a:lnTo>
                        <a:lnTo>
                          <a:pt x="168" y="4088"/>
                        </a:lnTo>
                        <a:lnTo>
                          <a:pt x="174" y="4092"/>
                        </a:lnTo>
                        <a:lnTo>
                          <a:pt x="190" y="4098"/>
                        </a:lnTo>
                        <a:lnTo>
                          <a:pt x="198" y="4104"/>
                        </a:lnTo>
                        <a:lnTo>
                          <a:pt x="214" y="4118"/>
                        </a:lnTo>
                        <a:lnTo>
                          <a:pt x="248" y="4154"/>
                        </a:lnTo>
                        <a:lnTo>
                          <a:pt x="258" y="4168"/>
                        </a:lnTo>
                        <a:lnTo>
                          <a:pt x="274" y="4184"/>
                        </a:lnTo>
                        <a:lnTo>
                          <a:pt x="282" y="4198"/>
                        </a:lnTo>
                        <a:lnTo>
                          <a:pt x="294" y="4212"/>
                        </a:lnTo>
                        <a:lnTo>
                          <a:pt x="302" y="4222"/>
                        </a:lnTo>
                        <a:lnTo>
                          <a:pt x="306" y="4232"/>
                        </a:lnTo>
                        <a:lnTo>
                          <a:pt x="312" y="4254"/>
                        </a:lnTo>
                        <a:lnTo>
                          <a:pt x="330" y="4294"/>
                        </a:lnTo>
                        <a:lnTo>
                          <a:pt x="348" y="4322"/>
                        </a:lnTo>
                        <a:lnTo>
                          <a:pt x="352" y="4330"/>
                        </a:lnTo>
                        <a:lnTo>
                          <a:pt x="352" y="4336"/>
                        </a:lnTo>
                        <a:lnTo>
                          <a:pt x="350" y="4340"/>
                        </a:lnTo>
                        <a:lnTo>
                          <a:pt x="344" y="4346"/>
                        </a:lnTo>
                        <a:lnTo>
                          <a:pt x="330" y="4352"/>
                        </a:lnTo>
                        <a:lnTo>
                          <a:pt x="324" y="4356"/>
                        </a:lnTo>
                        <a:lnTo>
                          <a:pt x="322" y="4360"/>
                        </a:lnTo>
                        <a:lnTo>
                          <a:pt x="320" y="4368"/>
                        </a:lnTo>
                        <a:lnTo>
                          <a:pt x="320" y="4374"/>
                        </a:lnTo>
                        <a:lnTo>
                          <a:pt x="322" y="4384"/>
                        </a:lnTo>
                        <a:lnTo>
                          <a:pt x="328" y="4388"/>
                        </a:lnTo>
                        <a:lnTo>
                          <a:pt x="336" y="4390"/>
                        </a:lnTo>
                        <a:lnTo>
                          <a:pt x="354" y="4390"/>
                        </a:lnTo>
                        <a:lnTo>
                          <a:pt x="364" y="4388"/>
                        </a:lnTo>
                        <a:lnTo>
                          <a:pt x="368" y="4388"/>
                        </a:lnTo>
                        <a:lnTo>
                          <a:pt x="374" y="4384"/>
                        </a:lnTo>
                        <a:lnTo>
                          <a:pt x="374" y="4382"/>
                        </a:lnTo>
                        <a:lnTo>
                          <a:pt x="376" y="4378"/>
                        </a:lnTo>
                        <a:lnTo>
                          <a:pt x="380" y="4362"/>
                        </a:lnTo>
                        <a:lnTo>
                          <a:pt x="380" y="4358"/>
                        </a:lnTo>
                        <a:lnTo>
                          <a:pt x="384" y="4356"/>
                        </a:lnTo>
                        <a:lnTo>
                          <a:pt x="390" y="4354"/>
                        </a:lnTo>
                        <a:lnTo>
                          <a:pt x="396" y="4356"/>
                        </a:lnTo>
                        <a:lnTo>
                          <a:pt x="404" y="4360"/>
                        </a:lnTo>
                        <a:lnTo>
                          <a:pt x="408" y="4368"/>
                        </a:lnTo>
                        <a:lnTo>
                          <a:pt x="408" y="4378"/>
                        </a:lnTo>
                        <a:lnTo>
                          <a:pt x="408" y="4388"/>
                        </a:lnTo>
                        <a:lnTo>
                          <a:pt x="410" y="4398"/>
                        </a:lnTo>
                        <a:lnTo>
                          <a:pt x="416" y="4406"/>
                        </a:lnTo>
                        <a:lnTo>
                          <a:pt x="422" y="4410"/>
                        </a:lnTo>
                        <a:lnTo>
                          <a:pt x="432" y="4410"/>
                        </a:lnTo>
                        <a:lnTo>
                          <a:pt x="440" y="4408"/>
                        </a:lnTo>
                        <a:lnTo>
                          <a:pt x="458" y="4400"/>
                        </a:lnTo>
                        <a:lnTo>
                          <a:pt x="468" y="4398"/>
                        </a:lnTo>
                        <a:lnTo>
                          <a:pt x="480" y="4400"/>
                        </a:lnTo>
                        <a:lnTo>
                          <a:pt x="484" y="4402"/>
                        </a:lnTo>
                        <a:lnTo>
                          <a:pt x="486" y="4410"/>
                        </a:lnTo>
                        <a:lnTo>
                          <a:pt x="482" y="4416"/>
                        </a:lnTo>
                        <a:lnTo>
                          <a:pt x="478" y="4426"/>
                        </a:lnTo>
                        <a:lnTo>
                          <a:pt x="472" y="4436"/>
                        </a:lnTo>
                        <a:lnTo>
                          <a:pt x="468" y="4448"/>
                        </a:lnTo>
                        <a:lnTo>
                          <a:pt x="470" y="4462"/>
                        </a:lnTo>
                        <a:lnTo>
                          <a:pt x="472" y="4476"/>
                        </a:lnTo>
                        <a:lnTo>
                          <a:pt x="476" y="4490"/>
                        </a:lnTo>
                        <a:lnTo>
                          <a:pt x="480" y="4502"/>
                        </a:lnTo>
                        <a:lnTo>
                          <a:pt x="494" y="4524"/>
                        </a:lnTo>
                        <a:lnTo>
                          <a:pt x="500" y="4536"/>
                        </a:lnTo>
                        <a:lnTo>
                          <a:pt x="504" y="4626"/>
                        </a:lnTo>
                        <a:lnTo>
                          <a:pt x="514" y="4650"/>
                        </a:lnTo>
                        <a:lnTo>
                          <a:pt x="526" y="4666"/>
                        </a:lnTo>
                        <a:lnTo>
                          <a:pt x="534" y="4672"/>
                        </a:lnTo>
                        <a:lnTo>
                          <a:pt x="548" y="4672"/>
                        </a:lnTo>
                        <a:lnTo>
                          <a:pt x="556" y="4668"/>
                        </a:lnTo>
                        <a:lnTo>
                          <a:pt x="574" y="4654"/>
                        </a:lnTo>
                        <a:lnTo>
                          <a:pt x="592" y="4648"/>
                        </a:lnTo>
                        <a:lnTo>
                          <a:pt x="612" y="4634"/>
                        </a:lnTo>
                        <a:lnTo>
                          <a:pt x="620" y="4628"/>
                        </a:lnTo>
                        <a:lnTo>
                          <a:pt x="628" y="4628"/>
                        </a:lnTo>
                        <a:lnTo>
                          <a:pt x="634" y="4628"/>
                        </a:lnTo>
                        <a:lnTo>
                          <a:pt x="642" y="4632"/>
                        </a:lnTo>
                        <a:lnTo>
                          <a:pt x="660" y="4642"/>
                        </a:lnTo>
                        <a:lnTo>
                          <a:pt x="674" y="4648"/>
                        </a:lnTo>
                        <a:lnTo>
                          <a:pt x="690" y="4654"/>
                        </a:lnTo>
                        <a:lnTo>
                          <a:pt x="712" y="4654"/>
                        </a:lnTo>
                        <a:lnTo>
                          <a:pt x="744" y="4648"/>
                        </a:lnTo>
                        <a:lnTo>
                          <a:pt x="798" y="4650"/>
                        </a:lnTo>
                        <a:lnTo>
                          <a:pt x="838" y="4658"/>
                        </a:lnTo>
                        <a:lnTo>
                          <a:pt x="846" y="4662"/>
                        </a:lnTo>
                        <a:lnTo>
                          <a:pt x="854" y="4664"/>
                        </a:lnTo>
                        <a:lnTo>
                          <a:pt x="860" y="4664"/>
                        </a:lnTo>
                        <a:lnTo>
                          <a:pt x="866" y="4660"/>
                        </a:lnTo>
                        <a:lnTo>
                          <a:pt x="868" y="4654"/>
                        </a:lnTo>
                        <a:lnTo>
                          <a:pt x="874" y="4642"/>
                        </a:lnTo>
                        <a:lnTo>
                          <a:pt x="876" y="4638"/>
                        </a:lnTo>
                        <a:lnTo>
                          <a:pt x="878" y="4636"/>
                        </a:lnTo>
                        <a:lnTo>
                          <a:pt x="878" y="4636"/>
                        </a:lnTo>
                        <a:lnTo>
                          <a:pt x="890" y="4606"/>
                        </a:lnTo>
                        <a:lnTo>
                          <a:pt x="852" y="4598"/>
                        </a:lnTo>
                        <a:lnTo>
                          <a:pt x="850" y="4590"/>
                        </a:lnTo>
                        <a:lnTo>
                          <a:pt x="850" y="4578"/>
                        </a:lnTo>
                        <a:lnTo>
                          <a:pt x="850" y="4566"/>
                        </a:lnTo>
                        <a:lnTo>
                          <a:pt x="850" y="4552"/>
                        </a:lnTo>
                        <a:lnTo>
                          <a:pt x="852" y="4548"/>
                        </a:lnTo>
                        <a:lnTo>
                          <a:pt x="854" y="4544"/>
                        </a:lnTo>
                        <a:lnTo>
                          <a:pt x="856" y="4542"/>
                        </a:lnTo>
                        <a:lnTo>
                          <a:pt x="860" y="4540"/>
                        </a:lnTo>
                        <a:lnTo>
                          <a:pt x="864" y="4542"/>
                        </a:lnTo>
                        <a:lnTo>
                          <a:pt x="866" y="4542"/>
                        </a:lnTo>
                        <a:lnTo>
                          <a:pt x="872" y="4546"/>
                        </a:lnTo>
                        <a:lnTo>
                          <a:pt x="876" y="4548"/>
                        </a:lnTo>
                        <a:lnTo>
                          <a:pt x="878" y="4548"/>
                        </a:lnTo>
                        <a:lnTo>
                          <a:pt x="882" y="4548"/>
                        </a:lnTo>
                        <a:lnTo>
                          <a:pt x="886" y="4546"/>
                        </a:lnTo>
                        <a:lnTo>
                          <a:pt x="888" y="4542"/>
                        </a:lnTo>
                        <a:lnTo>
                          <a:pt x="888" y="4538"/>
                        </a:lnTo>
                        <a:lnTo>
                          <a:pt x="888" y="4528"/>
                        </a:lnTo>
                        <a:lnTo>
                          <a:pt x="890" y="4520"/>
                        </a:lnTo>
                        <a:lnTo>
                          <a:pt x="890" y="4512"/>
                        </a:lnTo>
                        <a:lnTo>
                          <a:pt x="896" y="4504"/>
                        </a:lnTo>
                        <a:lnTo>
                          <a:pt x="898" y="4500"/>
                        </a:lnTo>
                        <a:lnTo>
                          <a:pt x="902" y="4492"/>
                        </a:lnTo>
                        <a:lnTo>
                          <a:pt x="904" y="4488"/>
                        </a:lnTo>
                        <a:lnTo>
                          <a:pt x="906" y="4480"/>
                        </a:lnTo>
                        <a:lnTo>
                          <a:pt x="910" y="4464"/>
                        </a:lnTo>
                        <a:lnTo>
                          <a:pt x="910" y="4440"/>
                        </a:lnTo>
                        <a:lnTo>
                          <a:pt x="908" y="4434"/>
                        </a:lnTo>
                        <a:lnTo>
                          <a:pt x="908" y="4428"/>
                        </a:lnTo>
                        <a:lnTo>
                          <a:pt x="910" y="4424"/>
                        </a:lnTo>
                        <a:lnTo>
                          <a:pt x="912" y="4416"/>
                        </a:lnTo>
                        <a:lnTo>
                          <a:pt x="918" y="4408"/>
                        </a:lnTo>
                        <a:lnTo>
                          <a:pt x="920" y="4406"/>
                        </a:lnTo>
                        <a:lnTo>
                          <a:pt x="922" y="4402"/>
                        </a:lnTo>
                        <a:lnTo>
                          <a:pt x="924" y="4398"/>
                        </a:lnTo>
                        <a:lnTo>
                          <a:pt x="930" y="4376"/>
                        </a:lnTo>
                        <a:lnTo>
                          <a:pt x="932" y="4362"/>
                        </a:lnTo>
                        <a:lnTo>
                          <a:pt x="936" y="4350"/>
                        </a:lnTo>
                        <a:lnTo>
                          <a:pt x="936" y="4344"/>
                        </a:lnTo>
                        <a:lnTo>
                          <a:pt x="934" y="4338"/>
                        </a:lnTo>
                        <a:lnTo>
                          <a:pt x="928" y="4328"/>
                        </a:lnTo>
                        <a:lnTo>
                          <a:pt x="928" y="4324"/>
                        </a:lnTo>
                        <a:lnTo>
                          <a:pt x="928" y="4320"/>
                        </a:lnTo>
                        <a:lnTo>
                          <a:pt x="926" y="4314"/>
                        </a:lnTo>
                        <a:lnTo>
                          <a:pt x="928" y="4310"/>
                        </a:lnTo>
                        <a:lnTo>
                          <a:pt x="932" y="4304"/>
                        </a:lnTo>
                        <a:lnTo>
                          <a:pt x="938" y="4294"/>
                        </a:lnTo>
                        <a:lnTo>
                          <a:pt x="946" y="4272"/>
                        </a:lnTo>
                        <a:lnTo>
                          <a:pt x="950" y="4266"/>
                        </a:lnTo>
                        <a:lnTo>
                          <a:pt x="954" y="4266"/>
                        </a:lnTo>
                        <a:lnTo>
                          <a:pt x="956" y="4266"/>
                        </a:lnTo>
                        <a:lnTo>
                          <a:pt x="962" y="4268"/>
                        </a:lnTo>
                        <a:lnTo>
                          <a:pt x="968" y="4266"/>
                        </a:lnTo>
                        <a:lnTo>
                          <a:pt x="982" y="4264"/>
                        </a:lnTo>
                        <a:lnTo>
                          <a:pt x="1016" y="4248"/>
                        </a:lnTo>
                        <a:lnTo>
                          <a:pt x="1020" y="4244"/>
                        </a:lnTo>
                        <a:lnTo>
                          <a:pt x="1026" y="4238"/>
                        </a:lnTo>
                        <a:lnTo>
                          <a:pt x="1034" y="4224"/>
                        </a:lnTo>
                        <a:lnTo>
                          <a:pt x="1036" y="4220"/>
                        </a:lnTo>
                        <a:lnTo>
                          <a:pt x="1042" y="4216"/>
                        </a:lnTo>
                        <a:lnTo>
                          <a:pt x="1048" y="4216"/>
                        </a:lnTo>
                        <a:lnTo>
                          <a:pt x="1066" y="4212"/>
                        </a:lnTo>
                        <a:lnTo>
                          <a:pt x="1072" y="4210"/>
                        </a:lnTo>
                        <a:lnTo>
                          <a:pt x="1076" y="4204"/>
                        </a:lnTo>
                        <a:lnTo>
                          <a:pt x="1082" y="4198"/>
                        </a:lnTo>
                        <a:lnTo>
                          <a:pt x="1102" y="4160"/>
                        </a:lnTo>
                        <a:lnTo>
                          <a:pt x="1116" y="4140"/>
                        </a:lnTo>
                        <a:lnTo>
                          <a:pt x="1124" y="4132"/>
                        </a:lnTo>
                        <a:lnTo>
                          <a:pt x="1150" y="4112"/>
                        </a:lnTo>
                        <a:lnTo>
                          <a:pt x="1168" y="4090"/>
                        </a:lnTo>
                        <a:lnTo>
                          <a:pt x="1182" y="4076"/>
                        </a:lnTo>
                        <a:lnTo>
                          <a:pt x="1198" y="4062"/>
                        </a:lnTo>
                        <a:lnTo>
                          <a:pt x="1204" y="4058"/>
                        </a:lnTo>
                        <a:lnTo>
                          <a:pt x="1210" y="4056"/>
                        </a:lnTo>
                        <a:lnTo>
                          <a:pt x="1216" y="4052"/>
                        </a:lnTo>
                        <a:lnTo>
                          <a:pt x="1220" y="4046"/>
                        </a:lnTo>
                        <a:lnTo>
                          <a:pt x="1220" y="4036"/>
                        </a:lnTo>
                        <a:lnTo>
                          <a:pt x="1216" y="4026"/>
                        </a:lnTo>
                        <a:lnTo>
                          <a:pt x="1210" y="4022"/>
                        </a:lnTo>
                        <a:lnTo>
                          <a:pt x="1198" y="4016"/>
                        </a:lnTo>
                        <a:lnTo>
                          <a:pt x="1192" y="4012"/>
                        </a:lnTo>
                        <a:lnTo>
                          <a:pt x="1188" y="4008"/>
                        </a:lnTo>
                        <a:lnTo>
                          <a:pt x="1188" y="4004"/>
                        </a:lnTo>
                        <a:lnTo>
                          <a:pt x="1188" y="3998"/>
                        </a:lnTo>
                        <a:lnTo>
                          <a:pt x="1192" y="3992"/>
                        </a:lnTo>
                        <a:lnTo>
                          <a:pt x="1198" y="3992"/>
                        </a:lnTo>
                        <a:lnTo>
                          <a:pt x="1202" y="3992"/>
                        </a:lnTo>
                        <a:lnTo>
                          <a:pt x="1208" y="3990"/>
                        </a:lnTo>
                        <a:lnTo>
                          <a:pt x="1214" y="3986"/>
                        </a:lnTo>
                        <a:lnTo>
                          <a:pt x="1218" y="3980"/>
                        </a:lnTo>
                        <a:lnTo>
                          <a:pt x="1228" y="3968"/>
                        </a:lnTo>
                        <a:lnTo>
                          <a:pt x="1234" y="3960"/>
                        </a:lnTo>
                        <a:lnTo>
                          <a:pt x="1240" y="3954"/>
                        </a:lnTo>
                        <a:lnTo>
                          <a:pt x="1246" y="3950"/>
                        </a:lnTo>
                        <a:lnTo>
                          <a:pt x="1254" y="3946"/>
                        </a:lnTo>
                        <a:lnTo>
                          <a:pt x="1258" y="3946"/>
                        </a:lnTo>
                        <a:lnTo>
                          <a:pt x="1284" y="3944"/>
                        </a:lnTo>
                        <a:lnTo>
                          <a:pt x="1294" y="3940"/>
                        </a:lnTo>
                        <a:lnTo>
                          <a:pt x="1302" y="3934"/>
                        </a:lnTo>
                        <a:lnTo>
                          <a:pt x="1306" y="3926"/>
                        </a:lnTo>
                        <a:lnTo>
                          <a:pt x="1316" y="3904"/>
                        </a:lnTo>
                        <a:lnTo>
                          <a:pt x="1318" y="3900"/>
                        </a:lnTo>
                        <a:lnTo>
                          <a:pt x="1322" y="3898"/>
                        </a:lnTo>
                        <a:lnTo>
                          <a:pt x="1322" y="3898"/>
                        </a:lnTo>
                        <a:lnTo>
                          <a:pt x="1326" y="3900"/>
                        </a:lnTo>
                        <a:lnTo>
                          <a:pt x="1336" y="3908"/>
                        </a:lnTo>
                        <a:lnTo>
                          <a:pt x="1342" y="3912"/>
                        </a:lnTo>
                        <a:lnTo>
                          <a:pt x="1348" y="3914"/>
                        </a:lnTo>
                        <a:lnTo>
                          <a:pt x="1350" y="3900"/>
                        </a:lnTo>
                        <a:lnTo>
                          <a:pt x="1356" y="3888"/>
                        </a:lnTo>
                        <a:lnTo>
                          <a:pt x="1358" y="3886"/>
                        </a:lnTo>
                        <a:lnTo>
                          <a:pt x="1360" y="3882"/>
                        </a:lnTo>
                        <a:lnTo>
                          <a:pt x="1364" y="3848"/>
                        </a:lnTo>
                        <a:lnTo>
                          <a:pt x="1364" y="3828"/>
                        </a:lnTo>
                        <a:lnTo>
                          <a:pt x="1366" y="3822"/>
                        </a:lnTo>
                        <a:lnTo>
                          <a:pt x="1368" y="3818"/>
                        </a:lnTo>
                        <a:lnTo>
                          <a:pt x="1372" y="3814"/>
                        </a:lnTo>
                        <a:lnTo>
                          <a:pt x="1374" y="3812"/>
                        </a:lnTo>
                        <a:lnTo>
                          <a:pt x="1376" y="3808"/>
                        </a:lnTo>
                        <a:lnTo>
                          <a:pt x="1378" y="3806"/>
                        </a:lnTo>
                        <a:lnTo>
                          <a:pt x="1380" y="3802"/>
                        </a:lnTo>
                        <a:lnTo>
                          <a:pt x="1398" y="3794"/>
                        </a:lnTo>
                        <a:lnTo>
                          <a:pt x="1402" y="3792"/>
                        </a:lnTo>
                        <a:lnTo>
                          <a:pt x="1404" y="3788"/>
                        </a:lnTo>
                        <a:lnTo>
                          <a:pt x="1406" y="3778"/>
                        </a:lnTo>
                        <a:lnTo>
                          <a:pt x="1404" y="3734"/>
                        </a:lnTo>
                        <a:lnTo>
                          <a:pt x="1404" y="3728"/>
                        </a:lnTo>
                        <a:lnTo>
                          <a:pt x="1404" y="3722"/>
                        </a:lnTo>
                        <a:lnTo>
                          <a:pt x="1400" y="3714"/>
                        </a:lnTo>
                        <a:lnTo>
                          <a:pt x="1390" y="3698"/>
                        </a:lnTo>
                        <a:lnTo>
                          <a:pt x="1386" y="3690"/>
                        </a:lnTo>
                        <a:lnTo>
                          <a:pt x="1384" y="3672"/>
                        </a:lnTo>
                        <a:lnTo>
                          <a:pt x="1382" y="3666"/>
                        </a:lnTo>
                        <a:lnTo>
                          <a:pt x="1376" y="3660"/>
                        </a:lnTo>
                        <a:lnTo>
                          <a:pt x="1360" y="3650"/>
                        </a:lnTo>
                        <a:lnTo>
                          <a:pt x="1356" y="3644"/>
                        </a:lnTo>
                        <a:lnTo>
                          <a:pt x="1358" y="3638"/>
                        </a:lnTo>
                        <a:lnTo>
                          <a:pt x="1362" y="3622"/>
                        </a:lnTo>
                        <a:lnTo>
                          <a:pt x="1362" y="3614"/>
                        </a:lnTo>
                        <a:lnTo>
                          <a:pt x="1360" y="3604"/>
                        </a:lnTo>
                        <a:lnTo>
                          <a:pt x="1350" y="3588"/>
                        </a:lnTo>
                        <a:lnTo>
                          <a:pt x="1346" y="3580"/>
                        </a:lnTo>
                        <a:lnTo>
                          <a:pt x="1346" y="3572"/>
                        </a:lnTo>
                        <a:lnTo>
                          <a:pt x="1344" y="3558"/>
                        </a:lnTo>
                        <a:lnTo>
                          <a:pt x="1346" y="3548"/>
                        </a:lnTo>
                        <a:lnTo>
                          <a:pt x="1348" y="3538"/>
                        </a:lnTo>
                        <a:lnTo>
                          <a:pt x="1358" y="3520"/>
                        </a:lnTo>
                        <a:lnTo>
                          <a:pt x="1352" y="3516"/>
                        </a:lnTo>
                        <a:lnTo>
                          <a:pt x="1340" y="3510"/>
                        </a:lnTo>
                        <a:lnTo>
                          <a:pt x="1336" y="3506"/>
                        </a:lnTo>
                        <a:lnTo>
                          <a:pt x="1336" y="3500"/>
                        </a:lnTo>
                        <a:lnTo>
                          <a:pt x="1338" y="3496"/>
                        </a:lnTo>
                        <a:lnTo>
                          <a:pt x="1344" y="3490"/>
                        </a:lnTo>
                        <a:lnTo>
                          <a:pt x="1354" y="3484"/>
                        </a:lnTo>
                        <a:lnTo>
                          <a:pt x="1358" y="3478"/>
                        </a:lnTo>
                        <a:lnTo>
                          <a:pt x="1358" y="3472"/>
                        </a:lnTo>
                        <a:lnTo>
                          <a:pt x="1358" y="3466"/>
                        </a:lnTo>
                        <a:lnTo>
                          <a:pt x="1352" y="3456"/>
                        </a:lnTo>
                        <a:lnTo>
                          <a:pt x="1346" y="3452"/>
                        </a:lnTo>
                        <a:lnTo>
                          <a:pt x="1340" y="3450"/>
                        </a:lnTo>
                        <a:lnTo>
                          <a:pt x="1322" y="3446"/>
                        </a:lnTo>
                        <a:lnTo>
                          <a:pt x="1316" y="3444"/>
                        </a:lnTo>
                        <a:lnTo>
                          <a:pt x="1314" y="3442"/>
                        </a:lnTo>
                        <a:lnTo>
                          <a:pt x="1310" y="3438"/>
                        </a:lnTo>
                        <a:lnTo>
                          <a:pt x="1300" y="3412"/>
                        </a:lnTo>
                        <a:lnTo>
                          <a:pt x="1296" y="3408"/>
                        </a:lnTo>
                        <a:lnTo>
                          <a:pt x="1290" y="3404"/>
                        </a:lnTo>
                        <a:lnTo>
                          <a:pt x="1286" y="3402"/>
                        </a:lnTo>
                        <a:lnTo>
                          <a:pt x="1266" y="3400"/>
                        </a:lnTo>
                        <a:lnTo>
                          <a:pt x="1260" y="3396"/>
                        </a:lnTo>
                        <a:lnTo>
                          <a:pt x="1260" y="3388"/>
                        </a:lnTo>
                        <a:lnTo>
                          <a:pt x="1260" y="3334"/>
                        </a:lnTo>
                        <a:lnTo>
                          <a:pt x="1264" y="3312"/>
                        </a:lnTo>
                        <a:lnTo>
                          <a:pt x="1264" y="3302"/>
                        </a:lnTo>
                        <a:lnTo>
                          <a:pt x="1262" y="3292"/>
                        </a:lnTo>
                        <a:lnTo>
                          <a:pt x="1258" y="3274"/>
                        </a:lnTo>
                        <a:lnTo>
                          <a:pt x="1254" y="3262"/>
                        </a:lnTo>
                        <a:lnTo>
                          <a:pt x="1254" y="3246"/>
                        </a:lnTo>
                        <a:lnTo>
                          <a:pt x="1260" y="3216"/>
                        </a:lnTo>
                        <a:lnTo>
                          <a:pt x="1260" y="3210"/>
                        </a:lnTo>
                        <a:lnTo>
                          <a:pt x="1254" y="3202"/>
                        </a:lnTo>
                        <a:lnTo>
                          <a:pt x="1248" y="3200"/>
                        </a:lnTo>
                        <a:lnTo>
                          <a:pt x="1242" y="3196"/>
                        </a:lnTo>
                        <a:lnTo>
                          <a:pt x="1218" y="3196"/>
                        </a:lnTo>
                        <a:lnTo>
                          <a:pt x="1212" y="3194"/>
                        </a:lnTo>
                        <a:lnTo>
                          <a:pt x="1206" y="3190"/>
                        </a:lnTo>
                        <a:lnTo>
                          <a:pt x="1202" y="3186"/>
                        </a:lnTo>
                        <a:lnTo>
                          <a:pt x="1194" y="3166"/>
                        </a:lnTo>
                        <a:lnTo>
                          <a:pt x="1190" y="3158"/>
                        </a:lnTo>
                        <a:lnTo>
                          <a:pt x="1184" y="3152"/>
                        </a:lnTo>
                        <a:lnTo>
                          <a:pt x="1126" y="3122"/>
                        </a:lnTo>
                        <a:lnTo>
                          <a:pt x="1116" y="3116"/>
                        </a:lnTo>
                        <a:lnTo>
                          <a:pt x="1110" y="3108"/>
                        </a:lnTo>
                        <a:lnTo>
                          <a:pt x="1106" y="3102"/>
                        </a:lnTo>
                        <a:lnTo>
                          <a:pt x="1102" y="3094"/>
                        </a:lnTo>
                        <a:lnTo>
                          <a:pt x="1102" y="3086"/>
                        </a:lnTo>
                        <a:lnTo>
                          <a:pt x="1104" y="3078"/>
                        </a:lnTo>
                        <a:lnTo>
                          <a:pt x="1106" y="3072"/>
                        </a:lnTo>
                        <a:lnTo>
                          <a:pt x="1134" y="3020"/>
                        </a:lnTo>
                        <a:lnTo>
                          <a:pt x="1138" y="3012"/>
                        </a:lnTo>
                        <a:lnTo>
                          <a:pt x="1146" y="3010"/>
                        </a:lnTo>
                        <a:lnTo>
                          <a:pt x="1158" y="3002"/>
                        </a:lnTo>
                        <a:lnTo>
                          <a:pt x="1180" y="2976"/>
                        </a:lnTo>
                        <a:lnTo>
                          <a:pt x="1186" y="2970"/>
                        </a:lnTo>
                        <a:lnTo>
                          <a:pt x="1190" y="2970"/>
                        </a:lnTo>
                        <a:lnTo>
                          <a:pt x="1196" y="2970"/>
                        </a:lnTo>
                        <a:lnTo>
                          <a:pt x="1202" y="2976"/>
                        </a:lnTo>
                        <a:lnTo>
                          <a:pt x="1236" y="3012"/>
                        </a:lnTo>
                        <a:lnTo>
                          <a:pt x="1240" y="3018"/>
                        </a:lnTo>
                        <a:lnTo>
                          <a:pt x="1240" y="3024"/>
                        </a:lnTo>
                        <a:lnTo>
                          <a:pt x="1240" y="3028"/>
                        </a:lnTo>
                        <a:lnTo>
                          <a:pt x="1242" y="3032"/>
                        </a:lnTo>
                        <a:lnTo>
                          <a:pt x="1246" y="3034"/>
                        </a:lnTo>
                        <a:lnTo>
                          <a:pt x="1252" y="3034"/>
                        </a:lnTo>
                        <a:lnTo>
                          <a:pt x="1258" y="3032"/>
                        </a:lnTo>
                        <a:lnTo>
                          <a:pt x="1262" y="3030"/>
                        </a:lnTo>
                        <a:lnTo>
                          <a:pt x="1264" y="3026"/>
                        </a:lnTo>
                        <a:lnTo>
                          <a:pt x="1268" y="3012"/>
                        </a:lnTo>
                        <a:lnTo>
                          <a:pt x="1272" y="3010"/>
                        </a:lnTo>
                        <a:lnTo>
                          <a:pt x="1274" y="3004"/>
                        </a:lnTo>
                        <a:lnTo>
                          <a:pt x="1278" y="3002"/>
                        </a:lnTo>
                        <a:lnTo>
                          <a:pt x="1280" y="3000"/>
                        </a:lnTo>
                        <a:lnTo>
                          <a:pt x="1284" y="3002"/>
                        </a:lnTo>
                        <a:lnTo>
                          <a:pt x="1288" y="3002"/>
                        </a:lnTo>
                        <a:lnTo>
                          <a:pt x="1292" y="3002"/>
                        </a:lnTo>
                        <a:lnTo>
                          <a:pt x="1294" y="3006"/>
                        </a:lnTo>
                        <a:lnTo>
                          <a:pt x="1318" y="3026"/>
                        </a:lnTo>
                        <a:lnTo>
                          <a:pt x="1326" y="3032"/>
                        </a:lnTo>
                        <a:lnTo>
                          <a:pt x="1332" y="3036"/>
                        </a:lnTo>
                        <a:lnTo>
                          <a:pt x="1336" y="3040"/>
                        </a:lnTo>
                        <a:lnTo>
                          <a:pt x="1338" y="3044"/>
                        </a:lnTo>
                        <a:lnTo>
                          <a:pt x="1338" y="3048"/>
                        </a:lnTo>
                        <a:lnTo>
                          <a:pt x="1340" y="3050"/>
                        </a:lnTo>
                        <a:lnTo>
                          <a:pt x="1342" y="3054"/>
                        </a:lnTo>
                        <a:lnTo>
                          <a:pt x="1344" y="3056"/>
                        </a:lnTo>
                        <a:lnTo>
                          <a:pt x="1348" y="3058"/>
                        </a:lnTo>
                        <a:lnTo>
                          <a:pt x="1356" y="3058"/>
                        </a:lnTo>
                        <a:lnTo>
                          <a:pt x="1372" y="3054"/>
                        </a:lnTo>
                        <a:lnTo>
                          <a:pt x="1376" y="3056"/>
                        </a:lnTo>
                        <a:lnTo>
                          <a:pt x="1380" y="3060"/>
                        </a:lnTo>
                        <a:lnTo>
                          <a:pt x="1388" y="3070"/>
                        </a:lnTo>
                        <a:lnTo>
                          <a:pt x="1434" y="3156"/>
                        </a:lnTo>
                        <a:lnTo>
                          <a:pt x="1440" y="3164"/>
                        </a:lnTo>
                        <a:lnTo>
                          <a:pt x="1444" y="3164"/>
                        </a:lnTo>
                        <a:lnTo>
                          <a:pt x="1450" y="3162"/>
                        </a:lnTo>
                        <a:lnTo>
                          <a:pt x="1454" y="3156"/>
                        </a:lnTo>
                        <a:lnTo>
                          <a:pt x="1462" y="3138"/>
                        </a:lnTo>
                        <a:lnTo>
                          <a:pt x="1466" y="3132"/>
                        </a:lnTo>
                        <a:lnTo>
                          <a:pt x="1468" y="3130"/>
                        </a:lnTo>
                        <a:lnTo>
                          <a:pt x="1472" y="3126"/>
                        </a:lnTo>
                        <a:lnTo>
                          <a:pt x="1476" y="3124"/>
                        </a:lnTo>
                        <a:lnTo>
                          <a:pt x="1482" y="3120"/>
                        </a:lnTo>
                        <a:lnTo>
                          <a:pt x="1488" y="3118"/>
                        </a:lnTo>
                        <a:lnTo>
                          <a:pt x="1496" y="3118"/>
                        </a:lnTo>
                        <a:lnTo>
                          <a:pt x="1560" y="3126"/>
                        </a:lnTo>
                        <a:lnTo>
                          <a:pt x="1570" y="3130"/>
                        </a:lnTo>
                        <a:lnTo>
                          <a:pt x="1588" y="3138"/>
                        </a:lnTo>
                        <a:lnTo>
                          <a:pt x="1596" y="3142"/>
                        </a:lnTo>
                        <a:lnTo>
                          <a:pt x="1624" y="3140"/>
                        </a:lnTo>
                        <a:lnTo>
                          <a:pt x="1628" y="3142"/>
                        </a:lnTo>
                        <a:lnTo>
                          <a:pt x="1634" y="3144"/>
                        </a:lnTo>
                        <a:lnTo>
                          <a:pt x="1632" y="3152"/>
                        </a:lnTo>
                        <a:lnTo>
                          <a:pt x="1630" y="3158"/>
                        </a:lnTo>
                        <a:lnTo>
                          <a:pt x="1630" y="3166"/>
                        </a:lnTo>
                        <a:lnTo>
                          <a:pt x="1630" y="3172"/>
                        </a:lnTo>
                        <a:lnTo>
                          <a:pt x="1630" y="3182"/>
                        </a:lnTo>
                        <a:lnTo>
                          <a:pt x="1630" y="3190"/>
                        </a:lnTo>
                        <a:lnTo>
                          <a:pt x="1630" y="3194"/>
                        </a:lnTo>
                        <a:lnTo>
                          <a:pt x="1630" y="3196"/>
                        </a:lnTo>
                        <a:lnTo>
                          <a:pt x="1632" y="3200"/>
                        </a:lnTo>
                        <a:lnTo>
                          <a:pt x="1644" y="3198"/>
                        </a:lnTo>
                        <a:lnTo>
                          <a:pt x="1650" y="3194"/>
                        </a:lnTo>
                        <a:lnTo>
                          <a:pt x="1676" y="3172"/>
                        </a:lnTo>
                        <a:lnTo>
                          <a:pt x="1682" y="3166"/>
                        </a:lnTo>
                        <a:lnTo>
                          <a:pt x="1690" y="3164"/>
                        </a:lnTo>
                        <a:lnTo>
                          <a:pt x="1704" y="3158"/>
                        </a:lnTo>
                        <a:lnTo>
                          <a:pt x="1710" y="3152"/>
                        </a:lnTo>
                        <a:lnTo>
                          <a:pt x="1722" y="3142"/>
                        </a:lnTo>
                        <a:lnTo>
                          <a:pt x="1724" y="3138"/>
                        </a:lnTo>
                        <a:lnTo>
                          <a:pt x="1726" y="3134"/>
                        </a:lnTo>
                        <a:lnTo>
                          <a:pt x="1722" y="3128"/>
                        </a:lnTo>
                        <a:lnTo>
                          <a:pt x="1710" y="3118"/>
                        </a:lnTo>
                        <a:lnTo>
                          <a:pt x="1708" y="3116"/>
                        </a:lnTo>
                        <a:lnTo>
                          <a:pt x="1706" y="3112"/>
                        </a:lnTo>
                        <a:lnTo>
                          <a:pt x="1704" y="3106"/>
                        </a:lnTo>
                        <a:lnTo>
                          <a:pt x="1706" y="3098"/>
                        </a:lnTo>
                        <a:lnTo>
                          <a:pt x="1714" y="3064"/>
                        </a:lnTo>
                        <a:lnTo>
                          <a:pt x="1716" y="3054"/>
                        </a:lnTo>
                        <a:lnTo>
                          <a:pt x="1714" y="3044"/>
                        </a:lnTo>
                        <a:lnTo>
                          <a:pt x="1712" y="3032"/>
                        </a:lnTo>
                        <a:lnTo>
                          <a:pt x="1710" y="3030"/>
                        </a:lnTo>
                        <a:lnTo>
                          <a:pt x="1708" y="3030"/>
                        </a:lnTo>
                        <a:lnTo>
                          <a:pt x="1706" y="3030"/>
                        </a:lnTo>
                        <a:lnTo>
                          <a:pt x="1690" y="3028"/>
                        </a:lnTo>
                        <a:lnTo>
                          <a:pt x="1682" y="3028"/>
                        </a:lnTo>
                        <a:lnTo>
                          <a:pt x="1678" y="3028"/>
                        </a:lnTo>
                        <a:lnTo>
                          <a:pt x="1674" y="3030"/>
                        </a:lnTo>
                        <a:lnTo>
                          <a:pt x="1672" y="3032"/>
                        </a:lnTo>
                        <a:lnTo>
                          <a:pt x="1670" y="3034"/>
                        </a:lnTo>
                        <a:lnTo>
                          <a:pt x="1664" y="3038"/>
                        </a:lnTo>
                        <a:lnTo>
                          <a:pt x="1658" y="3040"/>
                        </a:lnTo>
                        <a:lnTo>
                          <a:pt x="1652" y="3040"/>
                        </a:lnTo>
                        <a:lnTo>
                          <a:pt x="1646" y="3040"/>
                        </a:lnTo>
                        <a:lnTo>
                          <a:pt x="1644" y="3038"/>
                        </a:lnTo>
                        <a:lnTo>
                          <a:pt x="1640" y="3036"/>
                        </a:lnTo>
                        <a:lnTo>
                          <a:pt x="1638" y="3032"/>
                        </a:lnTo>
                        <a:lnTo>
                          <a:pt x="1628" y="3022"/>
                        </a:lnTo>
                        <a:lnTo>
                          <a:pt x="1626" y="3020"/>
                        </a:lnTo>
                        <a:lnTo>
                          <a:pt x="1620" y="3018"/>
                        </a:lnTo>
                        <a:lnTo>
                          <a:pt x="1616" y="3016"/>
                        </a:lnTo>
                        <a:lnTo>
                          <a:pt x="1610" y="3016"/>
                        </a:lnTo>
                        <a:lnTo>
                          <a:pt x="1582" y="3018"/>
                        </a:lnTo>
                        <a:lnTo>
                          <a:pt x="1572" y="3018"/>
                        </a:lnTo>
                        <a:lnTo>
                          <a:pt x="1568" y="3018"/>
                        </a:lnTo>
                        <a:lnTo>
                          <a:pt x="1566" y="3016"/>
                        </a:lnTo>
                        <a:lnTo>
                          <a:pt x="1554" y="3006"/>
                        </a:lnTo>
                        <a:lnTo>
                          <a:pt x="1550" y="3004"/>
                        </a:lnTo>
                        <a:lnTo>
                          <a:pt x="1516" y="2988"/>
                        </a:lnTo>
                        <a:lnTo>
                          <a:pt x="1514" y="2982"/>
                        </a:lnTo>
                        <a:lnTo>
                          <a:pt x="1514" y="2970"/>
                        </a:lnTo>
                        <a:lnTo>
                          <a:pt x="1528" y="2922"/>
                        </a:lnTo>
                        <a:lnTo>
                          <a:pt x="1528" y="2912"/>
                        </a:lnTo>
                        <a:lnTo>
                          <a:pt x="1528" y="2894"/>
                        </a:lnTo>
                        <a:lnTo>
                          <a:pt x="1522" y="2864"/>
                        </a:lnTo>
                        <a:lnTo>
                          <a:pt x="1518" y="2826"/>
                        </a:lnTo>
                        <a:lnTo>
                          <a:pt x="1518" y="2818"/>
                        </a:lnTo>
                        <a:lnTo>
                          <a:pt x="1514" y="2812"/>
                        </a:lnTo>
                        <a:lnTo>
                          <a:pt x="1512" y="2810"/>
                        </a:lnTo>
                        <a:lnTo>
                          <a:pt x="1510" y="2850"/>
                        </a:lnTo>
                        <a:lnTo>
                          <a:pt x="1508" y="2804"/>
                        </a:lnTo>
                        <a:lnTo>
                          <a:pt x="1510" y="2808"/>
                        </a:lnTo>
                        <a:lnTo>
                          <a:pt x="1512" y="2810"/>
                        </a:lnTo>
                        <a:lnTo>
                          <a:pt x="1514" y="2790"/>
                        </a:lnTo>
                        <a:lnTo>
                          <a:pt x="1512" y="2774"/>
                        </a:lnTo>
                        <a:lnTo>
                          <a:pt x="1512" y="2764"/>
                        </a:lnTo>
                        <a:lnTo>
                          <a:pt x="1506" y="2768"/>
                        </a:lnTo>
                        <a:lnTo>
                          <a:pt x="1504" y="2770"/>
                        </a:lnTo>
                        <a:lnTo>
                          <a:pt x="1502" y="2772"/>
                        </a:lnTo>
                        <a:lnTo>
                          <a:pt x="1496" y="2772"/>
                        </a:lnTo>
                        <a:lnTo>
                          <a:pt x="1494" y="2770"/>
                        </a:lnTo>
                        <a:lnTo>
                          <a:pt x="1490" y="2764"/>
                        </a:lnTo>
                        <a:lnTo>
                          <a:pt x="1488" y="2752"/>
                        </a:lnTo>
                        <a:lnTo>
                          <a:pt x="1486" y="2740"/>
                        </a:lnTo>
                        <a:lnTo>
                          <a:pt x="1486" y="2738"/>
                        </a:lnTo>
                        <a:lnTo>
                          <a:pt x="1482" y="2736"/>
                        </a:lnTo>
                        <a:lnTo>
                          <a:pt x="1480" y="2734"/>
                        </a:lnTo>
                        <a:lnTo>
                          <a:pt x="1476" y="2736"/>
                        </a:lnTo>
                        <a:lnTo>
                          <a:pt x="1476" y="2738"/>
                        </a:lnTo>
                        <a:lnTo>
                          <a:pt x="1474" y="2740"/>
                        </a:lnTo>
                        <a:lnTo>
                          <a:pt x="1472" y="2740"/>
                        </a:lnTo>
                        <a:lnTo>
                          <a:pt x="1470" y="2740"/>
                        </a:lnTo>
                        <a:lnTo>
                          <a:pt x="1458" y="2718"/>
                        </a:lnTo>
                        <a:lnTo>
                          <a:pt x="1456" y="2710"/>
                        </a:lnTo>
                        <a:lnTo>
                          <a:pt x="1456" y="2700"/>
                        </a:lnTo>
                        <a:lnTo>
                          <a:pt x="1466" y="2650"/>
                        </a:lnTo>
                        <a:lnTo>
                          <a:pt x="1470" y="2640"/>
                        </a:lnTo>
                        <a:lnTo>
                          <a:pt x="1472" y="2628"/>
                        </a:lnTo>
                        <a:lnTo>
                          <a:pt x="1474" y="2620"/>
                        </a:lnTo>
                        <a:lnTo>
                          <a:pt x="1472" y="2610"/>
                        </a:lnTo>
                        <a:lnTo>
                          <a:pt x="1470" y="2600"/>
                        </a:lnTo>
                        <a:lnTo>
                          <a:pt x="1466" y="2594"/>
                        </a:lnTo>
                        <a:lnTo>
                          <a:pt x="1460" y="2578"/>
                        </a:lnTo>
                        <a:lnTo>
                          <a:pt x="1458" y="2570"/>
                        </a:lnTo>
                        <a:lnTo>
                          <a:pt x="1456" y="2564"/>
                        </a:lnTo>
                        <a:lnTo>
                          <a:pt x="1452" y="2482"/>
                        </a:lnTo>
                        <a:lnTo>
                          <a:pt x="1452" y="2478"/>
                        </a:lnTo>
                        <a:lnTo>
                          <a:pt x="1454" y="2474"/>
                        </a:lnTo>
                        <a:lnTo>
                          <a:pt x="1456" y="2472"/>
                        </a:lnTo>
                        <a:lnTo>
                          <a:pt x="1460" y="2468"/>
                        </a:lnTo>
                        <a:lnTo>
                          <a:pt x="1464" y="2466"/>
                        </a:lnTo>
                        <a:lnTo>
                          <a:pt x="1466" y="2466"/>
                        </a:lnTo>
                        <a:lnTo>
                          <a:pt x="1488" y="2470"/>
                        </a:lnTo>
                        <a:lnTo>
                          <a:pt x="1492" y="2474"/>
                        </a:lnTo>
                        <a:lnTo>
                          <a:pt x="1494" y="2474"/>
                        </a:lnTo>
                        <a:lnTo>
                          <a:pt x="1496" y="2478"/>
                        </a:lnTo>
                        <a:lnTo>
                          <a:pt x="1496" y="2480"/>
                        </a:lnTo>
                        <a:lnTo>
                          <a:pt x="1496" y="2490"/>
                        </a:lnTo>
                        <a:lnTo>
                          <a:pt x="1496" y="2494"/>
                        </a:lnTo>
                        <a:lnTo>
                          <a:pt x="1496" y="2498"/>
                        </a:lnTo>
                        <a:lnTo>
                          <a:pt x="1500" y="2498"/>
                        </a:lnTo>
                        <a:lnTo>
                          <a:pt x="1502" y="2500"/>
                        </a:lnTo>
                        <a:lnTo>
                          <a:pt x="1508" y="2500"/>
                        </a:lnTo>
                        <a:lnTo>
                          <a:pt x="1518" y="2496"/>
                        </a:lnTo>
                        <a:lnTo>
                          <a:pt x="1530" y="2490"/>
                        </a:lnTo>
                        <a:lnTo>
                          <a:pt x="1534" y="2484"/>
                        </a:lnTo>
                        <a:lnTo>
                          <a:pt x="1542" y="2474"/>
                        </a:lnTo>
                        <a:lnTo>
                          <a:pt x="1552" y="2458"/>
                        </a:lnTo>
                        <a:lnTo>
                          <a:pt x="1558" y="2446"/>
                        </a:lnTo>
                        <a:lnTo>
                          <a:pt x="1568" y="2434"/>
                        </a:lnTo>
                        <a:lnTo>
                          <a:pt x="1574" y="2430"/>
                        </a:lnTo>
                        <a:lnTo>
                          <a:pt x="1580" y="2428"/>
                        </a:lnTo>
                        <a:lnTo>
                          <a:pt x="1584" y="2428"/>
                        </a:lnTo>
                        <a:lnTo>
                          <a:pt x="1592" y="2424"/>
                        </a:lnTo>
                        <a:lnTo>
                          <a:pt x="1602" y="2412"/>
                        </a:lnTo>
                        <a:lnTo>
                          <a:pt x="1632" y="2360"/>
                        </a:lnTo>
                        <a:lnTo>
                          <a:pt x="1644" y="2320"/>
                        </a:lnTo>
                        <a:lnTo>
                          <a:pt x="1656" y="2304"/>
                        </a:lnTo>
                        <a:lnTo>
                          <a:pt x="1656" y="2290"/>
                        </a:lnTo>
                        <a:lnTo>
                          <a:pt x="1654" y="2280"/>
                        </a:lnTo>
                        <a:lnTo>
                          <a:pt x="1654" y="2278"/>
                        </a:lnTo>
                        <a:lnTo>
                          <a:pt x="1654" y="2274"/>
                        </a:lnTo>
                        <a:lnTo>
                          <a:pt x="1658" y="2270"/>
                        </a:lnTo>
                        <a:lnTo>
                          <a:pt x="1664" y="2268"/>
                        </a:lnTo>
                        <a:lnTo>
                          <a:pt x="1670" y="2266"/>
                        </a:lnTo>
                        <a:lnTo>
                          <a:pt x="1730" y="2262"/>
                        </a:lnTo>
                        <a:lnTo>
                          <a:pt x="1736" y="2262"/>
                        </a:lnTo>
                        <a:lnTo>
                          <a:pt x="1742" y="2266"/>
                        </a:lnTo>
                        <a:lnTo>
                          <a:pt x="1746" y="2270"/>
                        </a:lnTo>
                        <a:lnTo>
                          <a:pt x="1750" y="2270"/>
                        </a:lnTo>
                        <a:lnTo>
                          <a:pt x="1756" y="2270"/>
                        </a:lnTo>
                        <a:lnTo>
                          <a:pt x="1760" y="2270"/>
                        </a:lnTo>
                        <a:lnTo>
                          <a:pt x="1770" y="2264"/>
                        </a:lnTo>
                        <a:lnTo>
                          <a:pt x="1778" y="2262"/>
                        </a:lnTo>
                        <a:lnTo>
                          <a:pt x="1792" y="2258"/>
                        </a:lnTo>
                        <a:lnTo>
                          <a:pt x="1804" y="2258"/>
                        </a:lnTo>
                        <a:lnTo>
                          <a:pt x="1876" y="2244"/>
                        </a:lnTo>
                        <a:lnTo>
                          <a:pt x="1884" y="2246"/>
                        </a:lnTo>
                        <a:lnTo>
                          <a:pt x="1892" y="2252"/>
                        </a:lnTo>
                        <a:lnTo>
                          <a:pt x="1898" y="2256"/>
                        </a:lnTo>
                        <a:lnTo>
                          <a:pt x="1902" y="2260"/>
                        </a:lnTo>
                        <a:lnTo>
                          <a:pt x="1906" y="2262"/>
                        </a:lnTo>
                        <a:lnTo>
                          <a:pt x="1914" y="2266"/>
                        </a:lnTo>
                        <a:lnTo>
                          <a:pt x="1922" y="2266"/>
                        </a:lnTo>
                        <a:lnTo>
                          <a:pt x="1928" y="2270"/>
                        </a:lnTo>
                        <a:lnTo>
                          <a:pt x="1934" y="2274"/>
                        </a:lnTo>
                        <a:lnTo>
                          <a:pt x="1944" y="2282"/>
                        </a:lnTo>
                        <a:lnTo>
                          <a:pt x="1950" y="2286"/>
                        </a:lnTo>
                        <a:lnTo>
                          <a:pt x="1956" y="2288"/>
                        </a:lnTo>
                        <a:lnTo>
                          <a:pt x="1992" y="2284"/>
                        </a:lnTo>
                        <a:lnTo>
                          <a:pt x="2000" y="2282"/>
                        </a:lnTo>
                        <a:lnTo>
                          <a:pt x="2008" y="2278"/>
                        </a:lnTo>
                        <a:lnTo>
                          <a:pt x="2022" y="2268"/>
                        </a:lnTo>
                        <a:lnTo>
                          <a:pt x="2028" y="2258"/>
                        </a:lnTo>
                        <a:lnTo>
                          <a:pt x="2038" y="2244"/>
                        </a:lnTo>
                        <a:lnTo>
                          <a:pt x="2056" y="2188"/>
                        </a:lnTo>
                        <a:lnTo>
                          <a:pt x="2060" y="2180"/>
                        </a:lnTo>
                        <a:lnTo>
                          <a:pt x="2076" y="2158"/>
                        </a:lnTo>
                        <a:lnTo>
                          <a:pt x="2078" y="2152"/>
                        </a:lnTo>
                        <a:lnTo>
                          <a:pt x="2076" y="2148"/>
                        </a:lnTo>
                        <a:lnTo>
                          <a:pt x="2074" y="2146"/>
                        </a:lnTo>
                        <a:lnTo>
                          <a:pt x="2074" y="2144"/>
                        </a:lnTo>
                        <a:lnTo>
                          <a:pt x="2074" y="2140"/>
                        </a:lnTo>
                        <a:lnTo>
                          <a:pt x="2076" y="2134"/>
                        </a:lnTo>
                        <a:lnTo>
                          <a:pt x="2078" y="2128"/>
                        </a:lnTo>
                        <a:lnTo>
                          <a:pt x="2082" y="2122"/>
                        </a:lnTo>
                        <a:lnTo>
                          <a:pt x="2084" y="2116"/>
                        </a:lnTo>
                        <a:lnTo>
                          <a:pt x="2090" y="2110"/>
                        </a:lnTo>
                        <a:lnTo>
                          <a:pt x="2098" y="2110"/>
                        </a:lnTo>
                        <a:lnTo>
                          <a:pt x="2104" y="2110"/>
                        </a:lnTo>
                        <a:lnTo>
                          <a:pt x="2136" y="2122"/>
                        </a:lnTo>
                        <a:lnTo>
                          <a:pt x="2142" y="2122"/>
                        </a:lnTo>
                        <a:lnTo>
                          <a:pt x="2146" y="2124"/>
                        </a:lnTo>
                        <a:lnTo>
                          <a:pt x="2154" y="2124"/>
                        </a:lnTo>
                        <a:lnTo>
                          <a:pt x="2160" y="2122"/>
                        </a:lnTo>
                        <a:lnTo>
                          <a:pt x="2164" y="2116"/>
                        </a:lnTo>
                        <a:lnTo>
                          <a:pt x="2166" y="2108"/>
                        </a:lnTo>
                        <a:lnTo>
                          <a:pt x="2164" y="2094"/>
                        </a:lnTo>
                        <a:lnTo>
                          <a:pt x="2162" y="2086"/>
                        </a:lnTo>
                        <a:lnTo>
                          <a:pt x="2160" y="2078"/>
                        </a:lnTo>
                        <a:lnTo>
                          <a:pt x="2156" y="2074"/>
                        </a:lnTo>
                        <a:lnTo>
                          <a:pt x="2132" y="2054"/>
                        </a:lnTo>
                        <a:lnTo>
                          <a:pt x="2126" y="2048"/>
                        </a:lnTo>
                        <a:lnTo>
                          <a:pt x="2124" y="2040"/>
                        </a:lnTo>
                        <a:lnTo>
                          <a:pt x="2120" y="2034"/>
                        </a:lnTo>
                        <a:lnTo>
                          <a:pt x="2120" y="2016"/>
                        </a:lnTo>
                        <a:lnTo>
                          <a:pt x="2122" y="2008"/>
                        </a:lnTo>
                        <a:lnTo>
                          <a:pt x="2126" y="1994"/>
                        </a:lnTo>
                        <a:lnTo>
                          <a:pt x="2130" y="1972"/>
                        </a:lnTo>
                        <a:lnTo>
                          <a:pt x="2130" y="1964"/>
                        </a:lnTo>
                        <a:lnTo>
                          <a:pt x="2136" y="1952"/>
                        </a:lnTo>
                        <a:lnTo>
                          <a:pt x="2204" y="1826"/>
                        </a:lnTo>
                        <a:lnTo>
                          <a:pt x="2214" y="1804"/>
                        </a:lnTo>
                        <a:lnTo>
                          <a:pt x="2216" y="1792"/>
                        </a:lnTo>
                        <a:lnTo>
                          <a:pt x="2216" y="1774"/>
                        </a:lnTo>
                        <a:lnTo>
                          <a:pt x="2220" y="1768"/>
                        </a:lnTo>
                        <a:lnTo>
                          <a:pt x="2224" y="1762"/>
                        </a:lnTo>
                        <a:lnTo>
                          <a:pt x="2232" y="1762"/>
                        </a:lnTo>
                        <a:lnTo>
                          <a:pt x="2238" y="1762"/>
                        </a:lnTo>
                        <a:lnTo>
                          <a:pt x="2242" y="1766"/>
                        </a:lnTo>
                        <a:lnTo>
                          <a:pt x="2246" y="1770"/>
                        </a:lnTo>
                        <a:lnTo>
                          <a:pt x="2250" y="1770"/>
                        </a:lnTo>
                        <a:lnTo>
                          <a:pt x="2254" y="1766"/>
                        </a:lnTo>
                        <a:lnTo>
                          <a:pt x="2254" y="1760"/>
                        </a:lnTo>
                        <a:lnTo>
                          <a:pt x="2256" y="1748"/>
                        </a:lnTo>
                        <a:lnTo>
                          <a:pt x="2256" y="1744"/>
                        </a:lnTo>
                        <a:lnTo>
                          <a:pt x="2260" y="1742"/>
                        </a:lnTo>
                        <a:lnTo>
                          <a:pt x="2274" y="1742"/>
                        </a:lnTo>
                        <a:lnTo>
                          <a:pt x="2278" y="1742"/>
                        </a:lnTo>
                        <a:lnTo>
                          <a:pt x="2280" y="1742"/>
                        </a:lnTo>
                        <a:lnTo>
                          <a:pt x="2286" y="1726"/>
                        </a:lnTo>
                        <a:lnTo>
                          <a:pt x="2282" y="1716"/>
                        </a:lnTo>
                        <a:lnTo>
                          <a:pt x="2282" y="1712"/>
                        </a:lnTo>
                        <a:lnTo>
                          <a:pt x="2282" y="1706"/>
                        </a:lnTo>
                        <a:lnTo>
                          <a:pt x="2288" y="1688"/>
                        </a:lnTo>
                        <a:lnTo>
                          <a:pt x="2290" y="1682"/>
                        </a:lnTo>
                        <a:lnTo>
                          <a:pt x="2288" y="1678"/>
                        </a:lnTo>
                        <a:lnTo>
                          <a:pt x="2286" y="1674"/>
                        </a:lnTo>
                        <a:lnTo>
                          <a:pt x="2280" y="1670"/>
                        </a:lnTo>
                        <a:lnTo>
                          <a:pt x="2260" y="1660"/>
                        </a:lnTo>
                        <a:lnTo>
                          <a:pt x="2254" y="1654"/>
                        </a:lnTo>
                        <a:lnTo>
                          <a:pt x="2250" y="1650"/>
                        </a:lnTo>
                        <a:lnTo>
                          <a:pt x="2246" y="1642"/>
                        </a:lnTo>
                        <a:lnTo>
                          <a:pt x="2248" y="1636"/>
                        </a:lnTo>
                        <a:lnTo>
                          <a:pt x="2250" y="1608"/>
                        </a:lnTo>
                        <a:lnTo>
                          <a:pt x="2254" y="1602"/>
                        </a:lnTo>
                        <a:lnTo>
                          <a:pt x="2258" y="1598"/>
                        </a:lnTo>
                        <a:lnTo>
                          <a:pt x="2270" y="1592"/>
                        </a:lnTo>
                        <a:lnTo>
                          <a:pt x="2276" y="1588"/>
                        </a:lnTo>
                        <a:lnTo>
                          <a:pt x="2282" y="1586"/>
                        </a:lnTo>
                        <a:lnTo>
                          <a:pt x="2286" y="1582"/>
                        </a:lnTo>
                        <a:lnTo>
                          <a:pt x="2286" y="1574"/>
                        </a:lnTo>
                        <a:lnTo>
                          <a:pt x="2284" y="1570"/>
                        </a:lnTo>
                        <a:lnTo>
                          <a:pt x="2282" y="1566"/>
                        </a:lnTo>
                        <a:lnTo>
                          <a:pt x="2278" y="1562"/>
                        </a:lnTo>
                        <a:lnTo>
                          <a:pt x="2272" y="1554"/>
                        </a:lnTo>
                        <a:lnTo>
                          <a:pt x="2268" y="1550"/>
                        </a:lnTo>
                        <a:lnTo>
                          <a:pt x="2270" y="1542"/>
                        </a:lnTo>
                        <a:lnTo>
                          <a:pt x="2274" y="1530"/>
                        </a:lnTo>
                        <a:lnTo>
                          <a:pt x="2308" y="1482"/>
                        </a:lnTo>
                        <a:lnTo>
                          <a:pt x="2320" y="1470"/>
                        </a:lnTo>
                        <a:lnTo>
                          <a:pt x="2330" y="1462"/>
                        </a:lnTo>
                        <a:lnTo>
                          <a:pt x="2346" y="1454"/>
                        </a:lnTo>
                        <a:lnTo>
                          <a:pt x="2386" y="1438"/>
                        </a:lnTo>
                        <a:lnTo>
                          <a:pt x="2394" y="1432"/>
                        </a:lnTo>
                        <a:lnTo>
                          <a:pt x="2450" y="1380"/>
                        </a:lnTo>
                        <a:lnTo>
                          <a:pt x="2466" y="1368"/>
                        </a:lnTo>
                        <a:lnTo>
                          <a:pt x="2492" y="1328"/>
                        </a:lnTo>
                        <a:lnTo>
                          <a:pt x="2522" y="1324"/>
                        </a:lnTo>
                        <a:lnTo>
                          <a:pt x="2538" y="1306"/>
                        </a:lnTo>
                        <a:lnTo>
                          <a:pt x="2546" y="1302"/>
                        </a:lnTo>
                        <a:lnTo>
                          <a:pt x="2554" y="1296"/>
                        </a:lnTo>
                        <a:lnTo>
                          <a:pt x="2572" y="1274"/>
                        </a:lnTo>
                        <a:lnTo>
                          <a:pt x="2576" y="1268"/>
                        </a:lnTo>
                        <a:lnTo>
                          <a:pt x="2578" y="1264"/>
                        </a:lnTo>
                        <a:lnTo>
                          <a:pt x="2580" y="1258"/>
                        </a:lnTo>
                        <a:lnTo>
                          <a:pt x="2580" y="1252"/>
                        </a:lnTo>
                        <a:lnTo>
                          <a:pt x="2580" y="1244"/>
                        </a:lnTo>
                        <a:lnTo>
                          <a:pt x="2578" y="1232"/>
                        </a:lnTo>
                        <a:lnTo>
                          <a:pt x="2576" y="1220"/>
                        </a:lnTo>
                        <a:lnTo>
                          <a:pt x="2562" y="1198"/>
                        </a:lnTo>
                        <a:lnTo>
                          <a:pt x="2560" y="1194"/>
                        </a:lnTo>
                        <a:lnTo>
                          <a:pt x="2562" y="1182"/>
                        </a:lnTo>
                        <a:lnTo>
                          <a:pt x="2586" y="1186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40" name="Freeform 202">
                    <a:extLst>
                      <a:ext uri="{FF2B5EF4-FFF2-40B4-BE49-F238E27FC236}">
                        <a16:creationId xmlns:a16="http://schemas.microsoft.com/office/drawing/2014/main" id="{5D317957-FC16-7864-48C2-BCAE291D7C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962263" y="2933185"/>
                    <a:ext cx="642032" cy="462324"/>
                  </a:xfrm>
                  <a:custGeom>
                    <a:avLst/>
                    <a:gdLst>
                      <a:gd name="T0" fmla="*/ 21 w 1709"/>
                      <a:gd name="T1" fmla="*/ 1027 h 1231"/>
                      <a:gd name="T2" fmla="*/ 73 w 1709"/>
                      <a:gd name="T3" fmla="*/ 1080 h 1231"/>
                      <a:gd name="T4" fmla="*/ 146 w 1709"/>
                      <a:gd name="T5" fmla="*/ 1157 h 1231"/>
                      <a:gd name="T6" fmla="*/ 228 w 1709"/>
                      <a:gd name="T7" fmla="*/ 1126 h 1231"/>
                      <a:gd name="T8" fmla="*/ 281 w 1709"/>
                      <a:gd name="T9" fmla="*/ 1169 h 1231"/>
                      <a:gd name="T10" fmla="*/ 300 w 1709"/>
                      <a:gd name="T11" fmla="*/ 1164 h 1231"/>
                      <a:gd name="T12" fmla="*/ 331 w 1709"/>
                      <a:gd name="T13" fmla="*/ 1146 h 1231"/>
                      <a:gd name="T14" fmla="*/ 383 w 1709"/>
                      <a:gd name="T15" fmla="*/ 1214 h 1231"/>
                      <a:gd name="T16" fmla="*/ 433 w 1709"/>
                      <a:gd name="T17" fmla="*/ 1200 h 1231"/>
                      <a:gd name="T18" fmla="*/ 496 w 1709"/>
                      <a:gd name="T19" fmla="*/ 1164 h 1231"/>
                      <a:gd name="T20" fmla="*/ 547 w 1709"/>
                      <a:gd name="T21" fmla="*/ 1209 h 1231"/>
                      <a:gd name="T22" fmla="*/ 633 w 1709"/>
                      <a:gd name="T23" fmla="*/ 1192 h 1231"/>
                      <a:gd name="T24" fmla="*/ 737 w 1709"/>
                      <a:gd name="T25" fmla="*/ 1149 h 1231"/>
                      <a:gd name="T26" fmla="*/ 800 w 1709"/>
                      <a:gd name="T27" fmla="*/ 1131 h 1231"/>
                      <a:gd name="T28" fmla="*/ 819 w 1709"/>
                      <a:gd name="T29" fmla="*/ 1066 h 1231"/>
                      <a:gd name="T30" fmla="*/ 937 w 1709"/>
                      <a:gd name="T31" fmla="*/ 1061 h 1231"/>
                      <a:gd name="T32" fmla="*/ 989 w 1709"/>
                      <a:gd name="T33" fmla="*/ 1128 h 1231"/>
                      <a:gd name="T34" fmla="*/ 1068 w 1709"/>
                      <a:gd name="T35" fmla="*/ 1202 h 1231"/>
                      <a:gd name="T36" fmla="*/ 1109 w 1709"/>
                      <a:gd name="T37" fmla="*/ 1140 h 1231"/>
                      <a:gd name="T38" fmla="*/ 1204 w 1709"/>
                      <a:gd name="T39" fmla="*/ 1124 h 1231"/>
                      <a:gd name="T40" fmla="*/ 1286 w 1709"/>
                      <a:gd name="T41" fmla="*/ 1099 h 1231"/>
                      <a:gd name="T42" fmla="*/ 1309 w 1709"/>
                      <a:gd name="T43" fmla="*/ 1006 h 1231"/>
                      <a:gd name="T44" fmla="*/ 1366 w 1709"/>
                      <a:gd name="T45" fmla="*/ 888 h 1231"/>
                      <a:gd name="T46" fmla="*/ 1417 w 1709"/>
                      <a:gd name="T47" fmla="*/ 865 h 1231"/>
                      <a:gd name="T48" fmla="*/ 1472 w 1709"/>
                      <a:gd name="T49" fmla="*/ 852 h 1231"/>
                      <a:gd name="T50" fmla="*/ 1547 w 1709"/>
                      <a:gd name="T51" fmla="*/ 823 h 1231"/>
                      <a:gd name="T52" fmla="*/ 1527 w 1709"/>
                      <a:gd name="T53" fmla="*/ 804 h 1231"/>
                      <a:gd name="T54" fmla="*/ 1547 w 1709"/>
                      <a:gd name="T55" fmla="*/ 780 h 1231"/>
                      <a:gd name="T56" fmla="*/ 1605 w 1709"/>
                      <a:gd name="T57" fmla="*/ 760 h 1231"/>
                      <a:gd name="T58" fmla="*/ 1628 w 1709"/>
                      <a:gd name="T59" fmla="*/ 714 h 1231"/>
                      <a:gd name="T60" fmla="*/ 1565 w 1709"/>
                      <a:gd name="T61" fmla="*/ 642 h 1231"/>
                      <a:gd name="T62" fmla="*/ 1535 w 1709"/>
                      <a:gd name="T63" fmla="*/ 604 h 1231"/>
                      <a:gd name="T64" fmla="*/ 1598 w 1709"/>
                      <a:gd name="T65" fmla="*/ 520 h 1231"/>
                      <a:gd name="T66" fmla="*/ 1667 w 1709"/>
                      <a:gd name="T67" fmla="*/ 466 h 1231"/>
                      <a:gd name="T68" fmla="*/ 1700 w 1709"/>
                      <a:gd name="T69" fmla="*/ 428 h 1231"/>
                      <a:gd name="T70" fmla="*/ 1676 w 1709"/>
                      <a:gd name="T71" fmla="*/ 389 h 1231"/>
                      <a:gd name="T72" fmla="*/ 1584 w 1709"/>
                      <a:gd name="T73" fmla="*/ 423 h 1231"/>
                      <a:gd name="T74" fmla="*/ 1302 w 1709"/>
                      <a:gd name="T75" fmla="*/ 415 h 1231"/>
                      <a:gd name="T76" fmla="*/ 798 w 1709"/>
                      <a:gd name="T77" fmla="*/ 252 h 1231"/>
                      <a:gd name="T78" fmla="*/ 283 w 1709"/>
                      <a:gd name="T79" fmla="*/ 15 h 1231"/>
                      <a:gd name="T80" fmla="*/ 197 w 1709"/>
                      <a:gd name="T81" fmla="*/ 73 h 1231"/>
                      <a:gd name="T82" fmla="*/ 216 w 1709"/>
                      <a:gd name="T83" fmla="*/ 143 h 1231"/>
                      <a:gd name="T84" fmla="*/ 269 w 1709"/>
                      <a:gd name="T85" fmla="*/ 231 h 1231"/>
                      <a:gd name="T86" fmla="*/ 318 w 1709"/>
                      <a:gd name="T87" fmla="*/ 246 h 1231"/>
                      <a:gd name="T88" fmla="*/ 370 w 1709"/>
                      <a:gd name="T89" fmla="*/ 327 h 1231"/>
                      <a:gd name="T90" fmla="*/ 259 w 1709"/>
                      <a:gd name="T91" fmla="*/ 355 h 1231"/>
                      <a:gd name="T92" fmla="*/ 219 w 1709"/>
                      <a:gd name="T93" fmla="*/ 382 h 1231"/>
                      <a:gd name="T94" fmla="*/ 207 w 1709"/>
                      <a:gd name="T95" fmla="*/ 400 h 1231"/>
                      <a:gd name="T96" fmla="*/ 258 w 1709"/>
                      <a:gd name="T97" fmla="*/ 414 h 1231"/>
                      <a:gd name="T98" fmla="*/ 299 w 1709"/>
                      <a:gd name="T99" fmla="*/ 473 h 1231"/>
                      <a:gd name="T100" fmla="*/ 234 w 1709"/>
                      <a:gd name="T101" fmla="*/ 488 h 1231"/>
                      <a:gd name="T102" fmla="*/ 280 w 1709"/>
                      <a:gd name="T103" fmla="*/ 554 h 1231"/>
                      <a:gd name="T104" fmla="*/ 325 w 1709"/>
                      <a:gd name="T105" fmla="*/ 608 h 1231"/>
                      <a:gd name="T106" fmla="*/ 414 w 1709"/>
                      <a:gd name="T107" fmla="*/ 633 h 1231"/>
                      <a:gd name="T108" fmla="*/ 403 w 1709"/>
                      <a:gd name="T109" fmla="*/ 697 h 1231"/>
                      <a:gd name="T110" fmla="*/ 348 w 1709"/>
                      <a:gd name="T111" fmla="*/ 705 h 1231"/>
                      <a:gd name="T112" fmla="*/ 313 w 1709"/>
                      <a:gd name="T113" fmla="*/ 714 h 1231"/>
                      <a:gd name="T114" fmla="*/ 255 w 1709"/>
                      <a:gd name="T115" fmla="*/ 707 h 1231"/>
                      <a:gd name="T116" fmla="*/ 73 w 1709"/>
                      <a:gd name="T117" fmla="*/ 845 h 1231"/>
                      <a:gd name="T118" fmla="*/ 0 w 1709"/>
                      <a:gd name="T119" fmla="*/ 936 h 12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1709" h="1231">
                        <a:moveTo>
                          <a:pt x="2" y="944"/>
                        </a:moveTo>
                        <a:cubicBezTo>
                          <a:pt x="6" y="952"/>
                          <a:pt x="6" y="952"/>
                          <a:pt x="6" y="952"/>
                        </a:cubicBezTo>
                        <a:cubicBezTo>
                          <a:pt x="14" y="963"/>
                          <a:pt x="14" y="963"/>
                          <a:pt x="14" y="963"/>
                        </a:cubicBezTo>
                        <a:cubicBezTo>
                          <a:pt x="14" y="966"/>
                          <a:pt x="14" y="966"/>
                          <a:pt x="14" y="966"/>
                        </a:cubicBezTo>
                        <a:cubicBezTo>
                          <a:pt x="15" y="967"/>
                          <a:pt x="15" y="967"/>
                          <a:pt x="15" y="967"/>
                        </a:cubicBezTo>
                        <a:cubicBezTo>
                          <a:pt x="16" y="978"/>
                          <a:pt x="16" y="978"/>
                          <a:pt x="16" y="978"/>
                        </a:cubicBezTo>
                        <a:cubicBezTo>
                          <a:pt x="15" y="993"/>
                          <a:pt x="15" y="993"/>
                          <a:pt x="15" y="993"/>
                        </a:cubicBezTo>
                        <a:cubicBezTo>
                          <a:pt x="14" y="999"/>
                          <a:pt x="14" y="999"/>
                          <a:pt x="14" y="999"/>
                        </a:cubicBezTo>
                        <a:cubicBezTo>
                          <a:pt x="13" y="1004"/>
                          <a:pt x="13" y="1004"/>
                          <a:pt x="13" y="1004"/>
                        </a:cubicBezTo>
                        <a:cubicBezTo>
                          <a:pt x="12" y="1006"/>
                          <a:pt x="12" y="1006"/>
                          <a:pt x="12" y="1006"/>
                        </a:cubicBezTo>
                        <a:cubicBezTo>
                          <a:pt x="11" y="1010"/>
                          <a:pt x="11" y="1010"/>
                          <a:pt x="11" y="1010"/>
                        </a:cubicBezTo>
                        <a:cubicBezTo>
                          <a:pt x="11" y="1014"/>
                          <a:pt x="11" y="1014"/>
                          <a:pt x="11" y="1014"/>
                        </a:cubicBezTo>
                        <a:cubicBezTo>
                          <a:pt x="14" y="1019"/>
                          <a:pt x="14" y="1019"/>
                          <a:pt x="14" y="1019"/>
                        </a:cubicBezTo>
                        <a:cubicBezTo>
                          <a:pt x="21" y="1027"/>
                          <a:pt x="21" y="1027"/>
                          <a:pt x="21" y="1027"/>
                        </a:cubicBezTo>
                        <a:cubicBezTo>
                          <a:pt x="25" y="1028"/>
                          <a:pt x="25" y="1028"/>
                          <a:pt x="25" y="1028"/>
                        </a:cubicBezTo>
                        <a:cubicBezTo>
                          <a:pt x="27" y="1029"/>
                          <a:pt x="27" y="1029"/>
                          <a:pt x="27" y="1029"/>
                        </a:cubicBezTo>
                        <a:cubicBezTo>
                          <a:pt x="28" y="1031"/>
                          <a:pt x="28" y="1031"/>
                          <a:pt x="28" y="1031"/>
                        </a:cubicBezTo>
                        <a:cubicBezTo>
                          <a:pt x="36" y="1042"/>
                          <a:pt x="36" y="1042"/>
                          <a:pt x="36" y="1042"/>
                        </a:cubicBezTo>
                        <a:cubicBezTo>
                          <a:pt x="39" y="1046"/>
                          <a:pt x="39" y="1046"/>
                          <a:pt x="39" y="1046"/>
                        </a:cubicBezTo>
                        <a:cubicBezTo>
                          <a:pt x="42" y="1050"/>
                          <a:pt x="42" y="1050"/>
                          <a:pt x="42" y="1050"/>
                        </a:cubicBezTo>
                        <a:cubicBezTo>
                          <a:pt x="48" y="1052"/>
                          <a:pt x="48" y="1052"/>
                          <a:pt x="48" y="1052"/>
                        </a:cubicBezTo>
                        <a:cubicBezTo>
                          <a:pt x="52" y="1055"/>
                          <a:pt x="52" y="1055"/>
                          <a:pt x="52" y="1055"/>
                        </a:cubicBezTo>
                        <a:cubicBezTo>
                          <a:pt x="65" y="1058"/>
                          <a:pt x="65" y="1058"/>
                          <a:pt x="65" y="1058"/>
                        </a:cubicBezTo>
                        <a:cubicBezTo>
                          <a:pt x="68" y="1060"/>
                          <a:pt x="68" y="1060"/>
                          <a:pt x="68" y="1060"/>
                        </a:cubicBezTo>
                        <a:cubicBezTo>
                          <a:pt x="70" y="1064"/>
                          <a:pt x="70" y="1064"/>
                          <a:pt x="70" y="1064"/>
                        </a:cubicBezTo>
                        <a:cubicBezTo>
                          <a:pt x="72" y="1072"/>
                          <a:pt x="72" y="1072"/>
                          <a:pt x="72" y="1072"/>
                        </a:cubicBezTo>
                        <a:cubicBezTo>
                          <a:pt x="73" y="1076"/>
                          <a:pt x="73" y="1076"/>
                          <a:pt x="73" y="1076"/>
                        </a:cubicBezTo>
                        <a:cubicBezTo>
                          <a:pt x="73" y="1080"/>
                          <a:pt x="73" y="1080"/>
                          <a:pt x="73" y="1080"/>
                        </a:cubicBezTo>
                        <a:cubicBezTo>
                          <a:pt x="66" y="1091"/>
                          <a:pt x="66" y="1091"/>
                          <a:pt x="66" y="1091"/>
                        </a:cubicBezTo>
                        <a:cubicBezTo>
                          <a:pt x="65" y="1094"/>
                          <a:pt x="65" y="1094"/>
                          <a:pt x="65" y="1094"/>
                        </a:cubicBezTo>
                        <a:cubicBezTo>
                          <a:pt x="66" y="1097"/>
                          <a:pt x="66" y="1097"/>
                          <a:pt x="66" y="1097"/>
                        </a:cubicBezTo>
                        <a:cubicBezTo>
                          <a:pt x="70" y="1106"/>
                          <a:pt x="70" y="1106"/>
                          <a:pt x="70" y="1106"/>
                        </a:cubicBezTo>
                        <a:cubicBezTo>
                          <a:pt x="70" y="1109"/>
                          <a:pt x="70" y="1109"/>
                          <a:pt x="70" y="1109"/>
                        </a:cubicBezTo>
                        <a:cubicBezTo>
                          <a:pt x="70" y="1114"/>
                          <a:pt x="70" y="1114"/>
                          <a:pt x="70" y="1114"/>
                        </a:cubicBezTo>
                        <a:cubicBezTo>
                          <a:pt x="69" y="1123"/>
                          <a:pt x="69" y="1123"/>
                          <a:pt x="69" y="1123"/>
                        </a:cubicBezTo>
                        <a:cubicBezTo>
                          <a:pt x="70" y="1136"/>
                          <a:pt x="70" y="1136"/>
                          <a:pt x="70" y="1136"/>
                        </a:cubicBezTo>
                        <a:cubicBezTo>
                          <a:pt x="70" y="1148"/>
                          <a:pt x="70" y="1148"/>
                          <a:pt x="70" y="1148"/>
                        </a:cubicBezTo>
                        <a:cubicBezTo>
                          <a:pt x="70" y="1148"/>
                          <a:pt x="70" y="1148"/>
                          <a:pt x="70" y="1148"/>
                        </a:cubicBezTo>
                        <a:cubicBezTo>
                          <a:pt x="73" y="1149"/>
                          <a:pt x="73" y="1149"/>
                          <a:pt x="73" y="1149"/>
                        </a:cubicBezTo>
                        <a:cubicBezTo>
                          <a:pt x="107" y="1154"/>
                          <a:pt x="107" y="1154"/>
                          <a:pt x="107" y="1154"/>
                        </a:cubicBezTo>
                        <a:cubicBezTo>
                          <a:pt x="127" y="1158"/>
                          <a:pt x="127" y="1158"/>
                          <a:pt x="127" y="1158"/>
                        </a:cubicBezTo>
                        <a:cubicBezTo>
                          <a:pt x="146" y="1157"/>
                          <a:pt x="146" y="1157"/>
                          <a:pt x="146" y="1157"/>
                        </a:cubicBezTo>
                        <a:cubicBezTo>
                          <a:pt x="152" y="1155"/>
                          <a:pt x="152" y="1155"/>
                          <a:pt x="152" y="1155"/>
                        </a:cubicBezTo>
                        <a:cubicBezTo>
                          <a:pt x="159" y="1146"/>
                          <a:pt x="159" y="1146"/>
                          <a:pt x="159" y="1146"/>
                        </a:cubicBezTo>
                        <a:cubicBezTo>
                          <a:pt x="166" y="1143"/>
                          <a:pt x="166" y="1143"/>
                          <a:pt x="166" y="1143"/>
                        </a:cubicBezTo>
                        <a:cubicBezTo>
                          <a:pt x="170" y="1144"/>
                          <a:pt x="170" y="1144"/>
                          <a:pt x="170" y="1144"/>
                        </a:cubicBezTo>
                        <a:cubicBezTo>
                          <a:pt x="177" y="1146"/>
                          <a:pt x="177" y="1146"/>
                          <a:pt x="177" y="1146"/>
                        </a:cubicBezTo>
                        <a:cubicBezTo>
                          <a:pt x="180" y="1146"/>
                          <a:pt x="180" y="1146"/>
                          <a:pt x="180" y="1146"/>
                        </a:cubicBezTo>
                        <a:cubicBezTo>
                          <a:pt x="184" y="1145"/>
                          <a:pt x="184" y="1145"/>
                          <a:pt x="184" y="1145"/>
                        </a:cubicBezTo>
                        <a:cubicBezTo>
                          <a:pt x="190" y="1144"/>
                          <a:pt x="190" y="1144"/>
                          <a:pt x="190" y="1144"/>
                        </a:cubicBezTo>
                        <a:cubicBezTo>
                          <a:pt x="204" y="1143"/>
                          <a:pt x="204" y="1143"/>
                          <a:pt x="204" y="1143"/>
                        </a:cubicBezTo>
                        <a:cubicBezTo>
                          <a:pt x="211" y="1140"/>
                          <a:pt x="211" y="1140"/>
                          <a:pt x="211" y="1140"/>
                        </a:cubicBezTo>
                        <a:cubicBezTo>
                          <a:pt x="216" y="1137"/>
                          <a:pt x="216" y="1137"/>
                          <a:pt x="216" y="1137"/>
                        </a:cubicBezTo>
                        <a:cubicBezTo>
                          <a:pt x="220" y="1130"/>
                          <a:pt x="220" y="1130"/>
                          <a:pt x="220" y="1130"/>
                        </a:cubicBezTo>
                        <a:cubicBezTo>
                          <a:pt x="225" y="1128"/>
                          <a:pt x="225" y="1128"/>
                          <a:pt x="225" y="1128"/>
                        </a:cubicBezTo>
                        <a:cubicBezTo>
                          <a:pt x="228" y="1126"/>
                          <a:pt x="228" y="1126"/>
                          <a:pt x="228" y="1126"/>
                        </a:cubicBezTo>
                        <a:cubicBezTo>
                          <a:pt x="229" y="1124"/>
                          <a:pt x="229" y="1124"/>
                          <a:pt x="229" y="1124"/>
                        </a:cubicBezTo>
                        <a:cubicBezTo>
                          <a:pt x="231" y="1123"/>
                          <a:pt x="231" y="1123"/>
                          <a:pt x="231" y="1123"/>
                        </a:cubicBezTo>
                        <a:cubicBezTo>
                          <a:pt x="231" y="1121"/>
                          <a:pt x="231" y="1121"/>
                          <a:pt x="231" y="1121"/>
                        </a:cubicBezTo>
                        <a:cubicBezTo>
                          <a:pt x="235" y="1108"/>
                          <a:pt x="235" y="1108"/>
                          <a:pt x="235" y="1108"/>
                        </a:cubicBezTo>
                        <a:cubicBezTo>
                          <a:pt x="237" y="1107"/>
                          <a:pt x="237" y="1107"/>
                          <a:pt x="237" y="1107"/>
                        </a:cubicBezTo>
                        <a:cubicBezTo>
                          <a:pt x="239" y="1106"/>
                          <a:pt x="239" y="1106"/>
                          <a:pt x="239" y="1106"/>
                        </a:cubicBezTo>
                        <a:cubicBezTo>
                          <a:pt x="242" y="1107"/>
                          <a:pt x="242" y="1107"/>
                          <a:pt x="242" y="1107"/>
                        </a:cubicBezTo>
                        <a:cubicBezTo>
                          <a:pt x="247" y="1112"/>
                          <a:pt x="247" y="1112"/>
                          <a:pt x="247" y="1112"/>
                        </a:cubicBezTo>
                        <a:cubicBezTo>
                          <a:pt x="258" y="1135"/>
                          <a:pt x="258" y="1135"/>
                          <a:pt x="258" y="1135"/>
                        </a:cubicBezTo>
                        <a:cubicBezTo>
                          <a:pt x="266" y="1156"/>
                          <a:pt x="266" y="1156"/>
                          <a:pt x="266" y="1156"/>
                        </a:cubicBezTo>
                        <a:cubicBezTo>
                          <a:pt x="269" y="1164"/>
                          <a:pt x="269" y="1164"/>
                          <a:pt x="269" y="1164"/>
                        </a:cubicBezTo>
                        <a:cubicBezTo>
                          <a:pt x="274" y="1168"/>
                          <a:pt x="274" y="1168"/>
                          <a:pt x="274" y="1168"/>
                        </a:cubicBezTo>
                        <a:cubicBezTo>
                          <a:pt x="278" y="1169"/>
                          <a:pt x="278" y="1169"/>
                          <a:pt x="278" y="1169"/>
                        </a:cubicBezTo>
                        <a:cubicBezTo>
                          <a:pt x="281" y="1169"/>
                          <a:pt x="281" y="1169"/>
                          <a:pt x="281" y="1169"/>
                        </a:cubicBezTo>
                        <a:cubicBezTo>
                          <a:pt x="283" y="1167"/>
                          <a:pt x="283" y="1167"/>
                          <a:pt x="283" y="1167"/>
                        </a:cubicBezTo>
                        <a:cubicBezTo>
                          <a:pt x="284" y="1164"/>
                          <a:pt x="284" y="1164"/>
                          <a:pt x="284" y="1164"/>
                        </a:cubicBezTo>
                        <a:cubicBezTo>
                          <a:pt x="284" y="1161"/>
                          <a:pt x="284" y="1161"/>
                          <a:pt x="284" y="1161"/>
                        </a:cubicBezTo>
                        <a:cubicBezTo>
                          <a:pt x="284" y="1158"/>
                          <a:pt x="284" y="1158"/>
                          <a:pt x="284" y="1158"/>
                        </a:cubicBezTo>
                        <a:cubicBezTo>
                          <a:pt x="285" y="1155"/>
                          <a:pt x="285" y="1155"/>
                          <a:pt x="285" y="1155"/>
                        </a:cubicBezTo>
                        <a:cubicBezTo>
                          <a:pt x="286" y="1154"/>
                          <a:pt x="286" y="1154"/>
                          <a:pt x="286" y="1154"/>
                        </a:cubicBezTo>
                        <a:cubicBezTo>
                          <a:pt x="289" y="1154"/>
                          <a:pt x="289" y="1154"/>
                          <a:pt x="289" y="1154"/>
                        </a:cubicBezTo>
                        <a:cubicBezTo>
                          <a:pt x="291" y="1156"/>
                          <a:pt x="291" y="1156"/>
                          <a:pt x="291" y="1156"/>
                        </a:cubicBezTo>
                        <a:cubicBezTo>
                          <a:pt x="291" y="1159"/>
                          <a:pt x="291" y="1159"/>
                          <a:pt x="291" y="1159"/>
                        </a:cubicBezTo>
                        <a:cubicBezTo>
                          <a:pt x="292" y="1162"/>
                          <a:pt x="292" y="1162"/>
                          <a:pt x="292" y="1162"/>
                        </a:cubicBezTo>
                        <a:cubicBezTo>
                          <a:pt x="292" y="1166"/>
                          <a:pt x="292" y="1166"/>
                          <a:pt x="292" y="1166"/>
                        </a:cubicBezTo>
                        <a:cubicBezTo>
                          <a:pt x="295" y="1167"/>
                          <a:pt x="295" y="1167"/>
                          <a:pt x="295" y="1167"/>
                        </a:cubicBezTo>
                        <a:cubicBezTo>
                          <a:pt x="298" y="1166"/>
                          <a:pt x="298" y="1166"/>
                          <a:pt x="298" y="1166"/>
                        </a:cubicBezTo>
                        <a:cubicBezTo>
                          <a:pt x="300" y="1164"/>
                          <a:pt x="300" y="1164"/>
                          <a:pt x="300" y="1164"/>
                        </a:cubicBezTo>
                        <a:cubicBezTo>
                          <a:pt x="301" y="1161"/>
                          <a:pt x="301" y="1161"/>
                          <a:pt x="301" y="1161"/>
                        </a:cubicBezTo>
                        <a:cubicBezTo>
                          <a:pt x="300" y="1154"/>
                          <a:pt x="300" y="1154"/>
                          <a:pt x="300" y="1154"/>
                        </a:cubicBezTo>
                        <a:cubicBezTo>
                          <a:pt x="300" y="1151"/>
                          <a:pt x="300" y="1151"/>
                          <a:pt x="300" y="1151"/>
                        </a:cubicBezTo>
                        <a:cubicBezTo>
                          <a:pt x="302" y="1150"/>
                          <a:pt x="302" y="1150"/>
                          <a:pt x="302" y="1150"/>
                        </a:cubicBezTo>
                        <a:cubicBezTo>
                          <a:pt x="305" y="1149"/>
                          <a:pt x="305" y="1149"/>
                          <a:pt x="305" y="1149"/>
                        </a:cubicBezTo>
                        <a:cubicBezTo>
                          <a:pt x="310" y="1150"/>
                          <a:pt x="310" y="1150"/>
                          <a:pt x="310" y="1150"/>
                        </a:cubicBezTo>
                        <a:cubicBezTo>
                          <a:pt x="313" y="1149"/>
                          <a:pt x="313" y="1149"/>
                          <a:pt x="313" y="1149"/>
                        </a:cubicBezTo>
                        <a:cubicBezTo>
                          <a:pt x="315" y="1148"/>
                          <a:pt x="315" y="1148"/>
                          <a:pt x="315" y="1148"/>
                        </a:cubicBezTo>
                        <a:cubicBezTo>
                          <a:pt x="317" y="1147"/>
                          <a:pt x="317" y="1147"/>
                          <a:pt x="317" y="1147"/>
                        </a:cubicBezTo>
                        <a:cubicBezTo>
                          <a:pt x="320" y="1148"/>
                          <a:pt x="320" y="1148"/>
                          <a:pt x="320" y="1148"/>
                        </a:cubicBezTo>
                        <a:cubicBezTo>
                          <a:pt x="323" y="1150"/>
                          <a:pt x="323" y="1150"/>
                          <a:pt x="323" y="1150"/>
                        </a:cubicBezTo>
                        <a:cubicBezTo>
                          <a:pt x="325" y="1151"/>
                          <a:pt x="325" y="1151"/>
                          <a:pt x="325" y="1151"/>
                        </a:cubicBezTo>
                        <a:cubicBezTo>
                          <a:pt x="327" y="1149"/>
                          <a:pt x="327" y="1149"/>
                          <a:pt x="327" y="1149"/>
                        </a:cubicBezTo>
                        <a:cubicBezTo>
                          <a:pt x="331" y="1146"/>
                          <a:pt x="331" y="1146"/>
                          <a:pt x="331" y="1146"/>
                        </a:cubicBezTo>
                        <a:cubicBezTo>
                          <a:pt x="333" y="1144"/>
                          <a:pt x="333" y="1144"/>
                          <a:pt x="333" y="1144"/>
                        </a:cubicBezTo>
                        <a:cubicBezTo>
                          <a:pt x="338" y="1145"/>
                          <a:pt x="338" y="1145"/>
                          <a:pt x="338" y="1145"/>
                        </a:cubicBezTo>
                        <a:cubicBezTo>
                          <a:pt x="341" y="1148"/>
                          <a:pt x="341" y="1148"/>
                          <a:pt x="341" y="1148"/>
                        </a:cubicBezTo>
                        <a:cubicBezTo>
                          <a:pt x="345" y="1156"/>
                          <a:pt x="345" y="1156"/>
                          <a:pt x="345" y="1156"/>
                        </a:cubicBezTo>
                        <a:cubicBezTo>
                          <a:pt x="345" y="1168"/>
                          <a:pt x="345" y="1168"/>
                          <a:pt x="345" y="1168"/>
                        </a:cubicBezTo>
                        <a:cubicBezTo>
                          <a:pt x="343" y="1171"/>
                          <a:pt x="343" y="1171"/>
                          <a:pt x="343" y="1171"/>
                        </a:cubicBezTo>
                        <a:cubicBezTo>
                          <a:pt x="340" y="1176"/>
                          <a:pt x="340" y="1176"/>
                          <a:pt x="340" y="1176"/>
                        </a:cubicBezTo>
                        <a:cubicBezTo>
                          <a:pt x="341" y="1179"/>
                          <a:pt x="341" y="1179"/>
                          <a:pt x="341" y="1179"/>
                        </a:cubicBezTo>
                        <a:cubicBezTo>
                          <a:pt x="350" y="1187"/>
                          <a:pt x="350" y="1187"/>
                          <a:pt x="350" y="1187"/>
                        </a:cubicBezTo>
                        <a:cubicBezTo>
                          <a:pt x="355" y="1194"/>
                          <a:pt x="355" y="1194"/>
                          <a:pt x="355" y="1194"/>
                        </a:cubicBezTo>
                        <a:cubicBezTo>
                          <a:pt x="359" y="1199"/>
                          <a:pt x="359" y="1199"/>
                          <a:pt x="359" y="1199"/>
                        </a:cubicBezTo>
                        <a:cubicBezTo>
                          <a:pt x="364" y="1203"/>
                          <a:pt x="364" y="1203"/>
                          <a:pt x="364" y="1203"/>
                        </a:cubicBezTo>
                        <a:cubicBezTo>
                          <a:pt x="375" y="1208"/>
                          <a:pt x="375" y="1208"/>
                          <a:pt x="375" y="1208"/>
                        </a:cubicBezTo>
                        <a:cubicBezTo>
                          <a:pt x="383" y="1214"/>
                          <a:pt x="383" y="1214"/>
                          <a:pt x="383" y="1214"/>
                        </a:cubicBezTo>
                        <a:cubicBezTo>
                          <a:pt x="385" y="1217"/>
                          <a:pt x="385" y="1217"/>
                          <a:pt x="385" y="1217"/>
                        </a:cubicBezTo>
                        <a:cubicBezTo>
                          <a:pt x="387" y="1221"/>
                          <a:pt x="387" y="1221"/>
                          <a:pt x="387" y="1221"/>
                        </a:cubicBezTo>
                        <a:cubicBezTo>
                          <a:pt x="390" y="1224"/>
                          <a:pt x="390" y="1224"/>
                          <a:pt x="390" y="1224"/>
                        </a:cubicBezTo>
                        <a:cubicBezTo>
                          <a:pt x="396" y="1229"/>
                          <a:pt x="396" y="1229"/>
                          <a:pt x="396" y="1229"/>
                        </a:cubicBezTo>
                        <a:cubicBezTo>
                          <a:pt x="401" y="1230"/>
                          <a:pt x="401" y="1230"/>
                          <a:pt x="401" y="1230"/>
                        </a:cubicBezTo>
                        <a:cubicBezTo>
                          <a:pt x="405" y="1231"/>
                          <a:pt x="405" y="1231"/>
                          <a:pt x="405" y="1231"/>
                        </a:cubicBezTo>
                        <a:cubicBezTo>
                          <a:pt x="409" y="1230"/>
                          <a:pt x="409" y="1230"/>
                          <a:pt x="409" y="1230"/>
                        </a:cubicBezTo>
                        <a:cubicBezTo>
                          <a:pt x="413" y="1228"/>
                          <a:pt x="413" y="1228"/>
                          <a:pt x="413" y="1228"/>
                        </a:cubicBezTo>
                        <a:cubicBezTo>
                          <a:pt x="420" y="1221"/>
                          <a:pt x="420" y="1221"/>
                          <a:pt x="420" y="1221"/>
                        </a:cubicBezTo>
                        <a:cubicBezTo>
                          <a:pt x="421" y="1218"/>
                          <a:pt x="421" y="1218"/>
                          <a:pt x="421" y="1218"/>
                        </a:cubicBezTo>
                        <a:cubicBezTo>
                          <a:pt x="421" y="1215"/>
                          <a:pt x="421" y="1215"/>
                          <a:pt x="421" y="1215"/>
                        </a:cubicBezTo>
                        <a:cubicBezTo>
                          <a:pt x="423" y="1212"/>
                          <a:pt x="423" y="1212"/>
                          <a:pt x="423" y="1212"/>
                        </a:cubicBezTo>
                        <a:cubicBezTo>
                          <a:pt x="431" y="1204"/>
                          <a:pt x="431" y="1204"/>
                          <a:pt x="431" y="1204"/>
                        </a:cubicBezTo>
                        <a:cubicBezTo>
                          <a:pt x="433" y="1200"/>
                          <a:pt x="433" y="1200"/>
                          <a:pt x="433" y="1200"/>
                        </a:cubicBezTo>
                        <a:cubicBezTo>
                          <a:pt x="435" y="1196"/>
                          <a:pt x="435" y="1196"/>
                          <a:pt x="435" y="1196"/>
                        </a:cubicBezTo>
                        <a:cubicBezTo>
                          <a:pt x="436" y="1196"/>
                          <a:pt x="436" y="1196"/>
                          <a:pt x="436" y="1196"/>
                        </a:cubicBezTo>
                        <a:cubicBezTo>
                          <a:pt x="438" y="1196"/>
                          <a:pt x="438" y="1196"/>
                          <a:pt x="438" y="1196"/>
                        </a:cubicBezTo>
                        <a:cubicBezTo>
                          <a:pt x="441" y="1198"/>
                          <a:pt x="441" y="1198"/>
                          <a:pt x="441" y="1198"/>
                        </a:cubicBezTo>
                        <a:cubicBezTo>
                          <a:pt x="445" y="1201"/>
                          <a:pt x="445" y="1201"/>
                          <a:pt x="445" y="1201"/>
                        </a:cubicBezTo>
                        <a:cubicBezTo>
                          <a:pt x="448" y="1201"/>
                          <a:pt x="448" y="1201"/>
                          <a:pt x="448" y="1201"/>
                        </a:cubicBezTo>
                        <a:cubicBezTo>
                          <a:pt x="456" y="1202"/>
                          <a:pt x="456" y="1202"/>
                          <a:pt x="456" y="1202"/>
                        </a:cubicBezTo>
                        <a:cubicBezTo>
                          <a:pt x="460" y="1202"/>
                          <a:pt x="460" y="1202"/>
                          <a:pt x="460" y="1202"/>
                        </a:cubicBezTo>
                        <a:cubicBezTo>
                          <a:pt x="462" y="1200"/>
                          <a:pt x="462" y="1200"/>
                          <a:pt x="462" y="1200"/>
                        </a:cubicBezTo>
                        <a:cubicBezTo>
                          <a:pt x="466" y="1188"/>
                          <a:pt x="466" y="1188"/>
                          <a:pt x="466" y="1188"/>
                        </a:cubicBezTo>
                        <a:cubicBezTo>
                          <a:pt x="470" y="1181"/>
                          <a:pt x="470" y="1181"/>
                          <a:pt x="470" y="1181"/>
                        </a:cubicBezTo>
                        <a:cubicBezTo>
                          <a:pt x="476" y="1177"/>
                          <a:pt x="476" y="1177"/>
                          <a:pt x="476" y="1177"/>
                        </a:cubicBezTo>
                        <a:cubicBezTo>
                          <a:pt x="491" y="1168"/>
                          <a:pt x="491" y="1168"/>
                          <a:pt x="491" y="1168"/>
                        </a:cubicBezTo>
                        <a:cubicBezTo>
                          <a:pt x="496" y="1164"/>
                          <a:pt x="496" y="1164"/>
                          <a:pt x="496" y="1164"/>
                        </a:cubicBezTo>
                        <a:cubicBezTo>
                          <a:pt x="501" y="1161"/>
                          <a:pt x="501" y="1161"/>
                          <a:pt x="501" y="1161"/>
                        </a:cubicBezTo>
                        <a:cubicBezTo>
                          <a:pt x="505" y="1158"/>
                          <a:pt x="505" y="1158"/>
                          <a:pt x="505" y="1158"/>
                        </a:cubicBezTo>
                        <a:cubicBezTo>
                          <a:pt x="508" y="1156"/>
                          <a:pt x="508" y="1156"/>
                          <a:pt x="508" y="1156"/>
                        </a:cubicBezTo>
                        <a:cubicBezTo>
                          <a:pt x="513" y="1157"/>
                          <a:pt x="513" y="1157"/>
                          <a:pt x="513" y="1157"/>
                        </a:cubicBezTo>
                        <a:cubicBezTo>
                          <a:pt x="518" y="1160"/>
                          <a:pt x="518" y="1160"/>
                          <a:pt x="518" y="1160"/>
                        </a:cubicBezTo>
                        <a:cubicBezTo>
                          <a:pt x="521" y="1178"/>
                          <a:pt x="521" y="1178"/>
                          <a:pt x="521" y="1178"/>
                        </a:cubicBezTo>
                        <a:cubicBezTo>
                          <a:pt x="524" y="1179"/>
                          <a:pt x="524" y="1179"/>
                          <a:pt x="524" y="1179"/>
                        </a:cubicBezTo>
                        <a:cubicBezTo>
                          <a:pt x="530" y="1178"/>
                          <a:pt x="530" y="1178"/>
                          <a:pt x="530" y="1178"/>
                        </a:cubicBezTo>
                        <a:cubicBezTo>
                          <a:pt x="533" y="1177"/>
                          <a:pt x="533" y="1177"/>
                          <a:pt x="533" y="1177"/>
                        </a:cubicBezTo>
                        <a:cubicBezTo>
                          <a:pt x="536" y="1178"/>
                          <a:pt x="536" y="1178"/>
                          <a:pt x="536" y="1178"/>
                        </a:cubicBezTo>
                        <a:cubicBezTo>
                          <a:pt x="537" y="1182"/>
                          <a:pt x="537" y="1182"/>
                          <a:pt x="537" y="1182"/>
                        </a:cubicBezTo>
                        <a:cubicBezTo>
                          <a:pt x="540" y="1202"/>
                          <a:pt x="540" y="1202"/>
                          <a:pt x="540" y="1202"/>
                        </a:cubicBezTo>
                        <a:cubicBezTo>
                          <a:pt x="543" y="1206"/>
                          <a:pt x="543" y="1206"/>
                          <a:pt x="543" y="1206"/>
                        </a:cubicBezTo>
                        <a:cubicBezTo>
                          <a:pt x="547" y="1209"/>
                          <a:pt x="547" y="1209"/>
                          <a:pt x="547" y="1209"/>
                        </a:cubicBezTo>
                        <a:cubicBezTo>
                          <a:pt x="565" y="1211"/>
                          <a:pt x="565" y="1211"/>
                          <a:pt x="565" y="1211"/>
                        </a:cubicBezTo>
                        <a:cubicBezTo>
                          <a:pt x="572" y="1209"/>
                          <a:pt x="572" y="1209"/>
                          <a:pt x="572" y="1209"/>
                        </a:cubicBezTo>
                        <a:cubicBezTo>
                          <a:pt x="578" y="1206"/>
                          <a:pt x="578" y="1206"/>
                          <a:pt x="578" y="1206"/>
                        </a:cubicBezTo>
                        <a:cubicBezTo>
                          <a:pt x="584" y="1202"/>
                          <a:pt x="584" y="1202"/>
                          <a:pt x="584" y="1202"/>
                        </a:cubicBezTo>
                        <a:cubicBezTo>
                          <a:pt x="606" y="1193"/>
                          <a:pt x="606" y="1193"/>
                          <a:pt x="606" y="1193"/>
                        </a:cubicBezTo>
                        <a:cubicBezTo>
                          <a:pt x="608" y="1195"/>
                          <a:pt x="608" y="1195"/>
                          <a:pt x="608" y="1195"/>
                        </a:cubicBezTo>
                        <a:cubicBezTo>
                          <a:pt x="609" y="1197"/>
                          <a:pt x="609" y="1197"/>
                          <a:pt x="609" y="1197"/>
                        </a:cubicBezTo>
                        <a:cubicBezTo>
                          <a:pt x="607" y="1207"/>
                          <a:pt x="607" y="1207"/>
                          <a:pt x="607" y="1207"/>
                        </a:cubicBezTo>
                        <a:cubicBezTo>
                          <a:pt x="607" y="1210"/>
                          <a:pt x="607" y="1210"/>
                          <a:pt x="607" y="1210"/>
                        </a:cubicBezTo>
                        <a:cubicBezTo>
                          <a:pt x="609" y="1213"/>
                          <a:pt x="609" y="1213"/>
                          <a:pt x="609" y="1213"/>
                        </a:cubicBezTo>
                        <a:cubicBezTo>
                          <a:pt x="612" y="1212"/>
                          <a:pt x="612" y="1212"/>
                          <a:pt x="612" y="1212"/>
                        </a:cubicBezTo>
                        <a:cubicBezTo>
                          <a:pt x="625" y="1199"/>
                          <a:pt x="625" y="1199"/>
                          <a:pt x="625" y="1199"/>
                        </a:cubicBezTo>
                        <a:cubicBezTo>
                          <a:pt x="630" y="1195"/>
                          <a:pt x="630" y="1195"/>
                          <a:pt x="630" y="1195"/>
                        </a:cubicBezTo>
                        <a:cubicBezTo>
                          <a:pt x="633" y="1192"/>
                          <a:pt x="633" y="1192"/>
                          <a:pt x="633" y="1192"/>
                        </a:cubicBezTo>
                        <a:cubicBezTo>
                          <a:pt x="634" y="1190"/>
                          <a:pt x="634" y="1190"/>
                          <a:pt x="634" y="1190"/>
                        </a:cubicBezTo>
                        <a:cubicBezTo>
                          <a:pt x="633" y="1186"/>
                          <a:pt x="633" y="1186"/>
                          <a:pt x="633" y="1186"/>
                        </a:cubicBezTo>
                        <a:cubicBezTo>
                          <a:pt x="634" y="1182"/>
                          <a:pt x="634" y="1182"/>
                          <a:pt x="634" y="1182"/>
                        </a:cubicBezTo>
                        <a:cubicBezTo>
                          <a:pt x="638" y="1179"/>
                          <a:pt x="638" y="1179"/>
                          <a:pt x="638" y="1179"/>
                        </a:cubicBezTo>
                        <a:cubicBezTo>
                          <a:pt x="668" y="1166"/>
                          <a:pt x="668" y="1166"/>
                          <a:pt x="668" y="1166"/>
                        </a:cubicBezTo>
                        <a:cubicBezTo>
                          <a:pt x="672" y="1165"/>
                          <a:pt x="672" y="1165"/>
                          <a:pt x="672" y="1165"/>
                        </a:cubicBezTo>
                        <a:cubicBezTo>
                          <a:pt x="673" y="1163"/>
                          <a:pt x="673" y="1163"/>
                          <a:pt x="673" y="1163"/>
                        </a:cubicBezTo>
                        <a:cubicBezTo>
                          <a:pt x="674" y="1160"/>
                          <a:pt x="674" y="1160"/>
                          <a:pt x="674" y="1160"/>
                        </a:cubicBezTo>
                        <a:cubicBezTo>
                          <a:pt x="675" y="1157"/>
                          <a:pt x="675" y="1157"/>
                          <a:pt x="675" y="1157"/>
                        </a:cubicBezTo>
                        <a:cubicBezTo>
                          <a:pt x="680" y="1156"/>
                          <a:pt x="680" y="1156"/>
                          <a:pt x="680" y="1156"/>
                        </a:cubicBezTo>
                        <a:cubicBezTo>
                          <a:pt x="707" y="1152"/>
                          <a:pt x="707" y="1152"/>
                          <a:pt x="707" y="1152"/>
                        </a:cubicBezTo>
                        <a:cubicBezTo>
                          <a:pt x="713" y="1148"/>
                          <a:pt x="713" y="1148"/>
                          <a:pt x="713" y="1148"/>
                        </a:cubicBezTo>
                        <a:cubicBezTo>
                          <a:pt x="729" y="1150"/>
                          <a:pt x="729" y="1150"/>
                          <a:pt x="729" y="1150"/>
                        </a:cubicBezTo>
                        <a:cubicBezTo>
                          <a:pt x="737" y="1149"/>
                          <a:pt x="737" y="1149"/>
                          <a:pt x="737" y="1149"/>
                        </a:cubicBezTo>
                        <a:cubicBezTo>
                          <a:pt x="745" y="1148"/>
                          <a:pt x="745" y="1148"/>
                          <a:pt x="745" y="1148"/>
                        </a:cubicBezTo>
                        <a:cubicBezTo>
                          <a:pt x="749" y="1148"/>
                          <a:pt x="749" y="1148"/>
                          <a:pt x="749" y="1148"/>
                        </a:cubicBezTo>
                        <a:cubicBezTo>
                          <a:pt x="752" y="1150"/>
                          <a:pt x="752" y="1150"/>
                          <a:pt x="752" y="1150"/>
                        </a:cubicBezTo>
                        <a:cubicBezTo>
                          <a:pt x="757" y="1152"/>
                          <a:pt x="757" y="1152"/>
                          <a:pt x="757" y="1152"/>
                        </a:cubicBezTo>
                        <a:cubicBezTo>
                          <a:pt x="759" y="1151"/>
                          <a:pt x="759" y="1151"/>
                          <a:pt x="759" y="1151"/>
                        </a:cubicBezTo>
                        <a:cubicBezTo>
                          <a:pt x="770" y="1141"/>
                          <a:pt x="770" y="1141"/>
                          <a:pt x="770" y="1141"/>
                        </a:cubicBezTo>
                        <a:cubicBezTo>
                          <a:pt x="771" y="1138"/>
                          <a:pt x="771" y="1138"/>
                          <a:pt x="771" y="1138"/>
                        </a:cubicBezTo>
                        <a:cubicBezTo>
                          <a:pt x="775" y="1135"/>
                          <a:pt x="775" y="1135"/>
                          <a:pt x="775" y="1135"/>
                        </a:cubicBezTo>
                        <a:cubicBezTo>
                          <a:pt x="776" y="1134"/>
                          <a:pt x="776" y="1134"/>
                          <a:pt x="776" y="1134"/>
                        </a:cubicBezTo>
                        <a:cubicBezTo>
                          <a:pt x="778" y="1129"/>
                          <a:pt x="778" y="1129"/>
                          <a:pt x="778" y="1129"/>
                        </a:cubicBezTo>
                        <a:cubicBezTo>
                          <a:pt x="781" y="1129"/>
                          <a:pt x="781" y="1129"/>
                          <a:pt x="781" y="1129"/>
                        </a:cubicBezTo>
                        <a:cubicBezTo>
                          <a:pt x="786" y="1131"/>
                          <a:pt x="786" y="1131"/>
                          <a:pt x="786" y="1131"/>
                        </a:cubicBezTo>
                        <a:cubicBezTo>
                          <a:pt x="792" y="1132"/>
                          <a:pt x="792" y="1132"/>
                          <a:pt x="792" y="1132"/>
                        </a:cubicBezTo>
                        <a:cubicBezTo>
                          <a:pt x="800" y="1131"/>
                          <a:pt x="800" y="1131"/>
                          <a:pt x="800" y="1131"/>
                        </a:cubicBezTo>
                        <a:cubicBezTo>
                          <a:pt x="804" y="1129"/>
                          <a:pt x="804" y="1129"/>
                          <a:pt x="804" y="1129"/>
                        </a:cubicBezTo>
                        <a:cubicBezTo>
                          <a:pt x="806" y="1124"/>
                          <a:pt x="806" y="1124"/>
                          <a:pt x="806" y="1124"/>
                        </a:cubicBezTo>
                        <a:cubicBezTo>
                          <a:pt x="806" y="1111"/>
                          <a:pt x="806" y="1111"/>
                          <a:pt x="806" y="1111"/>
                        </a:cubicBezTo>
                        <a:cubicBezTo>
                          <a:pt x="805" y="1106"/>
                          <a:pt x="805" y="1106"/>
                          <a:pt x="805" y="1106"/>
                        </a:cubicBezTo>
                        <a:cubicBezTo>
                          <a:pt x="805" y="1103"/>
                          <a:pt x="805" y="1103"/>
                          <a:pt x="805" y="1103"/>
                        </a:cubicBezTo>
                        <a:cubicBezTo>
                          <a:pt x="802" y="1099"/>
                          <a:pt x="802" y="1099"/>
                          <a:pt x="802" y="1099"/>
                        </a:cubicBezTo>
                        <a:cubicBezTo>
                          <a:pt x="801" y="1096"/>
                          <a:pt x="801" y="1096"/>
                          <a:pt x="801" y="1096"/>
                        </a:cubicBezTo>
                        <a:cubicBezTo>
                          <a:pt x="801" y="1095"/>
                          <a:pt x="801" y="1095"/>
                          <a:pt x="801" y="1095"/>
                        </a:cubicBezTo>
                        <a:cubicBezTo>
                          <a:pt x="804" y="1093"/>
                          <a:pt x="804" y="1093"/>
                          <a:pt x="804" y="1093"/>
                        </a:cubicBezTo>
                        <a:cubicBezTo>
                          <a:pt x="812" y="1091"/>
                          <a:pt x="812" y="1091"/>
                          <a:pt x="812" y="1091"/>
                        </a:cubicBezTo>
                        <a:cubicBezTo>
                          <a:pt x="815" y="1086"/>
                          <a:pt x="815" y="1086"/>
                          <a:pt x="815" y="1086"/>
                        </a:cubicBezTo>
                        <a:cubicBezTo>
                          <a:pt x="817" y="1082"/>
                          <a:pt x="817" y="1082"/>
                          <a:pt x="817" y="1082"/>
                        </a:cubicBezTo>
                        <a:cubicBezTo>
                          <a:pt x="817" y="1070"/>
                          <a:pt x="817" y="1070"/>
                          <a:pt x="817" y="1070"/>
                        </a:cubicBezTo>
                        <a:cubicBezTo>
                          <a:pt x="819" y="1066"/>
                          <a:pt x="819" y="1066"/>
                          <a:pt x="819" y="1066"/>
                        </a:cubicBezTo>
                        <a:cubicBezTo>
                          <a:pt x="822" y="1060"/>
                          <a:pt x="822" y="1060"/>
                          <a:pt x="822" y="1060"/>
                        </a:cubicBezTo>
                        <a:cubicBezTo>
                          <a:pt x="824" y="1054"/>
                          <a:pt x="824" y="1054"/>
                          <a:pt x="824" y="1054"/>
                        </a:cubicBezTo>
                        <a:cubicBezTo>
                          <a:pt x="830" y="1050"/>
                          <a:pt x="830" y="1050"/>
                          <a:pt x="830" y="1050"/>
                        </a:cubicBezTo>
                        <a:cubicBezTo>
                          <a:pt x="834" y="1048"/>
                          <a:pt x="834" y="1048"/>
                          <a:pt x="834" y="1048"/>
                        </a:cubicBezTo>
                        <a:cubicBezTo>
                          <a:pt x="863" y="1048"/>
                          <a:pt x="863" y="1048"/>
                          <a:pt x="863" y="1048"/>
                        </a:cubicBezTo>
                        <a:cubicBezTo>
                          <a:pt x="870" y="1050"/>
                          <a:pt x="870" y="1050"/>
                          <a:pt x="870" y="1050"/>
                        </a:cubicBezTo>
                        <a:cubicBezTo>
                          <a:pt x="875" y="1054"/>
                          <a:pt x="875" y="1054"/>
                          <a:pt x="875" y="1054"/>
                        </a:cubicBezTo>
                        <a:cubicBezTo>
                          <a:pt x="892" y="1075"/>
                          <a:pt x="892" y="1075"/>
                          <a:pt x="892" y="1075"/>
                        </a:cubicBezTo>
                        <a:cubicBezTo>
                          <a:pt x="908" y="1072"/>
                          <a:pt x="908" y="1072"/>
                          <a:pt x="908" y="1072"/>
                        </a:cubicBezTo>
                        <a:cubicBezTo>
                          <a:pt x="923" y="1063"/>
                          <a:pt x="923" y="1063"/>
                          <a:pt x="923" y="1063"/>
                        </a:cubicBezTo>
                        <a:cubicBezTo>
                          <a:pt x="928" y="1057"/>
                          <a:pt x="928" y="1057"/>
                          <a:pt x="928" y="1057"/>
                        </a:cubicBezTo>
                        <a:cubicBezTo>
                          <a:pt x="936" y="1054"/>
                          <a:pt x="936" y="1054"/>
                          <a:pt x="936" y="1054"/>
                        </a:cubicBezTo>
                        <a:cubicBezTo>
                          <a:pt x="938" y="1058"/>
                          <a:pt x="938" y="1058"/>
                          <a:pt x="938" y="1058"/>
                        </a:cubicBezTo>
                        <a:cubicBezTo>
                          <a:pt x="937" y="1061"/>
                          <a:pt x="937" y="1061"/>
                          <a:pt x="937" y="1061"/>
                        </a:cubicBezTo>
                        <a:cubicBezTo>
                          <a:pt x="935" y="1065"/>
                          <a:pt x="935" y="1065"/>
                          <a:pt x="935" y="1065"/>
                        </a:cubicBezTo>
                        <a:cubicBezTo>
                          <a:pt x="934" y="1069"/>
                          <a:pt x="934" y="1069"/>
                          <a:pt x="934" y="1069"/>
                        </a:cubicBezTo>
                        <a:cubicBezTo>
                          <a:pt x="935" y="1070"/>
                          <a:pt x="935" y="1070"/>
                          <a:pt x="935" y="1070"/>
                        </a:cubicBezTo>
                        <a:cubicBezTo>
                          <a:pt x="939" y="1070"/>
                          <a:pt x="939" y="1070"/>
                          <a:pt x="939" y="1070"/>
                        </a:cubicBezTo>
                        <a:cubicBezTo>
                          <a:pt x="945" y="1071"/>
                          <a:pt x="945" y="1071"/>
                          <a:pt x="945" y="1071"/>
                        </a:cubicBezTo>
                        <a:cubicBezTo>
                          <a:pt x="950" y="1072"/>
                          <a:pt x="950" y="1072"/>
                          <a:pt x="950" y="1072"/>
                        </a:cubicBezTo>
                        <a:cubicBezTo>
                          <a:pt x="956" y="1077"/>
                          <a:pt x="956" y="1077"/>
                          <a:pt x="956" y="1077"/>
                        </a:cubicBezTo>
                        <a:cubicBezTo>
                          <a:pt x="960" y="1083"/>
                          <a:pt x="960" y="1083"/>
                          <a:pt x="960" y="1083"/>
                        </a:cubicBezTo>
                        <a:cubicBezTo>
                          <a:pt x="963" y="1111"/>
                          <a:pt x="963" y="1111"/>
                          <a:pt x="963" y="1111"/>
                        </a:cubicBezTo>
                        <a:cubicBezTo>
                          <a:pt x="966" y="1117"/>
                          <a:pt x="966" y="1117"/>
                          <a:pt x="966" y="1117"/>
                        </a:cubicBezTo>
                        <a:cubicBezTo>
                          <a:pt x="970" y="1122"/>
                          <a:pt x="970" y="1122"/>
                          <a:pt x="970" y="1122"/>
                        </a:cubicBezTo>
                        <a:cubicBezTo>
                          <a:pt x="977" y="1126"/>
                          <a:pt x="977" y="1126"/>
                          <a:pt x="977" y="1126"/>
                        </a:cubicBezTo>
                        <a:cubicBezTo>
                          <a:pt x="983" y="1128"/>
                          <a:pt x="983" y="1128"/>
                          <a:pt x="983" y="1128"/>
                        </a:cubicBezTo>
                        <a:cubicBezTo>
                          <a:pt x="989" y="1128"/>
                          <a:pt x="989" y="1128"/>
                          <a:pt x="989" y="1128"/>
                        </a:cubicBezTo>
                        <a:cubicBezTo>
                          <a:pt x="996" y="1123"/>
                          <a:pt x="996" y="1123"/>
                          <a:pt x="996" y="1123"/>
                        </a:cubicBezTo>
                        <a:cubicBezTo>
                          <a:pt x="1000" y="1122"/>
                          <a:pt x="1000" y="1122"/>
                          <a:pt x="1000" y="1122"/>
                        </a:cubicBezTo>
                        <a:cubicBezTo>
                          <a:pt x="1013" y="1127"/>
                          <a:pt x="1013" y="1127"/>
                          <a:pt x="1013" y="1127"/>
                        </a:cubicBezTo>
                        <a:cubicBezTo>
                          <a:pt x="1023" y="1128"/>
                          <a:pt x="1023" y="1128"/>
                          <a:pt x="1023" y="1128"/>
                        </a:cubicBezTo>
                        <a:cubicBezTo>
                          <a:pt x="1025" y="1131"/>
                          <a:pt x="1025" y="1131"/>
                          <a:pt x="1025" y="1131"/>
                        </a:cubicBezTo>
                        <a:cubicBezTo>
                          <a:pt x="1027" y="1135"/>
                          <a:pt x="1027" y="1135"/>
                          <a:pt x="1027" y="1135"/>
                        </a:cubicBezTo>
                        <a:cubicBezTo>
                          <a:pt x="1029" y="1147"/>
                          <a:pt x="1029" y="1147"/>
                          <a:pt x="1029" y="1147"/>
                        </a:cubicBezTo>
                        <a:cubicBezTo>
                          <a:pt x="1029" y="1151"/>
                          <a:pt x="1029" y="1151"/>
                          <a:pt x="1029" y="1151"/>
                        </a:cubicBezTo>
                        <a:cubicBezTo>
                          <a:pt x="1026" y="1154"/>
                          <a:pt x="1026" y="1154"/>
                          <a:pt x="1026" y="1154"/>
                        </a:cubicBezTo>
                        <a:cubicBezTo>
                          <a:pt x="1018" y="1164"/>
                          <a:pt x="1018" y="1164"/>
                          <a:pt x="1018" y="1164"/>
                        </a:cubicBezTo>
                        <a:cubicBezTo>
                          <a:pt x="1017" y="1167"/>
                          <a:pt x="1017" y="1167"/>
                          <a:pt x="1017" y="1167"/>
                        </a:cubicBezTo>
                        <a:cubicBezTo>
                          <a:pt x="1019" y="1172"/>
                          <a:pt x="1019" y="1172"/>
                          <a:pt x="1019" y="1172"/>
                        </a:cubicBezTo>
                        <a:cubicBezTo>
                          <a:pt x="1047" y="1186"/>
                          <a:pt x="1047" y="1186"/>
                          <a:pt x="1047" y="1186"/>
                        </a:cubicBezTo>
                        <a:cubicBezTo>
                          <a:pt x="1068" y="1202"/>
                          <a:pt x="1068" y="1202"/>
                          <a:pt x="1068" y="1202"/>
                        </a:cubicBezTo>
                        <a:cubicBezTo>
                          <a:pt x="1076" y="1207"/>
                          <a:pt x="1076" y="1207"/>
                          <a:pt x="1076" y="1207"/>
                        </a:cubicBezTo>
                        <a:cubicBezTo>
                          <a:pt x="1079" y="1205"/>
                          <a:pt x="1079" y="1205"/>
                          <a:pt x="1079" y="1205"/>
                        </a:cubicBezTo>
                        <a:cubicBezTo>
                          <a:pt x="1082" y="1202"/>
                          <a:pt x="1082" y="1202"/>
                          <a:pt x="1082" y="1202"/>
                        </a:cubicBezTo>
                        <a:cubicBezTo>
                          <a:pt x="1084" y="1197"/>
                          <a:pt x="1084" y="1197"/>
                          <a:pt x="1084" y="1197"/>
                        </a:cubicBezTo>
                        <a:cubicBezTo>
                          <a:pt x="1084" y="1194"/>
                          <a:pt x="1084" y="1194"/>
                          <a:pt x="1084" y="1194"/>
                        </a:cubicBezTo>
                        <a:cubicBezTo>
                          <a:pt x="1083" y="1190"/>
                          <a:pt x="1083" y="1190"/>
                          <a:pt x="1083" y="1190"/>
                        </a:cubicBezTo>
                        <a:cubicBezTo>
                          <a:pt x="1084" y="1187"/>
                          <a:pt x="1084" y="1187"/>
                          <a:pt x="1084" y="1187"/>
                        </a:cubicBezTo>
                        <a:cubicBezTo>
                          <a:pt x="1085" y="1184"/>
                          <a:pt x="1085" y="1184"/>
                          <a:pt x="1085" y="1184"/>
                        </a:cubicBezTo>
                        <a:cubicBezTo>
                          <a:pt x="1088" y="1182"/>
                          <a:pt x="1088" y="1182"/>
                          <a:pt x="1088" y="1182"/>
                        </a:cubicBezTo>
                        <a:cubicBezTo>
                          <a:pt x="1092" y="1180"/>
                          <a:pt x="1092" y="1180"/>
                          <a:pt x="1092" y="1180"/>
                        </a:cubicBezTo>
                        <a:cubicBezTo>
                          <a:pt x="1091" y="1167"/>
                          <a:pt x="1091" y="1167"/>
                          <a:pt x="1091" y="1167"/>
                        </a:cubicBezTo>
                        <a:cubicBezTo>
                          <a:pt x="1094" y="1153"/>
                          <a:pt x="1094" y="1153"/>
                          <a:pt x="1094" y="1153"/>
                        </a:cubicBezTo>
                        <a:cubicBezTo>
                          <a:pt x="1097" y="1150"/>
                          <a:pt x="1097" y="1150"/>
                          <a:pt x="1097" y="1150"/>
                        </a:cubicBezTo>
                        <a:cubicBezTo>
                          <a:pt x="1109" y="1140"/>
                          <a:pt x="1109" y="1140"/>
                          <a:pt x="1109" y="1140"/>
                        </a:cubicBezTo>
                        <a:cubicBezTo>
                          <a:pt x="1125" y="1123"/>
                          <a:pt x="1125" y="1123"/>
                          <a:pt x="1125" y="1123"/>
                        </a:cubicBezTo>
                        <a:cubicBezTo>
                          <a:pt x="1133" y="1123"/>
                          <a:pt x="1133" y="1123"/>
                          <a:pt x="1133" y="1123"/>
                        </a:cubicBezTo>
                        <a:cubicBezTo>
                          <a:pt x="1140" y="1126"/>
                          <a:pt x="1140" y="1126"/>
                          <a:pt x="1140" y="1126"/>
                        </a:cubicBezTo>
                        <a:cubicBezTo>
                          <a:pt x="1148" y="1129"/>
                          <a:pt x="1148" y="1129"/>
                          <a:pt x="1148" y="1129"/>
                        </a:cubicBezTo>
                        <a:cubicBezTo>
                          <a:pt x="1154" y="1129"/>
                          <a:pt x="1154" y="1129"/>
                          <a:pt x="1154" y="1129"/>
                        </a:cubicBezTo>
                        <a:cubicBezTo>
                          <a:pt x="1162" y="1127"/>
                          <a:pt x="1162" y="1127"/>
                          <a:pt x="1162" y="1127"/>
                        </a:cubicBezTo>
                        <a:cubicBezTo>
                          <a:pt x="1165" y="1127"/>
                          <a:pt x="1165" y="1127"/>
                          <a:pt x="1165" y="1127"/>
                        </a:cubicBezTo>
                        <a:cubicBezTo>
                          <a:pt x="1174" y="1122"/>
                          <a:pt x="1174" y="1122"/>
                          <a:pt x="1174" y="1122"/>
                        </a:cubicBezTo>
                        <a:cubicBezTo>
                          <a:pt x="1178" y="1114"/>
                          <a:pt x="1178" y="1114"/>
                          <a:pt x="1178" y="1114"/>
                        </a:cubicBezTo>
                        <a:cubicBezTo>
                          <a:pt x="1180" y="1112"/>
                          <a:pt x="1180" y="1112"/>
                          <a:pt x="1180" y="1112"/>
                        </a:cubicBezTo>
                        <a:cubicBezTo>
                          <a:pt x="1184" y="1112"/>
                          <a:pt x="1184" y="1112"/>
                          <a:pt x="1184" y="1112"/>
                        </a:cubicBezTo>
                        <a:cubicBezTo>
                          <a:pt x="1188" y="1113"/>
                          <a:pt x="1188" y="1113"/>
                          <a:pt x="1188" y="1113"/>
                        </a:cubicBezTo>
                        <a:cubicBezTo>
                          <a:pt x="1193" y="1116"/>
                          <a:pt x="1193" y="1116"/>
                          <a:pt x="1193" y="1116"/>
                        </a:cubicBezTo>
                        <a:cubicBezTo>
                          <a:pt x="1204" y="1124"/>
                          <a:pt x="1204" y="1124"/>
                          <a:pt x="1204" y="1124"/>
                        </a:cubicBezTo>
                        <a:cubicBezTo>
                          <a:pt x="1230" y="1133"/>
                          <a:pt x="1230" y="1133"/>
                          <a:pt x="1230" y="1133"/>
                        </a:cubicBezTo>
                        <a:cubicBezTo>
                          <a:pt x="1231" y="1130"/>
                          <a:pt x="1231" y="1130"/>
                          <a:pt x="1231" y="1130"/>
                        </a:cubicBezTo>
                        <a:cubicBezTo>
                          <a:pt x="1230" y="1123"/>
                          <a:pt x="1230" y="1123"/>
                          <a:pt x="1230" y="1123"/>
                        </a:cubicBezTo>
                        <a:cubicBezTo>
                          <a:pt x="1231" y="1120"/>
                          <a:pt x="1231" y="1120"/>
                          <a:pt x="1231" y="1120"/>
                        </a:cubicBezTo>
                        <a:cubicBezTo>
                          <a:pt x="1234" y="1115"/>
                          <a:pt x="1234" y="1115"/>
                          <a:pt x="1234" y="1115"/>
                        </a:cubicBezTo>
                        <a:cubicBezTo>
                          <a:pt x="1239" y="1107"/>
                          <a:pt x="1239" y="1107"/>
                          <a:pt x="1239" y="1107"/>
                        </a:cubicBezTo>
                        <a:cubicBezTo>
                          <a:pt x="1239" y="1101"/>
                          <a:pt x="1239" y="1101"/>
                          <a:pt x="1239" y="1101"/>
                        </a:cubicBezTo>
                        <a:cubicBezTo>
                          <a:pt x="1242" y="1101"/>
                          <a:pt x="1242" y="1101"/>
                          <a:pt x="1242" y="1101"/>
                        </a:cubicBezTo>
                        <a:cubicBezTo>
                          <a:pt x="1255" y="1104"/>
                          <a:pt x="1255" y="1104"/>
                          <a:pt x="1255" y="1104"/>
                        </a:cubicBezTo>
                        <a:cubicBezTo>
                          <a:pt x="1273" y="1111"/>
                          <a:pt x="1273" y="1111"/>
                          <a:pt x="1273" y="1111"/>
                        </a:cubicBezTo>
                        <a:cubicBezTo>
                          <a:pt x="1279" y="1112"/>
                          <a:pt x="1279" y="1112"/>
                          <a:pt x="1279" y="1112"/>
                        </a:cubicBezTo>
                        <a:cubicBezTo>
                          <a:pt x="1283" y="1110"/>
                          <a:pt x="1283" y="1110"/>
                          <a:pt x="1283" y="1110"/>
                        </a:cubicBezTo>
                        <a:cubicBezTo>
                          <a:pt x="1285" y="1107"/>
                          <a:pt x="1285" y="1107"/>
                          <a:pt x="1285" y="1107"/>
                        </a:cubicBezTo>
                        <a:cubicBezTo>
                          <a:pt x="1286" y="1099"/>
                          <a:pt x="1286" y="1099"/>
                          <a:pt x="1286" y="1099"/>
                        </a:cubicBezTo>
                        <a:cubicBezTo>
                          <a:pt x="1287" y="1094"/>
                          <a:pt x="1287" y="1094"/>
                          <a:pt x="1287" y="1094"/>
                        </a:cubicBezTo>
                        <a:cubicBezTo>
                          <a:pt x="1292" y="1080"/>
                          <a:pt x="1292" y="1080"/>
                          <a:pt x="1292" y="1080"/>
                        </a:cubicBezTo>
                        <a:cubicBezTo>
                          <a:pt x="1291" y="1068"/>
                          <a:pt x="1291" y="1068"/>
                          <a:pt x="1291" y="1068"/>
                        </a:cubicBezTo>
                        <a:cubicBezTo>
                          <a:pt x="1294" y="1051"/>
                          <a:pt x="1294" y="1051"/>
                          <a:pt x="1294" y="1051"/>
                        </a:cubicBezTo>
                        <a:cubicBezTo>
                          <a:pt x="1294" y="1045"/>
                          <a:pt x="1294" y="1045"/>
                          <a:pt x="1294" y="1045"/>
                        </a:cubicBezTo>
                        <a:cubicBezTo>
                          <a:pt x="1292" y="1042"/>
                          <a:pt x="1292" y="1042"/>
                          <a:pt x="1292" y="1042"/>
                        </a:cubicBezTo>
                        <a:cubicBezTo>
                          <a:pt x="1291" y="1039"/>
                          <a:pt x="1291" y="1039"/>
                          <a:pt x="1291" y="1039"/>
                        </a:cubicBezTo>
                        <a:cubicBezTo>
                          <a:pt x="1292" y="1037"/>
                          <a:pt x="1292" y="1037"/>
                          <a:pt x="1292" y="1037"/>
                        </a:cubicBezTo>
                        <a:cubicBezTo>
                          <a:pt x="1294" y="1035"/>
                          <a:pt x="1294" y="1035"/>
                          <a:pt x="1294" y="1035"/>
                        </a:cubicBezTo>
                        <a:cubicBezTo>
                          <a:pt x="1297" y="1031"/>
                          <a:pt x="1297" y="1031"/>
                          <a:pt x="1297" y="1031"/>
                        </a:cubicBezTo>
                        <a:cubicBezTo>
                          <a:pt x="1302" y="1020"/>
                          <a:pt x="1302" y="1020"/>
                          <a:pt x="1302" y="1020"/>
                        </a:cubicBezTo>
                        <a:cubicBezTo>
                          <a:pt x="1306" y="1016"/>
                          <a:pt x="1306" y="1016"/>
                          <a:pt x="1306" y="1016"/>
                        </a:cubicBezTo>
                        <a:cubicBezTo>
                          <a:pt x="1308" y="1011"/>
                          <a:pt x="1308" y="1011"/>
                          <a:pt x="1308" y="1011"/>
                        </a:cubicBezTo>
                        <a:cubicBezTo>
                          <a:pt x="1309" y="1006"/>
                          <a:pt x="1309" y="1006"/>
                          <a:pt x="1309" y="1006"/>
                        </a:cubicBezTo>
                        <a:cubicBezTo>
                          <a:pt x="1307" y="966"/>
                          <a:pt x="1307" y="966"/>
                          <a:pt x="1307" y="966"/>
                        </a:cubicBezTo>
                        <a:cubicBezTo>
                          <a:pt x="1308" y="960"/>
                          <a:pt x="1308" y="960"/>
                          <a:pt x="1308" y="960"/>
                        </a:cubicBezTo>
                        <a:cubicBezTo>
                          <a:pt x="1310" y="954"/>
                          <a:pt x="1310" y="954"/>
                          <a:pt x="1310" y="954"/>
                        </a:cubicBezTo>
                        <a:cubicBezTo>
                          <a:pt x="1318" y="943"/>
                          <a:pt x="1318" y="943"/>
                          <a:pt x="1318" y="943"/>
                        </a:cubicBezTo>
                        <a:cubicBezTo>
                          <a:pt x="1326" y="934"/>
                          <a:pt x="1326" y="934"/>
                          <a:pt x="1326" y="934"/>
                        </a:cubicBezTo>
                        <a:cubicBezTo>
                          <a:pt x="1330" y="931"/>
                          <a:pt x="1330" y="931"/>
                          <a:pt x="1330" y="931"/>
                        </a:cubicBezTo>
                        <a:cubicBezTo>
                          <a:pt x="1341" y="927"/>
                          <a:pt x="1341" y="927"/>
                          <a:pt x="1341" y="927"/>
                        </a:cubicBezTo>
                        <a:cubicBezTo>
                          <a:pt x="1345" y="927"/>
                          <a:pt x="1345" y="927"/>
                          <a:pt x="1345" y="927"/>
                        </a:cubicBezTo>
                        <a:cubicBezTo>
                          <a:pt x="1353" y="931"/>
                          <a:pt x="1353" y="931"/>
                          <a:pt x="1353" y="931"/>
                        </a:cubicBezTo>
                        <a:cubicBezTo>
                          <a:pt x="1356" y="930"/>
                          <a:pt x="1356" y="930"/>
                          <a:pt x="1356" y="930"/>
                        </a:cubicBezTo>
                        <a:cubicBezTo>
                          <a:pt x="1358" y="927"/>
                          <a:pt x="1358" y="927"/>
                          <a:pt x="1358" y="927"/>
                        </a:cubicBezTo>
                        <a:cubicBezTo>
                          <a:pt x="1363" y="905"/>
                          <a:pt x="1363" y="905"/>
                          <a:pt x="1363" y="905"/>
                        </a:cubicBezTo>
                        <a:cubicBezTo>
                          <a:pt x="1363" y="898"/>
                          <a:pt x="1363" y="898"/>
                          <a:pt x="1363" y="898"/>
                        </a:cubicBezTo>
                        <a:cubicBezTo>
                          <a:pt x="1366" y="888"/>
                          <a:pt x="1366" y="888"/>
                          <a:pt x="1366" y="888"/>
                        </a:cubicBezTo>
                        <a:cubicBezTo>
                          <a:pt x="1370" y="885"/>
                          <a:pt x="1370" y="885"/>
                          <a:pt x="1370" y="885"/>
                        </a:cubicBezTo>
                        <a:cubicBezTo>
                          <a:pt x="1374" y="884"/>
                          <a:pt x="1374" y="884"/>
                          <a:pt x="1374" y="884"/>
                        </a:cubicBezTo>
                        <a:cubicBezTo>
                          <a:pt x="1382" y="883"/>
                          <a:pt x="1382" y="883"/>
                          <a:pt x="1382" y="883"/>
                        </a:cubicBezTo>
                        <a:cubicBezTo>
                          <a:pt x="1383" y="883"/>
                          <a:pt x="1383" y="883"/>
                          <a:pt x="1383" y="883"/>
                        </a:cubicBezTo>
                        <a:cubicBezTo>
                          <a:pt x="1385" y="881"/>
                          <a:pt x="1385" y="881"/>
                          <a:pt x="1385" y="881"/>
                        </a:cubicBezTo>
                        <a:cubicBezTo>
                          <a:pt x="1388" y="880"/>
                          <a:pt x="1388" y="880"/>
                          <a:pt x="1388" y="880"/>
                        </a:cubicBezTo>
                        <a:cubicBezTo>
                          <a:pt x="1391" y="880"/>
                          <a:pt x="1391" y="880"/>
                          <a:pt x="1391" y="880"/>
                        </a:cubicBezTo>
                        <a:cubicBezTo>
                          <a:pt x="1395" y="883"/>
                          <a:pt x="1395" y="883"/>
                          <a:pt x="1395" y="883"/>
                        </a:cubicBezTo>
                        <a:cubicBezTo>
                          <a:pt x="1401" y="885"/>
                          <a:pt x="1401" y="885"/>
                          <a:pt x="1401" y="885"/>
                        </a:cubicBezTo>
                        <a:cubicBezTo>
                          <a:pt x="1406" y="885"/>
                          <a:pt x="1406" y="885"/>
                          <a:pt x="1406" y="885"/>
                        </a:cubicBezTo>
                        <a:cubicBezTo>
                          <a:pt x="1411" y="882"/>
                          <a:pt x="1411" y="882"/>
                          <a:pt x="1411" y="882"/>
                        </a:cubicBezTo>
                        <a:cubicBezTo>
                          <a:pt x="1414" y="877"/>
                          <a:pt x="1414" y="877"/>
                          <a:pt x="1414" y="877"/>
                        </a:cubicBezTo>
                        <a:cubicBezTo>
                          <a:pt x="1415" y="867"/>
                          <a:pt x="1415" y="867"/>
                          <a:pt x="1415" y="867"/>
                        </a:cubicBezTo>
                        <a:cubicBezTo>
                          <a:pt x="1417" y="865"/>
                          <a:pt x="1417" y="865"/>
                          <a:pt x="1417" y="865"/>
                        </a:cubicBezTo>
                        <a:cubicBezTo>
                          <a:pt x="1422" y="862"/>
                          <a:pt x="1422" y="862"/>
                          <a:pt x="1422" y="862"/>
                        </a:cubicBezTo>
                        <a:cubicBezTo>
                          <a:pt x="1422" y="859"/>
                          <a:pt x="1422" y="859"/>
                          <a:pt x="1422" y="859"/>
                        </a:cubicBezTo>
                        <a:cubicBezTo>
                          <a:pt x="1423" y="853"/>
                          <a:pt x="1423" y="853"/>
                          <a:pt x="1423" y="853"/>
                        </a:cubicBezTo>
                        <a:cubicBezTo>
                          <a:pt x="1427" y="847"/>
                          <a:pt x="1427" y="847"/>
                          <a:pt x="1427" y="847"/>
                        </a:cubicBezTo>
                        <a:cubicBezTo>
                          <a:pt x="1441" y="834"/>
                          <a:pt x="1441" y="834"/>
                          <a:pt x="1441" y="834"/>
                        </a:cubicBezTo>
                        <a:cubicBezTo>
                          <a:pt x="1445" y="831"/>
                          <a:pt x="1445" y="831"/>
                          <a:pt x="1445" y="831"/>
                        </a:cubicBezTo>
                        <a:cubicBezTo>
                          <a:pt x="1449" y="833"/>
                          <a:pt x="1449" y="833"/>
                          <a:pt x="1449" y="833"/>
                        </a:cubicBezTo>
                        <a:cubicBezTo>
                          <a:pt x="1451" y="834"/>
                          <a:pt x="1451" y="834"/>
                          <a:pt x="1451" y="834"/>
                        </a:cubicBezTo>
                        <a:cubicBezTo>
                          <a:pt x="1455" y="834"/>
                          <a:pt x="1455" y="834"/>
                          <a:pt x="1455" y="834"/>
                        </a:cubicBezTo>
                        <a:cubicBezTo>
                          <a:pt x="1457" y="836"/>
                          <a:pt x="1457" y="836"/>
                          <a:pt x="1457" y="836"/>
                        </a:cubicBezTo>
                        <a:cubicBezTo>
                          <a:pt x="1461" y="838"/>
                          <a:pt x="1461" y="838"/>
                          <a:pt x="1461" y="838"/>
                        </a:cubicBezTo>
                        <a:cubicBezTo>
                          <a:pt x="1466" y="844"/>
                          <a:pt x="1466" y="844"/>
                          <a:pt x="1466" y="844"/>
                        </a:cubicBezTo>
                        <a:cubicBezTo>
                          <a:pt x="1468" y="848"/>
                          <a:pt x="1468" y="848"/>
                          <a:pt x="1468" y="848"/>
                        </a:cubicBezTo>
                        <a:cubicBezTo>
                          <a:pt x="1472" y="852"/>
                          <a:pt x="1472" y="852"/>
                          <a:pt x="1472" y="852"/>
                        </a:cubicBezTo>
                        <a:cubicBezTo>
                          <a:pt x="1492" y="856"/>
                          <a:pt x="1492" y="856"/>
                          <a:pt x="1492" y="856"/>
                        </a:cubicBezTo>
                        <a:cubicBezTo>
                          <a:pt x="1500" y="860"/>
                          <a:pt x="1500" y="860"/>
                          <a:pt x="1500" y="860"/>
                        </a:cubicBezTo>
                        <a:cubicBezTo>
                          <a:pt x="1515" y="857"/>
                          <a:pt x="1515" y="857"/>
                          <a:pt x="1515" y="857"/>
                        </a:cubicBezTo>
                        <a:cubicBezTo>
                          <a:pt x="1523" y="859"/>
                          <a:pt x="1523" y="859"/>
                          <a:pt x="1523" y="859"/>
                        </a:cubicBezTo>
                        <a:cubicBezTo>
                          <a:pt x="1527" y="860"/>
                          <a:pt x="1527" y="860"/>
                          <a:pt x="1527" y="860"/>
                        </a:cubicBezTo>
                        <a:cubicBezTo>
                          <a:pt x="1531" y="862"/>
                          <a:pt x="1531" y="862"/>
                          <a:pt x="1531" y="862"/>
                        </a:cubicBezTo>
                        <a:cubicBezTo>
                          <a:pt x="1534" y="866"/>
                          <a:pt x="1534" y="866"/>
                          <a:pt x="1534" y="866"/>
                        </a:cubicBezTo>
                        <a:cubicBezTo>
                          <a:pt x="1535" y="871"/>
                          <a:pt x="1535" y="871"/>
                          <a:pt x="1535" y="871"/>
                        </a:cubicBezTo>
                        <a:cubicBezTo>
                          <a:pt x="1547" y="858"/>
                          <a:pt x="1547" y="858"/>
                          <a:pt x="1547" y="858"/>
                        </a:cubicBezTo>
                        <a:cubicBezTo>
                          <a:pt x="1554" y="847"/>
                          <a:pt x="1554" y="847"/>
                          <a:pt x="1554" y="847"/>
                        </a:cubicBezTo>
                        <a:cubicBezTo>
                          <a:pt x="1554" y="843"/>
                          <a:pt x="1554" y="843"/>
                          <a:pt x="1554" y="843"/>
                        </a:cubicBezTo>
                        <a:cubicBezTo>
                          <a:pt x="1551" y="838"/>
                          <a:pt x="1551" y="838"/>
                          <a:pt x="1551" y="838"/>
                        </a:cubicBezTo>
                        <a:cubicBezTo>
                          <a:pt x="1548" y="830"/>
                          <a:pt x="1548" y="830"/>
                          <a:pt x="1548" y="830"/>
                        </a:cubicBezTo>
                        <a:cubicBezTo>
                          <a:pt x="1547" y="823"/>
                          <a:pt x="1547" y="823"/>
                          <a:pt x="1547" y="823"/>
                        </a:cubicBezTo>
                        <a:cubicBezTo>
                          <a:pt x="1545" y="821"/>
                          <a:pt x="1545" y="821"/>
                          <a:pt x="1545" y="821"/>
                        </a:cubicBezTo>
                        <a:cubicBezTo>
                          <a:pt x="1543" y="818"/>
                          <a:pt x="1543" y="818"/>
                          <a:pt x="1543" y="818"/>
                        </a:cubicBezTo>
                        <a:cubicBezTo>
                          <a:pt x="1540" y="814"/>
                          <a:pt x="1540" y="814"/>
                          <a:pt x="1540" y="814"/>
                        </a:cubicBezTo>
                        <a:cubicBezTo>
                          <a:pt x="1539" y="813"/>
                          <a:pt x="1539" y="813"/>
                          <a:pt x="1539" y="813"/>
                        </a:cubicBezTo>
                        <a:cubicBezTo>
                          <a:pt x="1538" y="813"/>
                          <a:pt x="1538" y="813"/>
                          <a:pt x="1538" y="813"/>
                        </a:cubicBezTo>
                        <a:cubicBezTo>
                          <a:pt x="1537" y="813"/>
                          <a:pt x="1537" y="813"/>
                          <a:pt x="1537" y="813"/>
                        </a:cubicBezTo>
                        <a:cubicBezTo>
                          <a:pt x="1535" y="814"/>
                          <a:pt x="1535" y="814"/>
                          <a:pt x="1535" y="814"/>
                        </a:cubicBezTo>
                        <a:cubicBezTo>
                          <a:pt x="1533" y="814"/>
                          <a:pt x="1533" y="814"/>
                          <a:pt x="1533" y="814"/>
                        </a:cubicBezTo>
                        <a:cubicBezTo>
                          <a:pt x="1532" y="814"/>
                          <a:pt x="1532" y="814"/>
                          <a:pt x="1532" y="814"/>
                        </a:cubicBezTo>
                        <a:cubicBezTo>
                          <a:pt x="1531" y="813"/>
                          <a:pt x="1531" y="813"/>
                          <a:pt x="1531" y="813"/>
                        </a:cubicBezTo>
                        <a:cubicBezTo>
                          <a:pt x="1530" y="812"/>
                          <a:pt x="1530" y="812"/>
                          <a:pt x="1530" y="812"/>
                        </a:cubicBezTo>
                        <a:cubicBezTo>
                          <a:pt x="1529" y="808"/>
                          <a:pt x="1529" y="808"/>
                          <a:pt x="1529" y="808"/>
                        </a:cubicBezTo>
                        <a:cubicBezTo>
                          <a:pt x="1528" y="806"/>
                          <a:pt x="1528" y="806"/>
                          <a:pt x="1528" y="806"/>
                        </a:cubicBezTo>
                        <a:cubicBezTo>
                          <a:pt x="1527" y="804"/>
                          <a:pt x="1527" y="804"/>
                          <a:pt x="1527" y="804"/>
                        </a:cubicBezTo>
                        <a:cubicBezTo>
                          <a:pt x="1526" y="803"/>
                          <a:pt x="1526" y="803"/>
                          <a:pt x="1526" y="803"/>
                        </a:cubicBezTo>
                        <a:cubicBezTo>
                          <a:pt x="1523" y="802"/>
                          <a:pt x="1523" y="802"/>
                          <a:pt x="1523" y="802"/>
                        </a:cubicBezTo>
                        <a:cubicBezTo>
                          <a:pt x="1521" y="801"/>
                          <a:pt x="1521" y="801"/>
                          <a:pt x="1521" y="801"/>
                        </a:cubicBezTo>
                        <a:cubicBezTo>
                          <a:pt x="1521" y="801"/>
                          <a:pt x="1521" y="801"/>
                          <a:pt x="1521" y="801"/>
                        </a:cubicBezTo>
                        <a:cubicBezTo>
                          <a:pt x="1521" y="799"/>
                          <a:pt x="1521" y="799"/>
                          <a:pt x="1521" y="799"/>
                        </a:cubicBezTo>
                        <a:cubicBezTo>
                          <a:pt x="1523" y="797"/>
                          <a:pt x="1523" y="797"/>
                          <a:pt x="1523" y="797"/>
                        </a:cubicBezTo>
                        <a:cubicBezTo>
                          <a:pt x="1526" y="794"/>
                          <a:pt x="1526" y="794"/>
                          <a:pt x="1526" y="794"/>
                        </a:cubicBezTo>
                        <a:cubicBezTo>
                          <a:pt x="1528" y="793"/>
                          <a:pt x="1528" y="793"/>
                          <a:pt x="1528" y="793"/>
                        </a:cubicBezTo>
                        <a:cubicBezTo>
                          <a:pt x="1529" y="791"/>
                          <a:pt x="1529" y="791"/>
                          <a:pt x="1529" y="791"/>
                        </a:cubicBezTo>
                        <a:cubicBezTo>
                          <a:pt x="1529" y="790"/>
                          <a:pt x="1529" y="790"/>
                          <a:pt x="1529" y="790"/>
                        </a:cubicBezTo>
                        <a:cubicBezTo>
                          <a:pt x="1529" y="789"/>
                          <a:pt x="1529" y="789"/>
                          <a:pt x="1529" y="789"/>
                        </a:cubicBezTo>
                        <a:cubicBezTo>
                          <a:pt x="1529" y="788"/>
                          <a:pt x="1529" y="788"/>
                          <a:pt x="1529" y="788"/>
                        </a:cubicBezTo>
                        <a:cubicBezTo>
                          <a:pt x="1535" y="784"/>
                          <a:pt x="1535" y="784"/>
                          <a:pt x="1535" y="784"/>
                        </a:cubicBezTo>
                        <a:cubicBezTo>
                          <a:pt x="1547" y="780"/>
                          <a:pt x="1547" y="780"/>
                          <a:pt x="1547" y="780"/>
                        </a:cubicBezTo>
                        <a:cubicBezTo>
                          <a:pt x="1557" y="774"/>
                          <a:pt x="1557" y="774"/>
                          <a:pt x="1557" y="774"/>
                        </a:cubicBezTo>
                        <a:cubicBezTo>
                          <a:pt x="1562" y="771"/>
                          <a:pt x="1562" y="771"/>
                          <a:pt x="1562" y="771"/>
                        </a:cubicBezTo>
                        <a:cubicBezTo>
                          <a:pt x="1564" y="768"/>
                          <a:pt x="1564" y="768"/>
                          <a:pt x="1564" y="768"/>
                        </a:cubicBezTo>
                        <a:cubicBezTo>
                          <a:pt x="1567" y="764"/>
                          <a:pt x="1567" y="764"/>
                          <a:pt x="1567" y="764"/>
                        </a:cubicBezTo>
                        <a:cubicBezTo>
                          <a:pt x="1567" y="763"/>
                          <a:pt x="1567" y="763"/>
                          <a:pt x="1567" y="763"/>
                        </a:cubicBezTo>
                        <a:cubicBezTo>
                          <a:pt x="1568" y="763"/>
                          <a:pt x="1568" y="763"/>
                          <a:pt x="1568" y="763"/>
                        </a:cubicBezTo>
                        <a:cubicBezTo>
                          <a:pt x="1569" y="762"/>
                          <a:pt x="1569" y="762"/>
                          <a:pt x="1569" y="762"/>
                        </a:cubicBezTo>
                        <a:cubicBezTo>
                          <a:pt x="1582" y="757"/>
                          <a:pt x="1582" y="757"/>
                          <a:pt x="1582" y="757"/>
                        </a:cubicBezTo>
                        <a:cubicBezTo>
                          <a:pt x="1589" y="753"/>
                          <a:pt x="1589" y="753"/>
                          <a:pt x="1589" y="753"/>
                        </a:cubicBezTo>
                        <a:cubicBezTo>
                          <a:pt x="1593" y="750"/>
                          <a:pt x="1593" y="750"/>
                          <a:pt x="1593" y="750"/>
                        </a:cubicBezTo>
                        <a:cubicBezTo>
                          <a:pt x="1600" y="752"/>
                          <a:pt x="1600" y="752"/>
                          <a:pt x="1600" y="752"/>
                        </a:cubicBezTo>
                        <a:cubicBezTo>
                          <a:pt x="1605" y="755"/>
                          <a:pt x="1605" y="755"/>
                          <a:pt x="1605" y="755"/>
                        </a:cubicBezTo>
                        <a:cubicBezTo>
                          <a:pt x="1605" y="757"/>
                          <a:pt x="1605" y="757"/>
                          <a:pt x="1605" y="757"/>
                        </a:cubicBezTo>
                        <a:cubicBezTo>
                          <a:pt x="1605" y="760"/>
                          <a:pt x="1605" y="760"/>
                          <a:pt x="1605" y="760"/>
                        </a:cubicBezTo>
                        <a:cubicBezTo>
                          <a:pt x="1611" y="762"/>
                          <a:pt x="1611" y="762"/>
                          <a:pt x="1611" y="762"/>
                        </a:cubicBezTo>
                        <a:cubicBezTo>
                          <a:pt x="1632" y="766"/>
                          <a:pt x="1632" y="766"/>
                          <a:pt x="1632" y="766"/>
                        </a:cubicBezTo>
                        <a:cubicBezTo>
                          <a:pt x="1631" y="760"/>
                          <a:pt x="1631" y="760"/>
                          <a:pt x="1631" y="760"/>
                        </a:cubicBezTo>
                        <a:cubicBezTo>
                          <a:pt x="1631" y="755"/>
                          <a:pt x="1631" y="755"/>
                          <a:pt x="1631" y="755"/>
                        </a:cubicBezTo>
                        <a:cubicBezTo>
                          <a:pt x="1630" y="753"/>
                          <a:pt x="1630" y="753"/>
                          <a:pt x="1630" y="753"/>
                        </a:cubicBezTo>
                        <a:cubicBezTo>
                          <a:pt x="1629" y="751"/>
                          <a:pt x="1629" y="751"/>
                          <a:pt x="1629" y="751"/>
                        </a:cubicBezTo>
                        <a:cubicBezTo>
                          <a:pt x="1626" y="748"/>
                          <a:pt x="1626" y="748"/>
                          <a:pt x="1626" y="748"/>
                        </a:cubicBezTo>
                        <a:cubicBezTo>
                          <a:pt x="1624" y="746"/>
                          <a:pt x="1624" y="746"/>
                          <a:pt x="1624" y="746"/>
                        </a:cubicBezTo>
                        <a:cubicBezTo>
                          <a:pt x="1624" y="745"/>
                          <a:pt x="1624" y="745"/>
                          <a:pt x="1624" y="745"/>
                        </a:cubicBezTo>
                        <a:cubicBezTo>
                          <a:pt x="1623" y="741"/>
                          <a:pt x="1623" y="741"/>
                          <a:pt x="1623" y="741"/>
                        </a:cubicBezTo>
                        <a:cubicBezTo>
                          <a:pt x="1626" y="730"/>
                          <a:pt x="1626" y="730"/>
                          <a:pt x="1626" y="730"/>
                        </a:cubicBezTo>
                        <a:cubicBezTo>
                          <a:pt x="1628" y="719"/>
                          <a:pt x="1628" y="719"/>
                          <a:pt x="1628" y="719"/>
                        </a:cubicBezTo>
                        <a:cubicBezTo>
                          <a:pt x="1628" y="716"/>
                          <a:pt x="1628" y="716"/>
                          <a:pt x="1628" y="716"/>
                        </a:cubicBezTo>
                        <a:cubicBezTo>
                          <a:pt x="1628" y="714"/>
                          <a:pt x="1628" y="714"/>
                          <a:pt x="1628" y="714"/>
                        </a:cubicBezTo>
                        <a:cubicBezTo>
                          <a:pt x="1625" y="707"/>
                          <a:pt x="1625" y="707"/>
                          <a:pt x="1625" y="707"/>
                        </a:cubicBezTo>
                        <a:cubicBezTo>
                          <a:pt x="1624" y="699"/>
                          <a:pt x="1624" y="699"/>
                          <a:pt x="1624" y="699"/>
                        </a:cubicBezTo>
                        <a:cubicBezTo>
                          <a:pt x="1623" y="695"/>
                          <a:pt x="1623" y="695"/>
                          <a:pt x="1623" y="695"/>
                        </a:cubicBezTo>
                        <a:cubicBezTo>
                          <a:pt x="1619" y="690"/>
                          <a:pt x="1619" y="690"/>
                          <a:pt x="1619" y="690"/>
                        </a:cubicBezTo>
                        <a:cubicBezTo>
                          <a:pt x="1609" y="683"/>
                          <a:pt x="1609" y="683"/>
                          <a:pt x="1609" y="683"/>
                        </a:cubicBezTo>
                        <a:cubicBezTo>
                          <a:pt x="1588" y="675"/>
                          <a:pt x="1588" y="675"/>
                          <a:pt x="1588" y="675"/>
                        </a:cubicBezTo>
                        <a:cubicBezTo>
                          <a:pt x="1584" y="669"/>
                          <a:pt x="1584" y="669"/>
                          <a:pt x="1584" y="669"/>
                        </a:cubicBezTo>
                        <a:cubicBezTo>
                          <a:pt x="1577" y="663"/>
                          <a:pt x="1577" y="663"/>
                          <a:pt x="1577" y="663"/>
                        </a:cubicBezTo>
                        <a:cubicBezTo>
                          <a:pt x="1574" y="660"/>
                          <a:pt x="1574" y="660"/>
                          <a:pt x="1574" y="660"/>
                        </a:cubicBezTo>
                        <a:cubicBezTo>
                          <a:pt x="1572" y="655"/>
                          <a:pt x="1572" y="655"/>
                          <a:pt x="1572" y="655"/>
                        </a:cubicBezTo>
                        <a:cubicBezTo>
                          <a:pt x="1570" y="648"/>
                          <a:pt x="1570" y="648"/>
                          <a:pt x="1570" y="648"/>
                        </a:cubicBezTo>
                        <a:cubicBezTo>
                          <a:pt x="1568" y="645"/>
                          <a:pt x="1568" y="645"/>
                          <a:pt x="1568" y="645"/>
                        </a:cubicBezTo>
                        <a:cubicBezTo>
                          <a:pt x="1567" y="643"/>
                          <a:pt x="1567" y="643"/>
                          <a:pt x="1567" y="643"/>
                        </a:cubicBezTo>
                        <a:cubicBezTo>
                          <a:pt x="1565" y="642"/>
                          <a:pt x="1565" y="642"/>
                          <a:pt x="1565" y="642"/>
                        </a:cubicBezTo>
                        <a:cubicBezTo>
                          <a:pt x="1560" y="634"/>
                          <a:pt x="1560" y="634"/>
                          <a:pt x="1560" y="634"/>
                        </a:cubicBezTo>
                        <a:cubicBezTo>
                          <a:pt x="1557" y="632"/>
                          <a:pt x="1557" y="632"/>
                          <a:pt x="1557" y="632"/>
                        </a:cubicBezTo>
                        <a:cubicBezTo>
                          <a:pt x="1546" y="627"/>
                          <a:pt x="1546" y="627"/>
                          <a:pt x="1546" y="627"/>
                        </a:cubicBezTo>
                        <a:cubicBezTo>
                          <a:pt x="1540" y="623"/>
                          <a:pt x="1540" y="623"/>
                          <a:pt x="1540" y="623"/>
                        </a:cubicBezTo>
                        <a:cubicBezTo>
                          <a:pt x="1538" y="621"/>
                          <a:pt x="1538" y="621"/>
                          <a:pt x="1538" y="621"/>
                        </a:cubicBezTo>
                        <a:cubicBezTo>
                          <a:pt x="1537" y="619"/>
                          <a:pt x="1537" y="619"/>
                          <a:pt x="1537" y="619"/>
                        </a:cubicBezTo>
                        <a:cubicBezTo>
                          <a:pt x="1537" y="618"/>
                          <a:pt x="1537" y="618"/>
                          <a:pt x="1537" y="618"/>
                        </a:cubicBezTo>
                        <a:cubicBezTo>
                          <a:pt x="1536" y="616"/>
                          <a:pt x="1536" y="616"/>
                          <a:pt x="1536" y="616"/>
                        </a:cubicBezTo>
                        <a:cubicBezTo>
                          <a:pt x="1535" y="616"/>
                          <a:pt x="1535" y="616"/>
                          <a:pt x="1535" y="616"/>
                        </a:cubicBezTo>
                        <a:cubicBezTo>
                          <a:pt x="1534" y="613"/>
                          <a:pt x="1534" y="613"/>
                          <a:pt x="1534" y="613"/>
                        </a:cubicBezTo>
                        <a:cubicBezTo>
                          <a:pt x="1533" y="611"/>
                          <a:pt x="1533" y="611"/>
                          <a:pt x="1533" y="611"/>
                        </a:cubicBezTo>
                        <a:cubicBezTo>
                          <a:pt x="1533" y="609"/>
                          <a:pt x="1533" y="609"/>
                          <a:pt x="1533" y="609"/>
                        </a:cubicBezTo>
                        <a:cubicBezTo>
                          <a:pt x="1534" y="606"/>
                          <a:pt x="1534" y="606"/>
                          <a:pt x="1534" y="606"/>
                        </a:cubicBezTo>
                        <a:cubicBezTo>
                          <a:pt x="1535" y="604"/>
                          <a:pt x="1535" y="604"/>
                          <a:pt x="1535" y="604"/>
                        </a:cubicBezTo>
                        <a:cubicBezTo>
                          <a:pt x="1537" y="603"/>
                          <a:pt x="1537" y="603"/>
                          <a:pt x="1537" y="603"/>
                        </a:cubicBezTo>
                        <a:cubicBezTo>
                          <a:pt x="1541" y="603"/>
                          <a:pt x="1541" y="603"/>
                          <a:pt x="1541" y="603"/>
                        </a:cubicBezTo>
                        <a:cubicBezTo>
                          <a:pt x="1543" y="601"/>
                          <a:pt x="1543" y="601"/>
                          <a:pt x="1543" y="601"/>
                        </a:cubicBezTo>
                        <a:cubicBezTo>
                          <a:pt x="1543" y="599"/>
                          <a:pt x="1543" y="599"/>
                          <a:pt x="1543" y="599"/>
                        </a:cubicBezTo>
                        <a:cubicBezTo>
                          <a:pt x="1546" y="588"/>
                          <a:pt x="1546" y="588"/>
                          <a:pt x="1546" y="588"/>
                        </a:cubicBezTo>
                        <a:cubicBezTo>
                          <a:pt x="1547" y="584"/>
                          <a:pt x="1547" y="584"/>
                          <a:pt x="1547" y="584"/>
                        </a:cubicBezTo>
                        <a:cubicBezTo>
                          <a:pt x="1547" y="581"/>
                          <a:pt x="1547" y="581"/>
                          <a:pt x="1547" y="581"/>
                        </a:cubicBezTo>
                        <a:cubicBezTo>
                          <a:pt x="1547" y="575"/>
                          <a:pt x="1547" y="575"/>
                          <a:pt x="1547" y="575"/>
                        </a:cubicBezTo>
                        <a:cubicBezTo>
                          <a:pt x="1548" y="572"/>
                          <a:pt x="1548" y="572"/>
                          <a:pt x="1548" y="572"/>
                        </a:cubicBezTo>
                        <a:cubicBezTo>
                          <a:pt x="1550" y="567"/>
                          <a:pt x="1550" y="567"/>
                          <a:pt x="1550" y="567"/>
                        </a:cubicBezTo>
                        <a:cubicBezTo>
                          <a:pt x="1560" y="557"/>
                          <a:pt x="1560" y="557"/>
                          <a:pt x="1560" y="557"/>
                        </a:cubicBezTo>
                        <a:cubicBezTo>
                          <a:pt x="1584" y="538"/>
                          <a:pt x="1584" y="538"/>
                          <a:pt x="1584" y="538"/>
                        </a:cubicBezTo>
                        <a:cubicBezTo>
                          <a:pt x="1595" y="522"/>
                          <a:pt x="1595" y="522"/>
                          <a:pt x="1595" y="522"/>
                        </a:cubicBezTo>
                        <a:cubicBezTo>
                          <a:pt x="1598" y="520"/>
                          <a:pt x="1598" y="520"/>
                          <a:pt x="1598" y="520"/>
                        </a:cubicBezTo>
                        <a:cubicBezTo>
                          <a:pt x="1600" y="519"/>
                          <a:pt x="1600" y="519"/>
                          <a:pt x="1600" y="519"/>
                        </a:cubicBezTo>
                        <a:cubicBezTo>
                          <a:pt x="1603" y="519"/>
                          <a:pt x="1603" y="519"/>
                          <a:pt x="1603" y="519"/>
                        </a:cubicBezTo>
                        <a:cubicBezTo>
                          <a:pt x="1605" y="520"/>
                          <a:pt x="1605" y="520"/>
                          <a:pt x="1605" y="520"/>
                        </a:cubicBezTo>
                        <a:cubicBezTo>
                          <a:pt x="1608" y="519"/>
                          <a:pt x="1608" y="519"/>
                          <a:pt x="1608" y="519"/>
                        </a:cubicBezTo>
                        <a:cubicBezTo>
                          <a:pt x="1611" y="518"/>
                          <a:pt x="1611" y="518"/>
                          <a:pt x="1611" y="518"/>
                        </a:cubicBezTo>
                        <a:cubicBezTo>
                          <a:pt x="1619" y="510"/>
                          <a:pt x="1619" y="510"/>
                          <a:pt x="1619" y="510"/>
                        </a:cubicBezTo>
                        <a:cubicBezTo>
                          <a:pt x="1622" y="508"/>
                          <a:pt x="1622" y="508"/>
                          <a:pt x="1622" y="508"/>
                        </a:cubicBezTo>
                        <a:cubicBezTo>
                          <a:pt x="1628" y="504"/>
                          <a:pt x="1628" y="504"/>
                          <a:pt x="1628" y="504"/>
                        </a:cubicBezTo>
                        <a:cubicBezTo>
                          <a:pt x="1633" y="501"/>
                          <a:pt x="1633" y="501"/>
                          <a:pt x="1633" y="501"/>
                        </a:cubicBezTo>
                        <a:cubicBezTo>
                          <a:pt x="1639" y="494"/>
                          <a:pt x="1639" y="494"/>
                          <a:pt x="1639" y="494"/>
                        </a:cubicBezTo>
                        <a:cubicBezTo>
                          <a:pt x="1646" y="489"/>
                          <a:pt x="1646" y="489"/>
                          <a:pt x="1646" y="489"/>
                        </a:cubicBezTo>
                        <a:cubicBezTo>
                          <a:pt x="1658" y="474"/>
                          <a:pt x="1658" y="474"/>
                          <a:pt x="1658" y="474"/>
                        </a:cubicBezTo>
                        <a:cubicBezTo>
                          <a:pt x="1662" y="469"/>
                          <a:pt x="1662" y="469"/>
                          <a:pt x="1662" y="469"/>
                        </a:cubicBezTo>
                        <a:cubicBezTo>
                          <a:pt x="1667" y="466"/>
                          <a:pt x="1667" y="466"/>
                          <a:pt x="1667" y="466"/>
                        </a:cubicBezTo>
                        <a:cubicBezTo>
                          <a:pt x="1677" y="463"/>
                          <a:pt x="1677" y="463"/>
                          <a:pt x="1677" y="463"/>
                        </a:cubicBezTo>
                        <a:cubicBezTo>
                          <a:pt x="1681" y="461"/>
                          <a:pt x="1681" y="461"/>
                          <a:pt x="1681" y="461"/>
                        </a:cubicBezTo>
                        <a:cubicBezTo>
                          <a:pt x="1691" y="451"/>
                          <a:pt x="1691" y="451"/>
                          <a:pt x="1691" y="451"/>
                        </a:cubicBezTo>
                        <a:cubicBezTo>
                          <a:pt x="1695" y="448"/>
                          <a:pt x="1695" y="448"/>
                          <a:pt x="1695" y="448"/>
                        </a:cubicBezTo>
                        <a:cubicBezTo>
                          <a:pt x="1700" y="447"/>
                          <a:pt x="1700" y="447"/>
                          <a:pt x="1700" y="447"/>
                        </a:cubicBezTo>
                        <a:cubicBezTo>
                          <a:pt x="1705" y="447"/>
                          <a:pt x="1705" y="447"/>
                          <a:pt x="1705" y="447"/>
                        </a:cubicBezTo>
                        <a:cubicBezTo>
                          <a:pt x="1707" y="447"/>
                          <a:pt x="1707" y="447"/>
                          <a:pt x="1707" y="447"/>
                        </a:cubicBezTo>
                        <a:cubicBezTo>
                          <a:pt x="1708" y="446"/>
                          <a:pt x="1708" y="446"/>
                          <a:pt x="1708" y="446"/>
                        </a:cubicBezTo>
                        <a:cubicBezTo>
                          <a:pt x="1709" y="443"/>
                          <a:pt x="1709" y="443"/>
                          <a:pt x="1709" y="443"/>
                        </a:cubicBezTo>
                        <a:cubicBezTo>
                          <a:pt x="1709" y="440"/>
                          <a:pt x="1709" y="440"/>
                          <a:pt x="1709" y="440"/>
                        </a:cubicBezTo>
                        <a:cubicBezTo>
                          <a:pt x="1709" y="437"/>
                          <a:pt x="1709" y="437"/>
                          <a:pt x="1709" y="437"/>
                        </a:cubicBezTo>
                        <a:cubicBezTo>
                          <a:pt x="1708" y="434"/>
                          <a:pt x="1708" y="434"/>
                          <a:pt x="1708" y="434"/>
                        </a:cubicBezTo>
                        <a:cubicBezTo>
                          <a:pt x="1705" y="431"/>
                          <a:pt x="1705" y="431"/>
                          <a:pt x="1705" y="431"/>
                        </a:cubicBezTo>
                        <a:cubicBezTo>
                          <a:pt x="1700" y="428"/>
                          <a:pt x="1700" y="428"/>
                          <a:pt x="1700" y="428"/>
                        </a:cubicBezTo>
                        <a:cubicBezTo>
                          <a:pt x="1693" y="426"/>
                          <a:pt x="1693" y="426"/>
                          <a:pt x="1693" y="426"/>
                        </a:cubicBezTo>
                        <a:cubicBezTo>
                          <a:pt x="1692" y="424"/>
                          <a:pt x="1692" y="424"/>
                          <a:pt x="1692" y="424"/>
                        </a:cubicBezTo>
                        <a:cubicBezTo>
                          <a:pt x="1692" y="422"/>
                          <a:pt x="1692" y="422"/>
                          <a:pt x="1692" y="422"/>
                        </a:cubicBezTo>
                        <a:cubicBezTo>
                          <a:pt x="1693" y="419"/>
                          <a:pt x="1693" y="419"/>
                          <a:pt x="1693" y="419"/>
                        </a:cubicBezTo>
                        <a:cubicBezTo>
                          <a:pt x="1695" y="417"/>
                          <a:pt x="1695" y="417"/>
                          <a:pt x="1695" y="417"/>
                        </a:cubicBezTo>
                        <a:cubicBezTo>
                          <a:pt x="1698" y="415"/>
                          <a:pt x="1698" y="415"/>
                          <a:pt x="1698" y="415"/>
                        </a:cubicBezTo>
                        <a:cubicBezTo>
                          <a:pt x="1700" y="414"/>
                          <a:pt x="1700" y="414"/>
                          <a:pt x="1700" y="414"/>
                        </a:cubicBezTo>
                        <a:cubicBezTo>
                          <a:pt x="1701" y="412"/>
                          <a:pt x="1701" y="412"/>
                          <a:pt x="1701" y="412"/>
                        </a:cubicBezTo>
                        <a:cubicBezTo>
                          <a:pt x="1700" y="410"/>
                          <a:pt x="1700" y="410"/>
                          <a:pt x="1700" y="410"/>
                        </a:cubicBezTo>
                        <a:cubicBezTo>
                          <a:pt x="1698" y="406"/>
                          <a:pt x="1698" y="406"/>
                          <a:pt x="1698" y="406"/>
                        </a:cubicBezTo>
                        <a:cubicBezTo>
                          <a:pt x="1686" y="395"/>
                          <a:pt x="1686" y="395"/>
                          <a:pt x="1686" y="395"/>
                        </a:cubicBezTo>
                        <a:cubicBezTo>
                          <a:pt x="1683" y="392"/>
                          <a:pt x="1683" y="392"/>
                          <a:pt x="1683" y="392"/>
                        </a:cubicBezTo>
                        <a:cubicBezTo>
                          <a:pt x="1678" y="391"/>
                          <a:pt x="1678" y="391"/>
                          <a:pt x="1678" y="391"/>
                        </a:cubicBezTo>
                        <a:cubicBezTo>
                          <a:pt x="1676" y="389"/>
                          <a:pt x="1676" y="389"/>
                          <a:pt x="1676" y="389"/>
                        </a:cubicBezTo>
                        <a:cubicBezTo>
                          <a:pt x="1672" y="387"/>
                          <a:pt x="1672" y="387"/>
                          <a:pt x="1672" y="387"/>
                        </a:cubicBezTo>
                        <a:cubicBezTo>
                          <a:pt x="1671" y="386"/>
                          <a:pt x="1671" y="386"/>
                          <a:pt x="1671" y="386"/>
                        </a:cubicBezTo>
                        <a:cubicBezTo>
                          <a:pt x="1671" y="385"/>
                          <a:pt x="1671" y="385"/>
                          <a:pt x="1671" y="385"/>
                        </a:cubicBezTo>
                        <a:cubicBezTo>
                          <a:pt x="1671" y="380"/>
                          <a:pt x="1671" y="380"/>
                          <a:pt x="1671" y="380"/>
                        </a:cubicBezTo>
                        <a:cubicBezTo>
                          <a:pt x="1674" y="371"/>
                          <a:pt x="1674" y="371"/>
                          <a:pt x="1674" y="371"/>
                        </a:cubicBezTo>
                        <a:cubicBezTo>
                          <a:pt x="1673" y="368"/>
                          <a:pt x="1673" y="368"/>
                          <a:pt x="1673" y="368"/>
                        </a:cubicBezTo>
                        <a:cubicBezTo>
                          <a:pt x="1670" y="367"/>
                          <a:pt x="1670" y="367"/>
                          <a:pt x="1670" y="367"/>
                        </a:cubicBezTo>
                        <a:cubicBezTo>
                          <a:pt x="1670" y="367"/>
                          <a:pt x="1663" y="370"/>
                          <a:pt x="1661" y="371"/>
                        </a:cubicBezTo>
                        <a:cubicBezTo>
                          <a:pt x="1660" y="371"/>
                          <a:pt x="1657" y="372"/>
                          <a:pt x="1656" y="372"/>
                        </a:cubicBezTo>
                        <a:cubicBezTo>
                          <a:pt x="1655" y="371"/>
                          <a:pt x="1654" y="369"/>
                          <a:pt x="1653" y="369"/>
                        </a:cubicBezTo>
                        <a:cubicBezTo>
                          <a:pt x="1651" y="375"/>
                          <a:pt x="1651" y="375"/>
                          <a:pt x="1651" y="375"/>
                        </a:cubicBezTo>
                        <a:cubicBezTo>
                          <a:pt x="1651" y="412"/>
                          <a:pt x="1651" y="412"/>
                          <a:pt x="1651" y="412"/>
                        </a:cubicBezTo>
                        <a:cubicBezTo>
                          <a:pt x="1627" y="447"/>
                          <a:pt x="1627" y="447"/>
                          <a:pt x="1627" y="447"/>
                        </a:cubicBezTo>
                        <a:cubicBezTo>
                          <a:pt x="1584" y="423"/>
                          <a:pt x="1584" y="423"/>
                          <a:pt x="1584" y="423"/>
                        </a:cubicBezTo>
                        <a:cubicBezTo>
                          <a:pt x="1579" y="399"/>
                          <a:pt x="1579" y="399"/>
                          <a:pt x="1579" y="399"/>
                        </a:cubicBezTo>
                        <a:cubicBezTo>
                          <a:pt x="1560" y="418"/>
                          <a:pt x="1560" y="418"/>
                          <a:pt x="1560" y="418"/>
                        </a:cubicBezTo>
                        <a:cubicBezTo>
                          <a:pt x="1542" y="407"/>
                          <a:pt x="1542" y="407"/>
                          <a:pt x="1542" y="407"/>
                        </a:cubicBezTo>
                        <a:cubicBezTo>
                          <a:pt x="1536" y="431"/>
                          <a:pt x="1536" y="431"/>
                          <a:pt x="1536" y="431"/>
                        </a:cubicBezTo>
                        <a:cubicBezTo>
                          <a:pt x="1515" y="431"/>
                          <a:pt x="1515" y="431"/>
                          <a:pt x="1515" y="431"/>
                        </a:cubicBezTo>
                        <a:cubicBezTo>
                          <a:pt x="1507" y="420"/>
                          <a:pt x="1507" y="420"/>
                          <a:pt x="1507" y="420"/>
                        </a:cubicBezTo>
                        <a:cubicBezTo>
                          <a:pt x="1507" y="420"/>
                          <a:pt x="1496" y="440"/>
                          <a:pt x="1487" y="443"/>
                        </a:cubicBezTo>
                        <a:cubicBezTo>
                          <a:pt x="1478" y="446"/>
                          <a:pt x="1443" y="419"/>
                          <a:pt x="1434" y="420"/>
                        </a:cubicBezTo>
                        <a:cubicBezTo>
                          <a:pt x="1424" y="422"/>
                          <a:pt x="1403" y="427"/>
                          <a:pt x="1399" y="431"/>
                        </a:cubicBezTo>
                        <a:cubicBezTo>
                          <a:pt x="1395" y="435"/>
                          <a:pt x="1392" y="455"/>
                          <a:pt x="1388" y="455"/>
                        </a:cubicBezTo>
                        <a:cubicBezTo>
                          <a:pt x="1384" y="455"/>
                          <a:pt x="1366" y="447"/>
                          <a:pt x="1362" y="444"/>
                        </a:cubicBezTo>
                        <a:cubicBezTo>
                          <a:pt x="1358" y="442"/>
                          <a:pt x="1355" y="427"/>
                          <a:pt x="1355" y="427"/>
                        </a:cubicBezTo>
                        <a:cubicBezTo>
                          <a:pt x="1326" y="434"/>
                          <a:pt x="1326" y="434"/>
                          <a:pt x="1326" y="434"/>
                        </a:cubicBezTo>
                        <a:cubicBezTo>
                          <a:pt x="1302" y="415"/>
                          <a:pt x="1302" y="415"/>
                          <a:pt x="1302" y="415"/>
                        </a:cubicBezTo>
                        <a:cubicBezTo>
                          <a:pt x="1286" y="360"/>
                          <a:pt x="1286" y="360"/>
                          <a:pt x="1286" y="360"/>
                        </a:cubicBezTo>
                        <a:cubicBezTo>
                          <a:pt x="1218" y="416"/>
                          <a:pt x="1218" y="416"/>
                          <a:pt x="1218" y="416"/>
                        </a:cubicBezTo>
                        <a:cubicBezTo>
                          <a:pt x="1190" y="410"/>
                          <a:pt x="1190" y="410"/>
                          <a:pt x="1190" y="410"/>
                        </a:cubicBezTo>
                        <a:cubicBezTo>
                          <a:pt x="1179" y="426"/>
                          <a:pt x="1179" y="426"/>
                          <a:pt x="1179" y="426"/>
                        </a:cubicBezTo>
                        <a:cubicBezTo>
                          <a:pt x="1044" y="351"/>
                          <a:pt x="1044" y="351"/>
                          <a:pt x="1044" y="351"/>
                        </a:cubicBezTo>
                        <a:cubicBezTo>
                          <a:pt x="1008" y="351"/>
                          <a:pt x="1008" y="351"/>
                          <a:pt x="1008" y="351"/>
                        </a:cubicBezTo>
                        <a:cubicBezTo>
                          <a:pt x="1002" y="366"/>
                          <a:pt x="1002" y="366"/>
                          <a:pt x="1002" y="366"/>
                        </a:cubicBezTo>
                        <a:cubicBezTo>
                          <a:pt x="946" y="338"/>
                          <a:pt x="946" y="338"/>
                          <a:pt x="946" y="338"/>
                        </a:cubicBezTo>
                        <a:cubicBezTo>
                          <a:pt x="906" y="338"/>
                          <a:pt x="906" y="338"/>
                          <a:pt x="906" y="338"/>
                        </a:cubicBezTo>
                        <a:cubicBezTo>
                          <a:pt x="870" y="371"/>
                          <a:pt x="870" y="371"/>
                          <a:pt x="870" y="371"/>
                        </a:cubicBezTo>
                        <a:cubicBezTo>
                          <a:pt x="874" y="358"/>
                          <a:pt x="874" y="358"/>
                          <a:pt x="874" y="358"/>
                        </a:cubicBezTo>
                        <a:cubicBezTo>
                          <a:pt x="827" y="334"/>
                          <a:pt x="827" y="334"/>
                          <a:pt x="827" y="334"/>
                        </a:cubicBezTo>
                        <a:cubicBezTo>
                          <a:pt x="827" y="274"/>
                          <a:pt x="827" y="274"/>
                          <a:pt x="827" y="274"/>
                        </a:cubicBezTo>
                        <a:cubicBezTo>
                          <a:pt x="798" y="252"/>
                          <a:pt x="798" y="252"/>
                          <a:pt x="798" y="252"/>
                        </a:cubicBezTo>
                        <a:cubicBezTo>
                          <a:pt x="703" y="298"/>
                          <a:pt x="703" y="298"/>
                          <a:pt x="703" y="298"/>
                        </a:cubicBezTo>
                        <a:cubicBezTo>
                          <a:pt x="654" y="299"/>
                          <a:pt x="654" y="299"/>
                          <a:pt x="654" y="299"/>
                        </a:cubicBezTo>
                        <a:cubicBezTo>
                          <a:pt x="643" y="284"/>
                          <a:pt x="643" y="284"/>
                          <a:pt x="643" y="284"/>
                        </a:cubicBezTo>
                        <a:cubicBezTo>
                          <a:pt x="643" y="255"/>
                          <a:pt x="643" y="255"/>
                          <a:pt x="643" y="255"/>
                        </a:cubicBezTo>
                        <a:cubicBezTo>
                          <a:pt x="586" y="256"/>
                          <a:pt x="586" y="256"/>
                          <a:pt x="586" y="256"/>
                        </a:cubicBezTo>
                        <a:cubicBezTo>
                          <a:pt x="599" y="246"/>
                          <a:pt x="599" y="246"/>
                          <a:pt x="599" y="246"/>
                        </a:cubicBezTo>
                        <a:cubicBezTo>
                          <a:pt x="528" y="206"/>
                          <a:pt x="528" y="206"/>
                          <a:pt x="528" y="206"/>
                        </a:cubicBezTo>
                        <a:cubicBezTo>
                          <a:pt x="454" y="183"/>
                          <a:pt x="454" y="183"/>
                          <a:pt x="454" y="183"/>
                        </a:cubicBezTo>
                        <a:cubicBezTo>
                          <a:pt x="470" y="118"/>
                          <a:pt x="470" y="118"/>
                          <a:pt x="470" y="118"/>
                        </a:cubicBezTo>
                        <a:cubicBezTo>
                          <a:pt x="448" y="70"/>
                          <a:pt x="448" y="70"/>
                          <a:pt x="448" y="70"/>
                        </a:cubicBezTo>
                        <a:cubicBezTo>
                          <a:pt x="331" y="54"/>
                          <a:pt x="331" y="54"/>
                          <a:pt x="331" y="54"/>
                        </a:cubicBezTo>
                        <a:cubicBezTo>
                          <a:pt x="319" y="27"/>
                          <a:pt x="319" y="27"/>
                          <a:pt x="319" y="27"/>
                        </a:cubicBezTo>
                        <a:cubicBezTo>
                          <a:pt x="303" y="28"/>
                          <a:pt x="303" y="28"/>
                          <a:pt x="303" y="28"/>
                        </a:cubicBezTo>
                        <a:cubicBezTo>
                          <a:pt x="283" y="15"/>
                          <a:pt x="283" y="15"/>
                          <a:pt x="283" y="15"/>
                        </a:cubicBezTo>
                        <a:cubicBezTo>
                          <a:pt x="279" y="0"/>
                          <a:pt x="279" y="0"/>
                          <a:pt x="279" y="0"/>
                        </a:cubicBezTo>
                        <a:cubicBezTo>
                          <a:pt x="267" y="0"/>
                          <a:pt x="267" y="0"/>
                          <a:pt x="267" y="0"/>
                        </a:cubicBezTo>
                        <a:cubicBezTo>
                          <a:pt x="242" y="34"/>
                          <a:pt x="242" y="34"/>
                          <a:pt x="242" y="34"/>
                        </a:cubicBezTo>
                        <a:cubicBezTo>
                          <a:pt x="170" y="35"/>
                          <a:pt x="170" y="35"/>
                          <a:pt x="170" y="35"/>
                        </a:cubicBezTo>
                        <a:cubicBezTo>
                          <a:pt x="187" y="51"/>
                          <a:pt x="187" y="51"/>
                          <a:pt x="187" y="51"/>
                        </a:cubicBezTo>
                        <a:cubicBezTo>
                          <a:pt x="186" y="67"/>
                          <a:pt x="186" y="67"/>
                          <a:pt x="186" y="67"/>
                        </a:cubicBezTo>
                        <a:cubicBezTo>
                          <a:pt x="184" y="66"/>
                          <a:pt x="184" y="66"/>
                          <a:pt x="184" y="66"/>
                        </a:cubicBezTo>
                        <a:cubicBezTo>
                          <a:pt x="183" y="68"/>
                          <a:pt x="183" y="68"/>
                          <a:pt x="183" y="68"/>
                        </a:cubicBezTo>
                        <a:cubicBezTo>
                          <a:pt x="182" y="70"/>
                          <a:pt x="182" y="70"/>
                          <a:pt x="182" y="70"/>
                        </a:cubicBezTo>
                        <a:cubicBezTo>
                          <a:pt x="182" y="71"/>
                          <a:pt x="182" y="71"/>
                          <a:pt x="182" y="71"/>
                        </a:cubicBezTo>
                        <a:cubicBezTo>
                          <a:pt x="182" y="72"/>
                          <a:pt x="182" y="72"/>
                          <a:pt x="182" y="72"/>
                        </a:cubicBezTo>
                        <a:cubicBezTo>
                          <a:pt x="194" y="71"/>
                          <a:pt x="194" y="71"/>
                          <a:pt x="194" y="71"/>
                        </a:cubicBezTo>
                        <a:cubicBezTo>
                          <a:pt x="196" y="71"/>
                          <a:pt x="196" y="71"/>
                          <a:pt x="196" y="71"/>
                        </a:cubicBezTo>
                        <a:cubicBezTo>
                          <a:pt x="197" y="73"/>
                          <a:pt x="197" y="73"/>
                          <a:pt x="197" y="73"/>
                        </a:cubicBezTo>
                        <a:cubicBezTo>
                          <a:pt x="197" y="77"/>
                          <a:pt x="197" y="77"/>
                          <a:pt x="197" y="77"/>
                        </a:cubicBezTo>
                        <a:cubicBezTo>
                          <a:pt x="194" y="88"/>
                          <a:pt x="194" y="88"/>
                          <a:pt x="194" y="88"/>
                        </a:cubicBezTo>
                        <a:cubicBezTo>
                          <a:pt x="195" y="90"/>
                          <a:pt x="195" y="90"/>
                          <a:pt x="195" y="90"/>
                        </a:cubicBezTo>
                        <a:cubicBezTo>
                          <a:pt x="197" y="93"/>
                          <a:pt x="197" y="93"/>
                          <a:pt x="197" y="93"/>
                        </a:cubicBezTo>
                        <a:cubicBezTo>
                          <a:pt x="202" y="97"/>
                          <a:pt x="202" y="97"/>
                          <a:pt x="202" y="97"/>
                        </a:cubicBezTo>
                        <a:cubicBezTo>
                          <a:pt x="205" y="99"/>
                          <a:pt x="205" y="99"/>
                          <a:pt x="205" y="99"/>
                        </a:cubicBezTo>
                        <a:cubicBezTo>
                          <a:pt x="208" y="102"/>
                          <a:pt x="208" y="102"/>
                          <a:pt x="208" y="102"/>
                        </a:cubicBezTo>
                        <a:cubicBezTo>
                          <a:pt x="210" y="105"/>
                          <a:pt x="210" y="105"/>
                          <a:pt x="210" y="105"/>
                        </a:cubicBezTo>
                        <a:cubicBezTo>
                          <a:pt x="215" y="112"/>
                          <a:pt x="215" y="112"/>
                          <a:pt x="215" y="112"/>
                        </a:cubicBezTo>
                        <a:cubicBezTo>
                          <a:pt x="215" y="119"/>
                          <a:pt x="215" y="119"/>
                          <a:pt x="215" y="119"/>
                        </a:cubicBezTo>
                        <a:cubicBezTo>
                          <a:pt x="213" y="125"/>
                          <a:pt x="213" y="125"/>
                          <a:pt x="213" y="125"/>
                        </a:cubicBezTo>
                        <a:cubicBezTo>
                          <a:pt x="213" y="135"/>
                          <a:pt x="213" y="135"/>
                          <a:pt x="213" y="135"/>
                        </a:cubicBezTo>
                        <a:cubicBezTo>
                          <a:pt x="214" y="139"/>
                          <a:pt x="214" y="139"/>
                          <a:pt x="214" y="139"/>
                        </a:cubicBezTo>
                        <a:cubicBezTo>
                          <a:pt x="216" y="143"/>
                          <a:pt x="216" y="143"/>
                          <a:pt x="216" y="143"/>
                        </a:cubicBezTo>
                        <a:cubicBezTo>
                          <a:pt x="225" y="149"/>
                          <a:pt x="225" y="149"/>
                          <a:pt x="225" y="149"/>
                        </a:cubicBezTo>
                        <a:cubicBezTo>
                          <a:pt x="227" y="152"/>
                          <a:pt x="227" y="152"/>
                          <a:pt x="227" y="152"/>
                        </a:cubicBezTo>
                        <a:cubicBezTo>
                          <a:pt x="232" y="163"/>
                          <a:pt x="232" y="163"/>
                          <a:pt x="232" y="163"/>
                        </a:cubicBezTo>
                        <a:cubicBezTo>
                          <a:pt x="234" y="166"/>
                          <a:pt x="234" y="166"/>
                          <a:pt x="234" y="166"/>
                        </a:cubicBezTo>
                        <a:cubicBezTo>
                          <a:pt x="240" y="171"/>
                          <a:pt x="240" y="171"/>
                          <a:pt x="240" y="171"/>
                        </a:cubicBezTo>
                        <a:cubicBezTo>
                          <a:pt x="243" y="174"/>
                          <a:pt x="243" y="174"/>
                          <a:pt x="243" y="174"/>
                        </a:cubicBezTo>
                        <a:cubicBezTo>
                          <a:pt x="244" y="180"/>
                          <a:pt x="244" y="180"/>
                          <a:pt x="244" y="180"/>
                        </a:cubicBezTo>
                        <a:cubicBezTo>
                          <a:pt x="244" y="186"/>
                          <a:pt x="244" y="186"/>
                          <a:pt x="244" y="186"/>
                        </a:cubicBezTo>
                        <a:cubicBezTo>
                          <a:pt x="244" y="197"/>
                          <a:pt x="244" y="197"/>
                          <a:pt x="244" y="197"/>
                        </a:cubicBezTo>
                        <a:cubicBezTo>
                          <a:pt x="244" y="197"/>
                          <a:pt x="244" y="197"/>
                          <a:pt x="244" y="197"/>
                        </a:cubicBezTo>
                        <a:cubicBezTo>
                          <a:pt x="255" y="221"/>
                          <a:pt x="255" y="221"/>
                          <a:pt x="255" y="221"/>
                        </a:cubicBezTo>
                        <a:cubicBezTo>
                          <a:pt x="259" y="227"/>
                          <a:pt x="259" y="227"/>
                          <a:pt x="259" y="227"/>
                        </a:cubicBezTo>
                        <a:cubicBezTo>
                          <a:pt x="264" y="230"/>
                          <a:pt x="264" y="230"/>
                          <a:pt x="264" y="230"/>
                        </a:cubicBezTo>
                        <a:cubicBezTo>
                          <a:pt x="269" y="231"/>
                          <a:pt x="269" y="231"/>
                          <a:pt x="269" y="231"/>
                        </a:cubicBezTo>
                        <a:cubicBezTo>
                          <a:pt x="273" y="234"/>
                          <a:pt x="273" y="234"/>
                          <a:pt x="273" y="234"/>
                        </a:cubicBezTo>
                        <a:cubicBezTo>
                          <a:pt x="277" y="238"/>
                          <a:pt x="277" y="238"/>
                          <a:pt x="277" y="238"/>
                        </a:cubicBezTo>
                        <a:cubicBezTo>
                          <a:pt x="286" y="245"/>
                          <a:pt x="286" y="245"/>
                          <a:pt x="286" y="245"/>
                        </a:cubicBezTo>
                        <a:cubicBezTo>
                          <a:pt x="289" y="245"/>
                          <a:pt x="289" y="245"/>
                          <a:pt x="289" y="245"/>
                        </a:cubicBezTo>
                        <a:cubicBezTo>
                          <a:pt x="292" y="244"/>
                          <a:pt x="292" y="244"/>
                          <a:pt x="292" y="244"/>
                        </a:cubicBezTo>
                        <a:cubicBezTo>
                          <a:pt x="294" y="242"/>
                          <a:pt x="294" y="242"/>
                          <a:pt x="294" y="242"/>
                        </a:cubicBezTo>
                        <a:cubicBezTo>
                          <a:pt x="297" y="240"/>
                          <a:pt x="297" y="240"/>
                          <a:pt x="297" y="240"/>
                        </a:cubicBezTo>
                        <a:cubicBezTo>
                          <a:pt x="300" y="238"/>
                          <a:pt x="300" y="238"/>
                          <a:pt x="300" y="238"/>
                        </a:cubicBezTo>
                        <a:cubicBezTo>
                          <a:pt x="303" y="238"/>
                          <a:pt x="303" y="238"/>
                          <a:pt x="303" y="238"/>
                        </a:cubicBezTo>
                        <a:cubicBezTo>
                          <a:pt x="306" y="238"/>
                          <a:pt x="306" y="238"/>
                          <a:pt x="306" y="238"/>
                        </a:cubicBezTo>
                        <a:cubicBezTo>
                          <a:pt x="309" y="238"/>
                          <a:pt x="309" y="238"/>
                          <a:pt x="309" y="238"/>
                        </a:cubicBezTo>
                        <a:cubicBezTo>
                          <a:pt x="313" y="239"/>
                          <a:pt x="313" y="239"/>
                          <a:pt x="313" y="239"/>
                        </a:cubicBezTo>
                        <a:cubicBezTo>
                          <a:pt x="315" y="242"/>
                          <a:pt x="315" y="242"/>
                          <a:pt x="315" y="242"/>
                        </a:cubicBezTo>
                        <a:cubicBezTo>
                          <a:pt x="318" y="246"/>
                          <a:pt x="318" y="246"/>
                          <a:pt x="318" y="246"/>
                        </a:cubicBezTo>
                        <a:cubicBezTo>
                          <a:pt x="320" y="254"/>
                          <a:pt x="320" y="254"/>
                          <a:pt x="320" y="254"/>
                        </a:cubicBezTo>
                        <a:cubicBezTo>
                          <a:pt x="320" y="261"/>
                          <a:pt x="320" y="261"/>
                          <a:pt x="320" y="261"/>
                        </a:cubicBezTo>
                        <a:cubicBezTo>
                          <a:pt x="320" y="266"/>
                          <a:pt x="320" y="266"/>
                          <a:pt x="320" y="266"/>
                        </a:cubicBezTo>
                        <a:cubicBezTo>
                          <a:pt x="317" y="285"/>
                          <a:pt x="317" y="285"/>
                          <a:pt x="317" y="285"/>
                        </a:cubicBezTo>
                        <a:cubicBezTo>
                          <a:pt x="318" y="289"/>
                          <a:pt x="318" y="289"/>
                          <a:pt x="318" y="289"/>
                        </a:cubicBezTo>
                        <a:cubicBezTo>
                          <a:pt x="320" y="291"/>
                          <a:pt x="320" y="291"/>
                          <a:pt x="320" y="291"/>
                        </a:cubicBezTo>
                        <a:cubicBezTo>
                          <a:pt x="323" y="292"/>
                          <a:pt x="323" y="292"/>
                          <a:pt x="323" y="292"/>
                        </a:cubicBezTo>
                        <a:cubicBezTo>
                          <a:pt x="330" y="291"/>
                          <a:pt x="330" y="291"/>
                          <a:pt x="330" y="291"/>
                        </a:cubicBezTo>
                        <a:cubicBezTo>
                          <a:pt x="333" y="292"/>
                          <a:pt x="333" y="292"/>
                          <a:pt x="333" y="292"/>
                        </a:cubicBezTo>
                        <a:cubicBezTo>
                          <a:pt x="336" y="293"/>
                          <a:pt x="336" y="293"/>
                          <a:pt x="336" y="293"/>
                        </a:cubicBezTo>
                        <a:cubicBezTo>
                          <a:pt x="340" y="296"/>
                          <a:pt x="340" y="296"/>
                          <a:pt x="340" y="296"/>
                        </a:cubicBezTo>
                        <a:cubicBezTo>
                          <a:pt x="367" y="321"/>
                          <a:pt x="367" y="321"/>
                          <a:pt x="367" y="321"/>
                        </a:cubicBezTo>
                        <a:cubicBezTo>
                          <a:pt x="369" y="324"/>
                          <a:pt x="369" y="324"/>
                          <a:pt x="369" y="324"/>
                        </a:cubicBezTo>
                        <a:cubicBezTo>
                          <a:pt x="370" y="327"/>
                          <a:pt x="370" y="327"/>
                          <a:pt x="370" y="327"/>
                        </a:cubicBezTo>
                        <a:cubicBezTo>
                          <a:pt x="370" y="331"/>
                          <a:pt x="370" y="331"/>
                          <a:pt x="370" y="331"/>
                        </a:cubicBezTo>
                        <a:cubicBezTo>
                          <a:pt x="370" y="332"/>
                          <a:pt x="370" y="332"/>
                          <a:pt x="370" y="332"/>
                        </a:cubicBezTo>
                        <a:cubicBezTo>
                          <a:pt x="367" y="335"/>
                          <a:pt x="367" y="335"/>
                          <a:pt x="367" y="335"/>
                        </a:cubicBezTo>
                        <a:cubicBezTo>
                          <a:pt x="314" y="336"/>
                          <a:pt x="314" y="336"/>
                          <a:pt x="314" y="336"/>
                        </a:cubicBezTo>
                        <a:cubicBezTo>
                          <a:pt x="301" y="334"/>
                          <a:pt x="301" y="334"/>
                          <a:pt x="301" y="334"/>
                        </a:cubicBezTo>
                        <a:cubicBezTo>
                          <a:pt x="292" y="331"/>
                          <a:pt x="292" y="331"/>
                          <a:pt x="292" y="331"/>
                        </a:cubicBezTo>
                        <a:cubicBezTo>
                          <a:pt x="288" y="331"/>
                          <a:pt x="288" y="331"/>
                          <a:pt x="288" y="331"/>
                        </a:cubicBezTo>
                        <a:cubicBezTo>
                          <a:pt x="282" y="332"/>
                          <a:pt x="282" y="332"/>
                          <a:pt x="282" y="332"/>
                        </a:cubicBezTo>
                        <a:cubicBezTo>
                          <a:pt x="272" y="332"/>
                          <a:pt x="272" y="332"/>
                          <a:pt x="272" y="332"/>
                        </a:cubicBezTo>
                        <a:cubicBezTo>
                          <a:pt x="269" y="332"/>
                          <a:pt x="269" y="332"/>
                          <a:pt x="269" y="332"/>
                        </a:cubicBezTo>
                        <a:cubicBezTo>
                          <a:pt x="266" y="334"/>
                          <a:pt x="266" y="334"/>
                          <a:pt x="266" y="334"/>
                        </a:cubicBezTo>
                        <a:cubicBezTo>
                          <a:pt x="264" y="337"/>
                          <a:pt x="264" y="337"/>
                          <a:pt x="264" y="337"/>
                        </a:cubicBezTo>
                        <a:cubicBezTo>
                          <a:pt x="262" y="342"/>
                          <a:pt x="262" y="342"/>
                          <a:pt x="262" y="342"/>
                        </a:cubicBezTo>
                        <a:cubicBezTo>
                          <a:pt x="259" y="355"/>
                          <a:pt x="259" y="355"/>
                          <a:pt x="259" y="355"/>
                        </a:cubicBezTo>
                        <a:cubicBezTo>
                          <a:pt x="258" y="358"/>
                          <a:pt x="258" y="358"/>
                          <a:pt x="258" y="358"/>
                        </a:cubicBezTo>
                        <a:cubicBezTo>
                          <a:pt x="255" y="362"/>
                          <a:pt x="255" y="362"/>
                          <a:pt x="255" y="362"/>
                        </a:cubicBezTo>
                        <a:cubicBezTo>
                          <a:pt x="253" y="365"/>
                          <a:pt x="253" y="365"/>
                          <a:pt x="253" y="365"/>
                        </a:cubicBezTo>
                        <a:cubicBezTo>
                          <a:pt x="250" y="367"/>
                          <a:pt x="250" y="367"/>
                          <a:pt x="250" y="367"/>
                        </a:cubicBezTo>
                        <a:cubicBezTo>
                          <a:pt x="247" y="368"/>
                          <a:pt x="247" y="368"/>
                          <a:pt x="247" y="368"/>
                        </a:cubicBezTo>
                        <a:cubicBezTo>
                          <a:pt x="233" y="372"/>
                          <a:pt x="233" y="372"/>
                          <a:pt x="233" y="372"/>
                        </a:cubicBezTo>
                        <a:cubicBezTo>
                          <a:pt x="231" y="372"/>
                          <a:pt x="231" y="372"/>
                          <a:pt x="231" y="372"/>
                        </a:cubicBezTo>
                        <a:cubicBezTo>
                          <a:pt x="230" y="373"/>
                          <a:pt x="230" y="373"/>
                          <a:pt x="230" y="373"/>
                        </a:cubicBezTo>
                        <a:cubicBezTo>
                          <a:pt x="229" y="375"/>
                          <a:pt x="229" y="375"/>
                          <a:pt x="229" y="375"/>
                        </a:cubicBezTo>
                        <a:cubicBezTo>
                          <a:pt x="224" y="382"/>
                          <a:pt x="224" y="382"/>
                          <a:pt x="224" y="382"/>
                        </a:cubicBezTo>
                        <a:cubicBezTo>
                          <a:pt x="224" y="383"/>
                          <a:pt x="224" y="383"/>
                          <a:pt x="224" y="383"/>
                        </a:cubicBezTo>
                        <a:cubicBezTo>
                          <a:pt x="222" y="384"/>
                          <a:pt x="222" y="384"/>
                          <a:pt x="222" y="384"/>
                        </a:cubicBezTo>
                        <a:cubicBezTo>
                          <a:pt x="221" y="383"/>
                          <a:pt x="221" y="383"/>
                          <a:pt x="221" y="383"/>
                        </a:cubicBezTo>
                        <a:cubicBezTo>
                          <a:pt x="219" y="382"/>
                          <a:pt x="219" y="382"/>
                          <a:pt x="219" y="382"/>
                        </a:cubicBezTo>
                        <a:cubicBezTo>
                          <a:pt x="219" y="379"/>
                          <a:pt x="219" y="379"/>
                          <a:pt x="219" y="379"/>
                        </a:cubicBezTo>
                        <a:cubicBezTo>
                          <a:pt x="218" y="376"/>
                          <a:pt x="218" y="376"/>
                          <a:pt x="218" y="376"/>
                        </a:cubicBezTo>
                        <a:cubicBezTo>
                          <a:pt x="218" y="374"/>
                          <a:pt x="218" y="374"/>
                          <a:pt x="218" y="374"/>
                        </a:cubicBezTo>
                        <a:cubicBezTo>
                          <a:pt x="216" y="372"/>
                          <a:pt x="216" y="372"/>
                          <a:pt x="216" y="372"/>
                        </a:cubicBezTo>
                        <a:cubicBezTo>
                          <a:pt x="216" y="371"/>
                          <a:pt x="216" y="371"/>
                          <a:pt x="216" y="371"/>
                        </a:cubicBezTo>
                        <a:cubicBezTo>
                          <a:pt x="213" y="370"/>
                          <a:pt x="213" y="370"/>
                          <a:pt x="213" y="370"/>
                        </a:cubicBezTo>
                        <a:cubicBezTo>
                          <a:pt x="211" y="371"/>
                          <a:pt x="211" y="371"/>
                          <a:pt x="211" y="371"/>
                        </a:cubicBezTo>
                        <a:cubicBezTo>
                          <a:pt x="209" y="372"/>
                          <a:pt x="209" y="372"/>
                          <a:pt x="209" y="372"/>
                        </a:cubicBezTo>
                        <a:cubicBezTo>
                          <a:pt x="208" y="375"/>
                          <a:pt x="208" y="375"/>
                          <a:pt x="208" y="375"/>
                        </a:cubicBezTo>
                        <a:cubicBezTo>
                          <a:pt x="207" y="377"/>
                          <a:pt x="207" y="377"/>
                          <a:pt x="207" y="377"/>
                        </a:cubicBezTo>
                        <a:cubicBezTo>
                          <a:pt x="207" y="389"/>
                          <a:pt x="207" y="389"/>
                          <a:pt x="207" y="389"/>
                        </a:cubicBezTo>
                        <a:cubicBezTo>
                          <a:pt x="207" y="390"/>
                          <a:pt x="207" y="390"/>
                          <a:pt x="207" y="390"/>
                        </a:cubicBezTo>
                        <a:cubicBezTo>
                          <a:pt x="207" y="396"/>
                          <a:pt x="207" y="396"/>
                          <a:pt x="207" y="396"/>
                        </a:cubicBezTo>
                        <a:cubicBezTo>
                          <a:pt x="207" y="400"/>
                          <a:pt x="207" y="400"/>
                          <a:pt x="207" y="400"/>
                        </a:cubicBezTo>
                        <a:cubicBezTo>
                          <a:pt x="209" y="403"/>
                          <a:pt x="209" y="403"/>
                          <a:pt x="209" y="403"/>
                        </a:cubicBezTo>
                        <a:cubicBezTo>
                          <a:pt x="214" y="406"/>
                          <a:pt x="214" y="406"/>
                          <a:pt x="214" y="406"/>
                        </a:cubicBezTo>
                        <a:cubicBezTo>
                          <a:pt x="219" y="408"/>
                          <a:pt x="219" y="408"/>
                          <a:pt x="219" y="408"/>
                        </a:cubicBezTo>
                        <a:cubicBezTo>
                          <a:pt x="224" y="408"/>
                          <a:pt x="224" y="408"/>
                          <a:pt x="224" y="408"/>
                        </a:cubicBezTo>
                        <a:cubicBezTo>
                          <a:pt x="228" y="407"/>
                          <a:pt x="228" y="407"/>
                          <a:pt x="228" y="407"/>
                        </a:cubicBezTo>
                        <a:cubicBezTo>
                          <a:pt x="231" y="406"/>
                          <a:pt x="231" y="406"/>
                          <a:pt x="231" y="406"/>
                        </a:cubicBezTo>
                        <a:cubicBezTo>
                          <a:pt x="234" y="405"/>
                          <a:pt x="234" y="405"/>
                          <a:pt x="234" y="405"/>
                        </a:cubicBezTo>
                        <a:cubicBezTo>
                          <a:pt x="236" y="403"/>
                          <a:pt x="236" y="403"/>
                          <a:pt x="236" y="403"/>
                        </a:cubicBezTo>
                        <a:cubicBezTo>
                          <a:pt x="237" y="402"/>
                          <a:pt x="237" y="402"/>
                          <a:pt x="237" y="402"/>
                        </a:cubicBezTo>
                        <a:cubicBezTo>
                          <a:pt x="238" y="401"/>
                          <a:pt x="238" y="401"/>
                          <a:pt x="238" y="401"/>
                        </a:cubicBezTo>
                        <a:cubicBezTo>
                          <a:pt x="240" y="400"/>
                          <a:pt x="240" y="400"/>
                          <a:pt x="240" y="400"/>
                        </a:cubicBezTo>
                        <a:cubicBezTo>
                          <a:pt x="244" y="402"/>
                          <a:pt x="244" y="402"/>
                          <a:pt x="244" y="402"/>
                        </a:cubicBezTo>
                        <a:cubicBezTo>
                          <a:pt x="249" y="406"/>
                          <a:pt x="249" y="406"/>
                          <a:pt x="249" y="406"/>
                        </a:cubicBezTo>
                        <a:cubicBezTo>
                          <a:pt x="258" y="414"/>
                          <a:pt x="258" y="414"/>
                          <a:pt x="258" y="414"/>
                        </a:cubicBezTo>
                        <a:cubicBezTo>
                          <a:pt x="264" y="418"/>
                          <a:pt x="264" y="418"/>
                          <a:pt x="264" y="418"/>
                        </a:cubicBezTo>
                        <a:cubicBezTo>
                          <a:pt x="270" y="421"/>
                          <a:pt x="270" y="421"/>
                          <a:pt x="270" y="421"/>
                        </a:cubicBezTo>
                        <a:cubicBezTo>
                          <a:pt x="296" y="427"/>
                          <a:pt x="296" y="427"/>
                          <a:pt x="296" y="427"/>
                        </a:cubicBezTo>
                        <a:cubicBezTo>
                          <a:pt x="298" y="428"/>
                          <a:pt x="298" y="428"/>
                          <a:pt x="298" y="428"/>
                        </a:cubicBezTo>
                        <a:cubicBezTo>
                          <a:pt x="299" y="430"/>
                          <a:pt x="299" y="430"/>
                          <a:pt x="299" y="430"/>
                        </a:cubicBezTo>
                        <a:cubicBezTo>
                          <a:pt x="299" y="435"/>
                          <a:pt x="299" y="435"/>
                          <a:pt x="299" y="435"/>
                        </a:cubicBezTo>
                        <a:cubicBezTo>
                          <a:pt x="297" y="440"/>
                          <a:pt x="297" y="440"/>
                          <a:pt x="297" y="440"/>
                        </a:cubicBezTo>
                        <a:cubicBezTo>
                          <a:pt x="291" y="449"/>
                          <a:pt x="291" y="449"/>
                          <a:pt x="291" y="449"/>
                        </a:cubicBezTo>
                        <a:cubicBezTo>
                          <a:pt x="291" y="452"/>
                          <a:pt x="291" y="452"/>
                          <a:pt x="291" y="452"/>
                        </a:cubicBezTo>
                        <a:cubicBezTo>
                          <a:pt x="291" y="456"/>
                          <a:pt x="291" y="456"/>
                          <a:pt x="291" y="456"/>
                        </a:cubicBezTo>
                        <a:cubicBezTo>
                          <a:pt x="294" y="462"/>
                          <a:pt x="294" y="462"/>
                          <a:pt x="294" y="462"/>
                        </a:cubicBezTo>
                        <a:cubicBezTo>
                          <a:pt x="300" y="470"/>
                          <a:pt x="300" y="470"/>
                          <a:pt x="300" y="470"/>
                        </a:cubicBezTo>
                        <a:cubicBezTo>
                          <a:pt x="299" y="471"/>
                          <a:pt x="299" y="471"/>
                          <a:pt x="299" y="471"/>
                        </a:cubicBezTo>
                        <a:cubicBezTo>
                          <a:pt x="299" y="473"/>
                          <a:pt x="299" y="473"/>
                          <a:pt x="299" y="473"/>
                        </a:cubicBezTo>
                        <a:cubicBezTo>
                          <a:pt x="292" y="477"/>
                          <a:pt x="292" y="477"/>
                          <a:pt x="292" y="477"/>
                        </a:cubicBezTo>
                        <a:cubicBezTo>
                          <a:pt x="285" y="476"/>
                          <a:pt x="285" y="476"/>
                          <a:pt x="285" y="476"/>
                        </a:cubicBezTo>
                        <a:cubicBezTo>
                          <a:pt x="282" y="474"/>
                          <a:pt x="282" y="474"/>
                          <a:pt x="282" y="474"/>
                        </a:cubicBezTo>
                        <a:cubicBezTo>
                          <a:pt x="278" y="474"/>
                          <a:pt x="278" y="474"/>
                          <a:pt x="278" y="474"/>
                        </a:cubicBezTo>
                        <a:cubicBezTo>
                          <a:pt x="276" y="474"/>
                          <a:pt x="276" y="474"/>
                          <a:pt x="276" y="474"/>
                        </a:cubicBezTo>
                        <a:cubicBezTo>
                          <a:pt x="274" y="475"/>
                          <a:pt x="274" y="475"/>
                          <a:pt x="274" y="475"/>
                        </a:cubicBezTo>
                        <a:cubicBezTo>
                          <a:pt x="272" y="477"/>
                          <a:pt x="272" y="477"/>
                          <a:pt x="272" y="477"/>
                        </a:cubicBezTo>
                        <a:cubicBezTo>
                          <a:pt x="268" y="480"/>
                          <a:pt x="268" y="480"/>
                          <a:pt x="268" y="480"/>
                        </a:cubicBezTo>
                        <a:cubicBezTo>
                          <a:pt x="266" y="481"/>
                          <a:pt x="266" y="481"/>
                          <a:pt x="266" y="481"/>
                        </a:cubicBezTo>
                        <a:cubicBezTo>
                          <a:pt x="262" y="482"/>
                          <a:pt x="262" y="482"/>
                          <a:pt x="262" y="482"/>
                        </a:cubicBezTo>
                        <a:cubicBezTo>
                          <a:pt x="243" y="484"/>
                          <a:pt x="243" y="484"/>
                          <a:pt x="243" y="484"/>
                        </a:cubicBezTo>
                        <a:cubicBezTo>
                          <a:pt x="237" y="485"/>
                          <a:pt x="237" y="485"/>
                          <a:pt x="237" y="485"/>
                        </a:cubicBezTo>
                        <a:cubicBezTo>
                          <a:pt x="235" y="487"/>
                          <a:pt x="235" y="487"/>
                          <a:pt x="235" y="487"/>
                        </a:cubicBezTo>
                        <a:cubicBezTo>
                          <a:pt x="234" y="488"/>
                          <a:pt x="234" y="488"/>
                          <a:pt x="234" y="488"/>
                        </a:cubicBezTo>
                        <a:cubicBezTo>
                          <a:pt x="232" y="489"/>
                          <a:pt x="232" y="489"/>
                          <a:pt x="232" y="489"/>
                        </a:cubicBezTo>
                        <a:cubicBezTo>
                          <a:pt x="230" y="491"/>
                          <a:pt x="230" y="491"/>
                          <a:pt x="230" y="491"/>
                        </a:cubicBezTo>
                        <a:cubicBezTo>
                          <a:pt x="230" y="495"/>
                          <a:pt x="230" y="495"/>
                          <a:pt x="230" y="495"/>
                        </a:cubicBezTo>
                        <a:cubicBezTo>
                          <a:pt x="229" y="498"/>
                          <a:pt x="229" y="498"/>
                          <a:pt x="229" y="498"/>
                        </a:cubicBezTo>
                        <a:cubicBezTo>
                          <a:pt x="230" y="502"/>
                          <a:pt x="230" y="502"/>
                          <a:pt x="230" y="502"/>
                        </a:cubicBezTo>
                        <a:cubicBezTo>
                          <a:pt x="234" y="505"/>
                          <a:pt x="234" y="505"/>
                          <a:pt x="234" y="505"/>
                        </a:cubicBezTo>
                        <a:cubicBezTo>
                          <a:pt x="242" y="512"/>
                          <a:pt x="242" y="512"/>
                          <a:pt x="242" y="512"/>
                        </a:cubicBezTo>
                        <a:cubicBezTo>
                          <a:pt x="248" y="520"/>
                          <a:pt x="248" y="520"/>
                          <a:pt x="248" y="520"/>
                        </a:cubicBezTo>
                        <a:cubicBezTo>
                          <a:pt x="257" y="543"/>
                          <a:pt x="257" y="543"/>
                          <a:pt x="257" y="543"/>
                        </a:cubicBezTo>
                        <a:cubicBezTo>
                          <a:pt x="260" y="543"/>
                          <a:pt x="260" y="543"/>
                          <a:pt x="260" y="543"/>
                        </a:cubicBezTo>
                        <a:cubicBezTo>
                          <a:pt x="265" y="546"/>
                          <a:pt x="265" y="546"/>
                          <a:pt x="265" y="546"/>
                        </a:cubicBezTo>
                        <a:cubicBezTo>
                          <a:pt x="268" y="547"/>
                          <a:pt x="268" y="547"/>
                          <a:pt x="268" y="547"/>
                        </a:cubicBezTo>
                        <a:cubicBezTo>
                          <a:pt x="272" y="549"/>
                          <a:pt x="272" y="549"/>
                          <a:pt x="272" y="549"/>
                        </a:cubicBezTo>
                        <a:cubicBezTo>
                          <a:pt x="280" y="554"/>
                          <a:pt x="280" y="554"/>
                          <a:pt x="280" y="554"/>
                        </a:cubicBezTo>
                        <a:cubicBezTo>
                          <a:pt x="283" y="555"/>
                          <a:pt x="283" y="555"/>
                          <a:pt x="283" y="555"/>
                        </a:cubicBezTo>
                        <a:cubicBezTo>
                          <a:pt x="286" y="556"/>
                          <a:pt x="286" y="556"/>
                          <a:pt x="286" y="556"/>
                        </a:cubicBezTo>
                        <a:cubicBezTo>
                          <a:pt x="290" y="561"/>
                          <a:pt x="290" y="561"/>
                          <a:pt x="290" y="561"/>
                        </a:cubicBezTo>
                        <a:cubicBezTo>
                          <a:pt x="293" y="566"/>
                          <a:pt x="293" y="566"/>
                          <a:pt x="293" y="566"/>
                        </a:cubicBezTo>
                        <a:cubicBezTo>
                          <a:pt x="295" y="573"/>
                          <a:pt x="295" y="573"/>
                          <a:pt x="295" y="573"/>
                        </a:cubicBezTo>
                        <a:cubicBezTo>
                          <a:pt x="299" y="574"/>
                          <a:pt x="299" y="574"/>
                          <a:pt x="299" y="574"/>
                        </a:cubicBezTo>
                        <a:cubicBezTo>
                          <a:pt x="303" y="574"/>
                          <a:pt x="303" y="574"/>
                          <a:pt x="303" y="574"/>
                        </a:cubicBezTo>
                        <a:cubicBezTo>
                          <a:pt x="306" y="576"/>
                          <a:pt x="306" y="576"/>
                          <a:pt x="306" y="576"/>
                        </a:cubicBezTo>
                        <a:cubicBezTo>
                          <a:pt x="308" y="580"/>
                          <a:pt x="308" y="580"/>
                          <a:pt x="308" y="580"/>
                        </a:cubicBezTo>
                        <a:cubicBezTo>
                          <a:pt x="311" y="592"/>
                          <a:pt x="311" y="592"/>
                          <a:pt x="311" y="592"/>
                        </a:cubicBezTo>
                        <a:cubicBezTo>
                          <a:pt x="312" y="596"/>
                          <a:pt x="312" y="596"/>
                          <a:pt x="312" y="596"/>
                        </a:cubicBezTo>
                        <a:cubicBezTo>
                          <a:pt x="314" y="599"/>
                          <a:pt x="314" y="599"/>
                          <a:pt x="314" y="599"/>
                        </a:cubicBezTo>
                        <a:cubicBezTo>
                          <a:pt x="319" y="604"/>
                          <a:pt x="319" y="604"/>
                          <a:pt x="319" y="604"/>
                        </a:cubicBezTo>
                        <a:cubicBezTo>
                          <a:pt x="325" y="608"/>
                          <a:pt x="325" y="608"/>
                          <a:pt x="325" y="608"/>
                        </a:cubicBezTo>
                        <a:cubicBezTo>
                          <a:pt x="331" y="610"/>
                          <a:pt x="331" y="610"/>
                          <a:pt x="331" y="610"/>
                        </a:cubicBezTo>
                        <a:cubicBezTo>
                          <a:pt x="338" y="610"/>
                          <a:pt x="338" y="610"/>
                          <a:pt x="338" y="610"/>
                        </a:cubicBezTo>
                        <a:cubicBezTo>
                          <a:pt x="350" y="606"/>
                          <a:pt x="350" y="606"/>
                          <a:pt x="350" y="606"/>
                        </a:cubicBezTo>
                        <a:cubicBezTo>
                          <a:pt x="353" y="605"/>
                          <a:pt x="353" y="605"/>
                          <a:pt x="353" y="605"/>
                        </a:cubicBezTo>
                        <a:cubicBezTo>
                          <a:pt x="364" y="605"/>
                          <a:pt x="364" y="605"/>
                          <a:pt x="364" y="605"/>
                        </a:cubicBezTo>
                        <a:cubicBezTo>
                          <a:pt x="367" y="607"/>
                          <a:pt x="367" y="607"/>
                          <a:pt x="367" y="607"/>
                        </a:cubicBezTo>
                        <a:cubicBezTo>
                          <a:pt x="372" y="611"/>
                          <a:pt x="372" y="611"/>
                          <a:pt x="372" y="611"/>
                        </a:cubicBezTo>
                        <a:cubicBezTo>
                          <a:pt x="376" y="617"/>
                          <a:pt x="376" y="617"/>
                          <a:pt x="376" y="617"/>
                        </a:cubicBezTo>
                        <a:cubicBezTo>
                          <a:pt x="377" y="622"/>
                          <a:pt x="377" y="622"/>
                          <a:pt x="377" y="622"/>
                        </a:cubicBezTo>
                        <a:cubicBezTo>
                          <a:pt x="379" y="625"/>
                          <a:pt x="379" y="625"/>
                          <a:pt x="379" y="625"/>
                        </a:cubicBezTo>
                        <a:cubicBezTo>
                          <a:pt x="393" y="632"/>
                          <a:pt x="393" y="632"/>
                          <a:pt x="393" y="632"/>
                        </a:cubicBezTo>
                        <a:cubicBezTo>
                          <a:pt x="397" y="634"/>
                          <a:pt x="397" y="634"/>
                          <a:pt x="397" y="634"/>
                        </a:cubicBezTo>
                        <a:cubicBezTo>
                          <a:pt x="408" y="633"/>
                          <a:pt x="408" y="633"/>
                          <a:pt x="408" y="633"/>
                        </a:cubicBezTo>
                        <a:cubicBezTo>
                          <a:pt x="414" y="633"/>
                          <a:pt x="414" y="633"/>
                          <a:pt x="414" y="633"/>
                        </a:cubicBezTo>
                        <a:cubicBezTo>
                          <a:pt x="418" y="635"/>
                          <a:pt x="418" y="635"/>
                          <a:pt x="418" y="635"/>
                        </a:cubicBezTo>
                        <a:cubicBezTo>
                          <a:pt x="444" y="659"/>
                          <a:pt x="444" y="659"/>
                          <a:pt x="444" y="659"/>
                        </a:cubicBezTo>
                        <a:cubicBezTo>
                          <a:pt x="446" y="662"/>
                          <a:pt x="446" y="662"/>
                          <a:pt x="446" y="662"/>
                        </a:cubicBezTo>
                        <a:cubicBezTo>
                          <a:pt x="446" y="664"/>
                          <a:pt x="446" y="664"/>
                          <a:pt x="446" y="664"/>
                        </a:cubicBezTo>
                        <a:cubicBezTo>
                          <a:pt x="446" y="669"/>
                          <a:pt x="446" y="669"/>
                          <a:pt x="446" y="669"/>
                        </a:cubicBezTo>
                        <a:cubicBezTo>
                          <a:pt x="442" y="674"/>
                          <a:pt x="442" y="674"/>
                          <a:pt x="442" y="674"/>
                        </a:cubicBezTo>
                        <a:cubicBezTo>
                          <a:pt x="442" y="679"/>
                          <a:pt x="442" y="679"/>
                          <a:pt x="442" y="679"/>
                        </a:cubicBezTo>
                        <a:cubicBezTo>
                          <a:pt x="439" y="683"/>
                          <a:pt x="439" y="683"/>
                          <a:pt x="439" y="683"/>
                        </a:cubicBezTo>
                        <a:cubicBezTo>
                          <a:pt x="437" y="684"/>
                          <a:pt x="437" y="684"/>
                          <a:pt x="437" y="684"/>
                        </a:cubicBezTo>
                        <a:cubicBezTo>
                          <a:pt x="422" y="695"/>
                          <a:pt x="422" y="695"/>
                          <a:pt x="422" y="695"/>
                        </a:cubicBezTo>
                        <a:cubicBezTo>
                          <a:pt x="420" y="696"/>
                          <a:pt x="420" y="696"/>
                          <a:pt x="420" y="696"/>
                        </a:cubicBezTo>
                        <a:cubicBezTo>
                          <a:pt x="415" y="697"/>
                          <a:pt x="415" y="697"/>
                          <a:pt x="415" y="697"/>
                        </a:cubicBezTo>
                        <a:cubicBezTo>
                          <a:pt x="407" y="698"/>
                          <a:pt x="407" y="698"/>
                          <a:pt x="407" y="698"/>
                        </a:cubicBezTo>
                        <a:cubicBezTo>
                          <a:pt x="403" y="697"/>
                          <a:pt x="403" y="697"/>
                          <a:pt x="403" y="697"/>
                        </a:cubicBezTo>
                        <a:cubicBezTo>
                          <a:pt x="401" y="696"/>
                          <a:pt x="401" y="696"/>
                          <a:pt x="401" y="696"/>
                        </a:cubicBezTo>
                        <a:cubicBezTo>
                          <a:pt x="395" y="693"/>
                          <a:pt x="395" y="693"/>
                          <a:pt x="395" y="693"/>
                        </a:cubicBezTo>
                        <a:cubicBezTo>
                          <a:pt x="386" y="690"/>
                          <a:pt x="386" y="690"/>
                          <a:pt x="386" y="690"/>
                        </a:cubicBezTo>
                        <a:cubicBezTo>
                          <a:pt x="379" y="686"/>
                          <a:pt x="379" y="686"/>
                          <a:pt x="379" y="686"/>
                        </a:cubicBezTo>
                        <a:cubicBezTo>
                          <a:pt x="368" y="675"/>
                          <a:pt x="368" y="675"/>
                          <a:pt x="368" y="675"/>
                        </a:cubicBezTo>
                        <a:cubicBezTo>
                          <a:pt x="363" y="673"/>
                          <a:pt x="363" y="673"/>
                          <a:pt x="363" y="673"/>
                        </a:cubicBezTo>
                        <a:cubicBezTo>
                          <a:pt x="358" y="674"/>
                          <a:pt x="358" y="674"/>
                          <a:pt x="358" y="674"/>
                        </a:cubicBezTo>
                        <a:cubicBezTo>
                          <a:pt x="352" y="677"/>
                          <a:pt x="352" y="677"/>
                          <a:pt x="352" y="677"/>
                        </a:cubicBezTo>
                        <a:cubicBezTo>
                          <a:pt x="348" y="679"/>
                          <a:pt x="348" y="679"/>
                          <a:pt x="348" y="679"/>
                        </a:cubicBezTo>
                        <a:cubicBezTo>
                          <a:pt x="343" y="681"/>
                          <a:pt x="343" y="681"/>
                          <a:pt x="343" y="681"/>
                        </a:cubicBezTo>
                        <a:cubicBezTo>
                          <a:pt x="342" y="690"/>
                          <a:pt x="342" y="690"/>
                          <a:pt x="342" y="690"/>
                        </a:cubicBezTo>
                        <a:cubicBezTo>
                          <a:pt x="347" y="700"/>
                          <a:pt x="347" y="700"/>
                          <a:pt x="347" y="700"/>
                        </a:cubicBezTo>
                        <a:cubicBezTo>
                          <a:pt x="348" y="703"/>
                          <a:pt x="348" y="703"/>
                          <a:pt x="348" y="703"/>
                        </a:cubicBezTo>
                        <a:cubicBezTo>
                          <a:pt x="348" y="705"/>
                          <a:pt x="348" y="705"/>
                          <a:pt x="348" y="705"/>
                        </a:cubicBezTo>
                        <a:cubicBezTo>
                          <a:pt x="348" y="707"/>
                          <a:pt x="348" y="707"/>
                          <a:pt x="348" y="707"/>
                        </a:cubicBezTo>
                        <a:cubicBezTo>
                          <a:pt x="348" y="710"/>
                          <a:pt x="348" y="710"/>
                          <a:pt x="348" y="710"/>
                        </a:cubicBezTo>
                        <a:cubicBezTo>
                          <a:pt x="348" y="711"/>
                          <a:pt x="348" y="711"/>
                          <a:pt x="348" y="711"/>
                        </a:cubicBezTo>
                        <a:cubicBezTo>
                          <a:pt x="347" y="714"/>
                          <a:pt x="347" y="714"/>
                          <a:pt x="347" y="714"/>
                        </a:cubicBezTo>
                        <a:cubicBezTo>
                          <a:pt x="345" y="715"/>
                          <a:pt x="345" y="715"/>
                          <a:pt x="345" y="715"/>
                        </a:cubicBezTo>
                        <a:cubicBezTo>
                          <a:pt x="342" y="717"/>
                          <a:pt x="342" y="717"/>
                          <a:pt x="342" y="717"/>
                        </a:cubicBezTo>
                        <a:cubicBezTo>
                          <a:pt x="335" y="719"/>
                          <a:pt x="335" y="719"/>
                          <a:pt x="335" y="719"/>
                        </a:cubicBezTo>
                        <a:cubicBezTo>
                          <a:pt x="330" y="720"/>
                          <a:pt x="330" y="720"/>
                          <a:pt x="330" y="720"/>
                        </a:cubicBezTo>
                        <a:cubicBezTo>
                          <a:pt x="324" y="720"/>
                          <a:pt x="324" y="720"/>
                          <a:pt x="324" y="720"/>
                        </a:cubicBezTo>
                        <a:cubicBezTo>
                          <a:pt x="321" y="719"/>
                          <a:pt x="321" y="719"/>
                          <a:pt x="321" y="719"/>
                        </a:cubicBezTo>
                        <a:cubicBezTo>
                          <a:pt x="319" y="718"/>
                          <a:pt x="319" y="718"/>
                          <a:pt x="319" y="718"/>
                        </a:cubicBezTo>
                        <a:cubicBezTo>
                          <a:pt x="317" y="717"/>
                          <a:pt x="317" y="717"/>
                          <a:pt x="317" y="717"/>
                        </a:cubicBezTo>
                        <a:cubicBezTo>
                          <a:pt x="314" y="715"/>
                          <a:pt x="314" y="715"/>
                          <a:pt x="314" y="715"/>
                        </a:cubicBezTo>
                        <a:cubicBezTo>
                          <a:pt x="313" y="714"/>
                          <a:pt x="313" y="714"/>
                          <a:pt x="313" y="714"/>
                        </a:cubicBezTo>
                        <a:cubicBezTo>
                          <a:pt x="311" y="713"/>
                          <a:pt x="311" y="713"/>
                          <a:pt x="311" y="713"/>
                        </a:cubicBezTo>
                        <a:cubicBezTo>
                          <a:pt x="311" y="710"/>
                          <a:pt x="311" y="710"/>
                          <a:pt x="311" y="710"/>
                        </a:cubicBezTo>
                        <a:cubicBezTo>
                          <a:pt x="309" y="709"/>
                          <a:pt x="309" y="709"/>
                          <a:pt x="309" y="709"/>
                        </a:cubicBezTo>
                        <a:cubicBezTo>
                          <a:pt x="308" y="707"/>
                          <a:pt x="308" y="707"/>
                          <a:pt x="308" y="707"/>
                        </a:cubicBezTo>
                        <a:cubicBezTo>
                          <a:pt x="308" y="704"/>
                          <a:pt x="308" y="704"/>
                          <a:pt x="308" y="704"/>
                        </a:cubicBezTo>
                        <a:cubicBezTo>
                          <a:pt x="308" y="702"/>
                          <a:pt x="308" y="702"/>
                          <a:pt x="308" y="702"/>
                        </a:cubicBezTo>
                        <a:cubicBezTo>
                          <a:pt x="308" y="700"/>
                          <a:pt x="308" y="700"/>
                          <a:pt x="308" y="700"/>
                        </a:cubicBezTo>
                        <a:cubicBezTo>
                          <a:pt x="308" y="697"/>
                          <a:pt x="308" y="697"/>
                          <a:pt x="308" y="697"/>
                        </a:cubicBezTo>
                        <a:cubicBezTo>
                          <a:pt x="309" y="694"/>
                          <a:pt x="309" y="694"/>
                          <a:pt x="309" y="694"/>
                        </a:cubicBezTo>
                        <a:cubicBezTo>
                          <a:pt x="309" y="689"/>
                          <a:pt x="309" y="689"/>
                          <a:pt x="309" y="689"/>
                        </a:cubicBezTo>
                        <a:cubicBezTo>
                          <a:pt x="308" y="686"/>
                          <a:pt x="308" y="686"/>
                          <a:pt x="308" y="686"/>
                        </a:cubicBezTo>
                        <a:cubicBezTo>
                          <a:pt x="297" y="679"/>
                          <a:pt x="297" y="679"/>
                          <a:pt x="297" y="679"/>
                        </a:cubicBezTo>
                        <a:cubicBezTo>
                          <a:pt x="284" y="683"/>
                          <a:pt x="284" y="683"/>
                          <a:pt x="284" y="683"/>
                        </a:cubicBezTo>
                        <a:cubicBezTo>
                          <a:pt x="255" y="707"/>
                          <a:pt x="255" y="707"/>
                          <a:pt x="255" y="707"/>
                        </a:cubicBezTo>
                        <a:cubicBezTo>
                          <a:pt x="236" y="733"/>
                          <a:pt x="236" y="733"/>
                          <a:pt x="236" y="733"/>
                        </a:cubicBezTo>
                        <a:cubicBezTo>
                          <a:pt x="228" y="740"/>
                          <a:pt x="228" y="740"/>
                          <a:pt x="228" y="740"/>
                        </a:cubicBezTo>
                        <a:cubicBezTo>
                          <a:pt x="206" y="755"/>
                          <a:pt x="206" y="755"/>
                          <a:pt x="206" y="755"/>
                        </a:cubicBezTo>
                        <a:cubicBezTo>
                          <a:pt x="203" y="760"/>
                          <a:pt x="203" y="760"/>
                          <a:pt x="203" y="760"/>
                        </a:cubicBezTo>
                        <a:cubicBezTo>
                          <a:pt x="202" y="763"/>
                          <a:pt x="202" y="763"/>
                          <a:pt x="202" y="763"/>
                        </a:cubicBezTo>
                        <a:cubicBezTo>
                          <a:pt x="196" y="768"/>
                          <a:pt x="196" y="768"/>
                          <a:pt x="196" y="768"/>
                        </a:cubicBezTo>
                        <a:cubicBezTo>
                          <a:pt x="185" y="774"/>
                          <a:pt x="185" y="774"/>
                          <a:pt x="185" y="774"/>
                        </a:cubicBezTo>
                        <a:cubicBezTo>
                          <a:pt x="171" y="778"/>
                          <a:pt x="171" y="778"/>
                          <a:pt x="171" y="778"/>
                        </a:cubicBezTo>
                        <a:cubicBezTo>
                          <a:pt x="169" y="779"/>
                          <a:pt x="169" y="779"/>
                          <a:pt x="169" y="779"/>
                        </a:cubicBezTo>
                        <a:cubicBezTo>
                          <a:pt x="168" y="783"/>
                          <a:pt x="168" y="783"/>
                          <a:pt x="168" y="783"/>
                        </a:cubicBezTo>
                        <a:cubicBezTo>
                          <a:pt x="166" y="788"/>
                          <a:pt x="166" y="788"/>
                          <a:pt x="166" y="788"/>
                        </a:cubicBezTo>
                        <a:cubicBezTo>
                          <a:pt x="157" y="796"/>
                          <a:pt x="157" y="796"/>
                          <a:pt x="157" y="796"/>
                        </a:cubicBezTo>
                        <a:cubicBezTo>
                          <a:pt x="121" y="817"/>
                          <a:pt x="121" y="817"/>
                          <a:pt x="121" y="817"/>
                        </a:cubicBezTo>
                        <a:cubicBezTo>
                          <a:pt x="73" y="845"/>
                          <a:pt x="73" y="845"/>
                          <a:pt x="73" y="845"/>
                        </a:cubicBezTo>
                        <a:cubicBezTo>
                          <a:pt x="67" y="849"/>
                          <a:pt x="67" y="849"/>
                          <a:pt x="67" y="849"/>
                        </a:cubicBezTo>
                        <a:cubicBezTo>
                          <a:pt x="56" y="857"/>
                          <a:pt x="56" y="857"/>
                          <a:pt x="56" y="857"/>
                        </a:cubicBezTo>
                        <a:cubicBezTo>
                          <a:pt x="51" y="860"/>
                          <a:pt x="51" y="860"/>
                          <a:pt x="51" y="860"/>
                        </a:cubicBezTo>
                        <a:cubicBezTo>
                          <a:pt x="33" y="869"/>
                          <a:pt x="33" y="869"/>
                          <a:pt x="33" y="869"/>
                        </a:cubicBezTo>
                        <a:cubicBezTo>
                          <a:pt x="22" y="876"/>
                          <a:pt x="22" y="876"/>
                          <a:pt x="22" y="876"/>
                        </a:cubicBezTo>
                        <a:cubicBezTo>
                          <a:pt x="17" y="879"/>
                          <a:pt x="17" y="879"/>
                          <a:pt x="17" y="879"/>
                        </a:cubicBezTo>
                        <a:cubicBezTo>
                          <a:pt x="12" y="884"/>
                          <a:pt x="12" y="884"/>
                          <a:pt x="12" y="884"/>
                        </a:cubicBezTo>
                        <a:cubicBezTo>
                          <a:pt x="8" y="890"/>
                          <a:pt x="8" y="890"/>
                          <a:pt x="8" y="890"/>
                        </a:cubicBezTo>
                        <a:cubicBezTo>
                          <a:pt x="7" y="893"/>
                          <a:pt x="7" y="893"/>
                          <a:pt x="7" y="893"/>
                        </a:cubicBezTo>
                        <a:cubicBezTo>
                          <a:pt x="6" y="896"/>
                          <a:pt x="6" y="896"/>
                          <a:pt x="6" y="896"/>
                        </a:cubicBezTo>
                        <a:cubicBezTo>
                          <a:pt x="5" y="900"/>
                          <a:pt x="5" y="900"/>
                          <a:pt x="5" y="900"/>
                        </a:cubicBezTo>
                        <a:cubicBezTo>
                          <a:pt x="3" y="911"/>
                          <a:pt x="3" y="911"/>
                          <a:pt x="3" y="911"/>
                        </a:cubicBezTo>
                        <a:cubicBezTo>
                          <a:pt x="2" y="932"/>
                          <a:pt x="2" y="932"/>
                          <a:pt x="2" y="932"/>
                        </a:cubicBezTo>
                        <a:cubicBezTo>
                          <a:pt x="0" y="936"/>
                          <a:pt x="0" y="936"/>
                          <a:pt x="0" y="936"/>
                        </a:cubicBezTo>
                        <a:cubicBezTo>
                          <a:pt x="1" y="940"/>
                          <a:pt x="1" y="940"/>
                          <a:pt x="1" y="940"/>
                        </a:cubicBezTo>
                        <a:lnTo>
                          <a:pt x="2" y="944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41" name="Freeform 203">
                    <a:extLst>
                      <a:ext uri="{FF2B5EF4-FFF2-40B4-BE49-F238E27FC236}">
                        <a16:creationId xmlns:a16="http://schemas.microsoft.com/office/drawing/2014/main" id="{DBC69DE6-CD65-A59D-ADE6-743FCC9109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961887" y="3245282"/>
                    <a:ext cx="592457" cy="477346"/>
                  </a:xfrm>
                  <a:custGeom>
                    <a:avLst/>
                    <a:gdLst>
                      <a:gd name="T0" fmla="*/ 2435 w 3155"/>
                      <a:gd name="T1" fmla="*/ 2304 h 2542"/>
                      <a:gd name="T2" fmla="*/ 2373 w 3155"/>
                      <a:gd name="T3" fmla="*/ 2174 h 2542"/>
                      <a:gd name="T4" fmla="*/ 2207 w 3155"/>
                      <a:gd name="T5" fmla="*/ 1994 h 2542"/>
                      <a:gd name="T6" fmla="*/ 2175 w 3155"/>
                      <a:gd name="T7" fmla="*/ 1828 h 2542"/>
                      <a:gd name="T8" fmla="*/ 2013 w 3155"/>
                      <a:gd name="T9" fmla="*/ 1790 h 2542"/>
                      <a:gd name="T10" fmla="*/ 1747 w 3155"/>
                      <a:gd name="T11" fmla="*/ 1612 h 2542"/>
                      <a:gd name="T12" fmla="*/ 1743 w 3155"/>
                      <a:gd name="T13" fmla="*/ 1456 h 2542"/>
                      <a:gd name="T14" fmla="*/ 1891 w 3155"/>
                      <a:gd name="T15" fmla="*/ 1354 h 2542"/>
                      <a:gd name="T16" fmla="*/ 2051 w 3155"/>
                      <a:gd name="T17" fmla="*/ 1468 h 2542"/>
                      <a:gd name="T18" fmla="*/ 2263 w 3155"/>
                      <a:gd name="T19" fmla="*/ 1302 h 2542"/>
                      <a:gd name="T20" fmla="*/ 2457 w 3155"/>
                      <a:gd name="T21" fmla="*/ 1134 h 2542"/>
                      <a:gd name="T22" fmla="*/ 2647 w 3155"/>
                      <a:gd name="T23" fmla="*/ 1172 h 2542"/>
                      <a:gd name="T24" fmla="*/ 2723 w 3155"/>
                      <a:gd name="T25" fmla="*/ 1130 h 2542"/>
                      <a:gd name="T26" fmla="*/ 2759 w 3155"/>
                      <a:gd name="T27" fmla="*/ 1020 h 2542"/>
                      <a:gd name="T28" fmla="*/ 2881 w 3155"/>
                      <a:gd name="T29" fmla="*/ 970 h 2542"/>
                      <a:gd name="T30" fmla="*/ 2995 w 3155"/>
                      <a:gd name="T31" fmla="*/ 900 h 2542"/>
                      <a:gd name="T32" fmla="*/ 3073 w 3155"/>
                      <a:gd name="T33" fmla="*/ 714 h 2542"/>
                      <a:gd name="T34" fmla="*/ 3053 w 3155"/>
                      <a:gd name="T35" fmla="*/ 606 h 2542"/>
                      <a:gd name="T36" fmla="*/ 3135 w 3155"/>
                      <a:gd name="T37" fmla="*/ 574 h 2542"/>
                      <a:gd name="T38" fmla="*/ 3099 w 3155"/>
                      <a:gd name="T39" fmla="*/ 478 h 2542"/>
                      <a:gd name="T40" fmla="*/ 3119 w 3155"/>
                      <a:gd name="T41" fmla="*/ 282 h 2542"/>
                      <a:gd name="T42" fmla="*/ 3073 w 3155"/>
                      <a:gd name="T43" fmla="*/ 80 h 2542"/>
                      <a:gd name="T44" fmla="*/ 2857 w 3155"/>
                      <a:gd name="T45" fmla="*/ 32 h 2542"/>
                      <a:gd name="T46" fmla="*/ 2735 w 3155"/>
                      <a:gd name="T47" fmla="*/ 114 h 2542"/>
                      <a:gd name="T48" fmla="*/ 2597 w 3155"/>
                      <a:gd name="T49" fmla="*/ 400 h 2542"/>
                      <a:gd name="T50" fmla="*/ 2481 w 3155"/>
                      <a:gd name="T51" fmla="*/ 552 h 2542"/>
                      <a:gd name="T52" fmla="*/ 2269 w 3155"/>
                      <a:gd name="T53" fmla="*/ 584 h 2542"/>
                      <a:gd name="T54" fmla="*/ 2041 w 3155"/>
                      <a:gd name="T55" fmla="*/ 682 h 2542"/>
                      <a:gd name="T56" fmla="*/ 1923 w 3155"/>
                      <a:gd name="T57" fmla="*/ 504 h 2542"/>
                      <a:gd name="T58" fmla="*/ 1671 w 3155"/>
                      <a:gd name="T59" fmla="*/ 434 h 2542"/>
                      <a:gd name="T60" fmla="*/ 1603 w 3155"/>
                      <a:gd name="T61" fmla="*/ 600 h 2542"/>
                      <a:gd name="T62" fmla="*/ 1363 w 3155"/>
                      <a:gd name="T63" fmla="*/ 650 h 2542"/>
                      <a:gd name="T64" fmla="*/ 1219 w 3155"/>
                      <a:gd name="T65" fmla="*/ 728 h 2542"/>
                      <a:gd name="T66" fmla="*/ 1013 w 3155"/>
                      <a:gd name="T67" fmla="*/ 654 h 2542"/>
                      <a:gd name="T68" fmla="*/ 848 w 3155"/>
                      <a:gd name="T69" fmla="*/ 762 h 2542"/>
                      <a:gd name="T70" fmla="*/ 684 w 3155"/>
                      <a:gd name="T71" fmla="*/ 696 h 2542"/>
                      <a:gd name="T72" fmla="*/ 606 w 3155"/>
                      <a:gd name="T73" fmla="*/ 638 h 2542"/>
                      <a:gd name="T74" fmla="*/ 564 w 3155"/>
                      <a:gd name="T75" fmla="*/ 676 h 2542"/>
                      <a:gd name="T76" fmla="*/ 424 w 3155"/>
                      <a:gd name="T77" fmla="*/ 618 h 2542"/>
                      <a:gd name="T78" fmla="*/ 62 w 3155"/>
                      <a:gd name="T79" fmla="*/ 654 h 2542"/>
                      <a:gd name="T80" fmla="*/ 68 w 3155"/>
                      <a:gd name="T81" fmla="*/ 804 h 2542"/>
                      <a:gd name="T82" fmla="*/ 130 w 3155"/>
                      <a:gd name="T83" fmla="*/ 1002 h 2542"/>
                      <a:gd name="T84" fmla="*/ 280 w 3155"/>
                      <a:gd name="T85" fmla="*/ 1288 h 2542"/>
                      <a:gd name="T86" fmla="*/ 424 w 3155"/>
                      <a:gd name="T87" fmla="*/ 1370 h 2542"/>
                      <a:gd name="T88" fmla="*/ 480 w 3155"/>
                      <a:gd name="T89" fmla="*/ 1350 h 2542"/>
                      <a:gd name="T90" fmla="*/ 442 w 3155"/>
                      <a:gd name="T91" fmla="*/ 1516 h 2542"/>
                      <a:gd name="T92" fmla="*/ 548 w 3155"/>
                      <a:gd name="T93" fmla="*/ 1730 h 2542"/>
                      <a:gd name="T94" fmla="*/ 624 w 3155"/>
                      <a:gd name="T95" fmla="*/ 1782 h 2542"/>
                      <a:gd name="T96" fmla="*/ 732 w 3155"/>
                      <a:gd name="T97" fmla="*/ 1856 h 2542"/>
                      <a:gd name="T98" fmla="*/ 566 w 3155"/>
                      <a:gd name="T99" fmla="*/ 2036 h 2542"/>
                      <a:gd name="T100" fmla="*/ 458 w 3155"/>
                      <a:gd name="T101" fmla="*/ 2126 h 2542"/>
                      <a:gd name="T102" fmla="*/ 758 w 3155"/>
                      <a:gd name="T103" fmla="*/ 2274 h 2542"/>
                      <a:gd name="T104" fmla="*/ 1027 w 3155"/>
                      <a:gd name="T105" fmla="*/ 2190 h 2542"/>
                      <a:gd name="T106" fmla="*/ 1223 w 3155"/>
                      <a:gd name="T107" fmla="*/ 2338 h 2542"/>
                      <a:gd name="T108" fmla="*/ 1357 w 3155"/>
                      <a:gd name="T109" fmla="*/ 2482 h 2542"/>
                      <a:gd name="T110" fmla="*/ 1679 w 3155"/>
                      <a:gd name="T111" fmla="*/ 2462 h 2542"/>
                      <a:gd name="T112" fmla="*/ 1785 w 3155"/>
                      <a:gd name="T113" fmla="*/ 2526 h 2542"/>
                      <a:gd name="T114" fmla="*/ 1845 w 3155"/>
                      <a:gd name="T115" fmla="*/ 2290 h 2542"/>
                      <a:gd name="T116" fmla="*/ 1861 w 3155"/>
                      <a:gd name="T117" fmla="*/ 2138 h 2542"/>
                      <a:gd name="T118" fmla="*/ 2175 w 3155"/>
                      <a:gd name="T119" fmla="*/ 2282 h 25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3155" h="2542">
                        <a:moveTo>
                          <a:pt x="2339" y="2380"/>
                        </a:moveTo>
                        <a:lnTo>
                          <a:pt x="2351" y="2374"/>
                        </a:lnTo>
                        <a:lnTo>
                          <a:pt x="2361" y="2366"/>
                        </a:lnTo>
                        <a:lnTo>
                          <a:pt x="2365" y="2362"/>
                        </a:lnTo>
                        <a:lnTo>
                          <a:pt x="2367" y="2362"/>
                        </a:lnTo>
                        <a:lnTo>
                          <a:pt x="2379" y="2368"/>
                        </a:lnTo>
                        <a:lnTo>
                          <a:pt x="2387" y="2368"/>
                        </a:lnTo>
                        <a:lnTo>
                          <a:pt x="2391" y="2362"/>
                        </a:lnTo>
                        <a:lnTo>
                          <a:pt x="2393" y="2356"/>
                        </a:lnTo>
                        <a:lnTo>
                          <a:pt x="2391" y="2340"/>
                        </a:lnTo>
                        <a:lnTo>
                          <a:pt x="2393" y="2334"/>
                        </a:lnTo>
                        <a:lnTo>
                          <a:pt x="2399" y="2332"/>
                        </a:lnTo>
                        <a:lnTo>
                          <a:pt x="2409" y="2334"/>
                        </a:lnTo>
                        <a:lnTo>
                          <a:pt x="2437" y="2332"/>
                        </a:lnTo>
                        <a:lnTo>
                          <a:pt x="2447" y="2326"/>
                        </a:lnTo>
                        <a:lnTo>
                          <a:pt x="2449" y="2322"/>
                        </a:lnTo>
                        <a:lnTo>
                          <a:pt x="2447" y="2316"/>
                        </a:lnTo>
                        <a:lnTo>
                          <a:pt x="2435" y="2304"/>
                        </a:lnTo>
                        <a:lnTo>
                          <a:pt x="2425" y="2296"/>
                        </a:lnTo>
                        <a:lnTo>
                          <a:pt x="2415" y="2286"/>
                        </a:lnTo>
                        <a:lnTo>
                          <a:pt x="2411" y="2274"/>
                        </a:lnTo>
                        <a:lnTo>
                          <a:pt x="2409" y="2250"/>
                        </a:lnTo>
                        <a:lnTo>
                          <a:pt x="2407" y="2238"/>
                        </a:lnTo>
                        <a:lnTo>
                          <a:pt x="2395" y="2226"/>
                        </a:lnTo>
                        <a:lnTo>
                          <a:pt x="2387" y="2218"/>
                        </a:lnTo>
                        <a:lnTo>
                          <a:pt x="2365" y="2208"/>
                        </a:lnTo>
                        <a:lnTo>
                          <a:pt x="2361" y="2202"/>
                        </a:lnTo>
                        <a:lnTo>
                          <a:pt x="2357" y="2196"/>
                        </a:lnTo>
                        <a:lnTo>
                          <a:pt x="2355" y="2188"/>
                        </a:lnTo>
                        <a:lnTo>
                          <a:pt x="2353" y="2180"/>
                        </a:lnTo>
                        <a:lnTo>
                          <a:pt x="2353" y="2176"/>
                        </a:lnTo>
                        <a:lnTo>
                          <a:pt x="2353" y="2174"/>
                        </a:lnTo>
                        <a:lnTo>
                          <a:pt x="2355" y="2174"/>
                        </a:lnTo>
                        <a:lnTo>
                          <a:pt x="2355" y="2170"/>
                        </a:lnTo>
                        <a:lnTo>
                          <a:pt x="2361" y="2170"/>
                        </a:lnTo>
                        <a:lnTo>
                          <a:pt x="2373" y="2174"/>
                        </a:lnTo>
                        <a:lnTo>
                          <a:pt x="2379" y="2174"/>
                        </a:lnTo>
                        <a:lnTo>
                          <a:pt x="2383" y="2170"/>
                        </a:lnTo>
                        <a:lnTo>
                          <a:pt x="2385" y="2166"/>
                        </a:lnTo>
                        <a:lnTo>
                          <a:pt x="2385" y="2162"/>
                        </a:lnTo>
                        <a:lnTo>
                          <a:pt x="2383" y="2156"/>
                        </a:lnTo>
                        <a:lnTo>
                          <a:pt x="2379" y="2142"/>
                        </a:lnTo>
                        <a:lnTo>
                          <a:pt x="2371" y="2132"/>
                        </a:lnTo>
                        <a:lnTo>
                          <a:pt x="2363" y="2122"/>
                        </a:lnTo>
                        <a:lnTo>
                          <a:pt x="2345" y="2110"/>
                        </a:lnTo>
                        <a:lnTo>
                          <a:pt x="2335" y="2108"/>
                        </a:lnTo>
                        <a:lnTo>
                          <a:pt x="2303" y="2108"/>
                        </a:lnTo>
                        <a:lnTo>
                          <a:pt x="2293" y="2104"/>
                        </a:lnTo>
                        <a:lnTo>
                          <a:pt x="2283" y="2098"/>
                        </a:lnTo>
                        <a:lnTo>
                          <a:pt x="2277" y="2086"/>
                        </a:lnTo>
                        <a:lnTo>
                          <a:pt x="2273" y="2076"/>
                        </a:lnTo>
                        <a:lnTo>
                          <a:pt x="2267" y="2040"/>
                        </a:lnTo>
                        <a:lnTo>
                          <a:pt x="2225" y="2004"/>
                        </a:lnTo>
                        <a:lnTo>
                          <a:pt x="2207" y="1994"/>
                        </a:lnTo>
                        <a:lnTo>
                          <a:pt x="2201" y="1994"/>
                        </a:lnTo>
                        <a:lnTo>
                          <a:pt x="2195" y="1996"/>
                        </a:lnTo>
                        <a:lnTo>
                          <a:pt x="2187" y="1994"/>
                        </a:lnTo>
                        <a:lnTo>
                          <a:pt x="2175" y="1992"/>
                        </a:lnTo>
                        <a:lnTo>
                          <a:pt x="2137" y="1964"/>
                        </a:lnTo>
                        <a:lnTo>
                          <a:pt x="2135" y="1952"/>
                        </a:lnTo>
                        <a:lnTo>
                          <a:pt x="2137" y="1944"/>
                        </a:lnTo>
                        <a:lnTo>
                          <a:pt x="2139" y="1924"/>
                        </a:lnTo>
                        <a:lnTo>
                          <a:pt x="2139" y="1906"/>
                        </a:lnTo>
                        <a:lnTo>
                          <a:pt x="2141" y="1898"/>
                        </a:lnTo>
                        <a:lnTo>
                          <a:pt x="2147" y="1882"/>
                        </a:lnTo>
                        <a:lnTo>
                          <a:pt x="2149" y="1874"/>
                        </a:lnTo>
                        <a:lnTo>
                          <a:pt x="2147" y="1868"/>
                        </a:lnTo>
                        <a:lnTo>
                          <a:pt x="2147" y="1858"/>
                        </a:lnTo>
                        <a:lnTo>
                          <a:pt x="2147" y="1852"/>
                        </a:lnTo>
                        <a:lnTo>
                          <a:pt x="2149" y="1846"/>
                        </a:lnTo>
                        <a:lnTo>
                          <a:pt x="2167" y="1832"/>
                        </a:lnTo>
                        <a:lnTo>
                          <a:pt x="2175" y="1828"/>
                        </a:lnTo>
                        <a:lnTo>
                          <a:pt x="2185" y="1824"/>
                        </a:lnTo>
                        <a:lnTo>
                          <a:pt x="2195" y="1824"/>
                        </a:lnTo>
                        <a:lnTo>
                          <a:pt x="2203" y="1822"/>
                        </a:lnTo>
                        <a:lnTo>
                          <a:pt x="2207" y="1820"/>
                        </a:lnTo>
                        <a:lnTo>
                          <a:pt x="2211" y="1816"/>
                        </a:lnTo>
                        <a:lnTo>
                          <a:pt x="2213" y="1812"/>
                        </a:lnTo>
                        <a:lnTo>
                          <a:pt x="2209" y="1810"/>
                        </a:lnTo>
                        <a:lnTo>
                          <a:pt x="2203" y="1808"/>
                        </a:lnTo>
                        <a:lnTo>
                          <a:pt x="2191" y="1808"/>
                        </a:lnTo>
                        <a:lnTo>
                          <a:pt x="2185" y="1804"/>
                        </a:lnTo>
                        <a:lnTo>
                          <a:pt x="2183" y="1804"/>
                        </a:lnTo>
                        <a:lnTo>
                          <a:pt x="2181" y="1804"/>
                        </a:lnTo>
                        <a:lnTo>
                          <a:pt x="2181" y="1804"/>
                        </a:lnTo>
                        <a:lnTo>
                          <a:pt x="2179" y="1802"/>
                        </a:lnTo>
                        <a:lnTo>
                          <a:pt x="2173" y="1802"/>
                        </a:lnTo>
                        <a:lnTo>
                          <a:pt x="2079" y="1798"/>
                        </a:lnTo>
                        <a:lnTo>
                          <a:pt x="2043" y="1790"/>
                        </a:lnTo>
                        <a:lnTo>
                          <a:pt x="2013" y="1790"/>
                        </a:lnTo>
                        <a:lnTo>
                          <a:pt x="2007" y="1794"/>
                        </a:lnTo>
                        <a:lnTo>
                          <a:pt x="1997" y="1800"/>
                        </a:lnTo>
                        <a:lnTo>
                          <a:pt x="1987" y="1800"/>
                        </a:lnTo>
                        <a:lnTo>
                          <a:pt x="1977" y="1796"/>
                        </a:lnTo>
                        <a:lnTo>
                          <a:pt x="1963" y="1784"/>
                        </a:lnTo>
                        <a:lnTo>
                          <a:pt x="1879" y="1692"/>
                        </a:lnTo>
                        <a:lnTo>
                          <a:pt x="1865" y="1682"/>
                        </a:lnTo>
                        <a:lnTo>
                          <a:pt x="1853" y="1676"/>
                        </a:lnTo>
                        <a:lnTo>
                          <a:pt x="1837" y="1672"/>
                        </a:lnTo>
                        <a:lnTo>
                          <a:pt x="1825" y="1670"/>
                        </a:lnTo>
                        <a:lnTo>
                          <a:pt x="1795" y="1682"/>
                        </a:lnTo>
                        <a:lnTo>
                          <a:pt x="1789" y="1684"/>
                        </a:lnTo>
                        <a:lnTo>
                          <a:pt x="1787" y="1682"/>
                        </a:lnTo>
                        <a:lnTo>
                          <a:pt x="1783" y="1674"/>
                        </a:lnTo>
                        <a:lnTo>
                          <a:pt x="1781" y="1666"/>
                        </a:lnTo>
                        <a:lnTo>
                          <a:pt x="1777" y="1648"/>
                        </a:lnTo>
                        <a:lnTo>
                          <a:pt x="1755" y="1626"/>
                        </a:lnTo>
                        <a:lnTo>
                          <a:pt x="1747" y="1612"/>
                        </a:lnTo>
                        <a:lnTo>
                          <a:pt x="1751" y="1594"/>
                        </a:lnTo>
                        <a:lnTo>
                          <a:pt x="1757" y="1578"/>
                        </a:lnTo>
                        <a:lnTo>
                          <a:pt x="1767" y="1560"/>
                        </a:lnTo>
                        <a:lnTo>
                          <a:pt x="1779" y="1548"/>
                        </a:lnTo>
                        <a:lnTo>
                          <a:pt x="1783" y="1542"/>
                        </a:lnTo>
                        <a:lnTo>
                          <a:pt x="1785" y="1532"/>
                        </a:lnTo>
                        <a:lnTo>
                          <a:pt x="1785" y="1514"/>
                        </a:lnTo>
                        <a:lnTo>
                          <a:pt x="1789" y="1506"/>
                        </a:lnTo>
                        <a:lnTo>
                          <a:pt x="1793" y="1500"/>
                        </a:lnTo>
                        <a:lnTo>
                          <a:pt x="1793" y="1496"/>
                        </a:lnTo>
                        <a:lnTo>
                          <a:pt x="1785" y="1488"/>
                        </a:lnTo>
                        <a:lnTo>
                          <a:pt x="1781" y="1488"/>
                        </a:lnTo>
                        <a:lnTo>
                          <a:pt x="1761" y="1488"/>
                        </a:lnTo>
                        <a:lnTo>
                          <a:pt x="1757" y="1486"/>
                        </a:lnTo>
                        <a:lnTo>
                          <a:pt x="1753" y="1478"/>
                        </a:lnTo>
                        <a:lnTo>
                          <a:pt x="1749" y="1472"/>
                        </a:lnTo>
                        <a:lnTo>
                          <a:pt x="1743" y="1468"/>
                        </a:lnTo>
                        <a:lnTo>
                          <a:pt x="1743" y="1456"/>
                        </a:lnTo>
                        <a:lnTo>
                          <a:pt x="1745" y="1450"/>
                        </a:lnTo>
                        <a:lnTo>
                          <a:pt x="1747" y="1448"/>
                        </a:lnTo>
                        <a:lnTo>
                          <a:pt x="1761" y="1440"/>
                        </a:lnTo>
                        <a:lnTo>
                          <a:pt x="1799" y="1432"/>
                        </a:lnTo>
                        <a:lnTo>
                          <a:pt x="1809" y="1432"/>
                        </a:lnTo>
                        <a:lnTo>
                          <a:pt x="1825" y="1432"/>
                        </a:lnTo>
                        <a:lnTo>
                          <a:pt x="1863" y="1426"/>
                        </a:lnTo>
                        <a:lnTo>
                          <a:pt x="1869" y="1424"/>
                        </a:lnTo>
                        <a:lnTo>
                          <a:pt x="1871" y="1420"/>
                        </a:lnTo>
                        <a:lnTo>
                          <a:pt x="1875" y="1412"/>
                        </a:lnTo>
                        <a:lnTo>
                          <a:pt x="1875" y="1406"/>
                        </a:lnTo>
                        <a:lnTo>
                          <a:pt x="1865" y="1380"/>
                        </a:lnTo>
                        <a:lnTo>
                          <a:pt x="1863" y="1376"/>
                        </a:lnTo>
                        <a:lnTo>
                          <a:pt x="1865" y="1370"/>
                        </a:lnTo>
                        <a:lnTo>
                          <a:pt x="1869" y="1364"/>
                        </a:lnTo>
                        <a:lnTo>
                          <a:pt x="1875" y="1358"/>
                        </a:lnTo>
                        <a:lnTo>
                          <a:pt x="1881" y="1354"/>
                        </a:lnTo>
                        <a:lnTo>
                          <a:pt x="1891" y="1354"/>
                        </a:lnTo>
                        <a:lnTo>
                          <a:pt x="1903" y="1358"/>
                        </a:lnTo>
                        <a:lnTo>
                          <a:pt x="1931" y="1376"/>
                        </a:lnTo>
                        <a:lnTo>
                          <a:pt x="1953" y="1376"/>
                        </a:lnTo>
                        <a:lnTo>
                          <a:pt x="1957" y="1390"/>
                        </a:lnTo>
                        <a:lnTo>
                          <a:pt x="1949" y="1424"/>
                        </a:lnTo>
                        <a:lnTo>
                          <a:pt x="1947" y="1434"/>
                        </a:lnTo>
                        <a:lnTo>
                          <a:pt x="1947" y="1434"/>
                        </a:lnTo>
                        <a:lnTo>
                          <a:pt x="1949" y="1436"/>
                        </a:lnTo>
                        <a:lnTo>
                          <a:pt x="1951" y="1440"/>
                        </a:lnTo>
                        <a:lnTo>
                          <a:pt x="1957" y="1442"/>
                        </a:lnTo>
                        <a:lnTo>
                          <a:pt x="1967" y="1444"/>
                        </a:lnTo>
                        <a:lnTo>
                          <a:pt x="1973" y="1446"/>
                        </a:lnTo>
                        <a:lnTo>
                          <a:pt x="1991" y="1454"/>
                        </a:lnTo>
                        <a:lnTo>
                          <a:pt x="2005" y="1464"/>
                        </a:lnTo>
                        <a:lnTo>
                          <a:pt x="2011" y="1472"/>
                        </a:lnTo>
                        <a:lnTo>
                          <a:pt x="2021" y="1476"/>
                        </a:lnTo>
                        <a:lnTo>
                          <a:pt x="2031" y="1476"/>
                        </a:lnTo>
                        <a:lnTo>
                          <a:pt x="2051" y="1468"/>
                        </a:lnTo>
                        <a:lnTo>
                          <a:pt x="2071" y="1450"/>
                        </a:lnTo>
                        <a:lnTo>
                          <a:pt x="2079" y="1446"/>
                        </a:lnTo>
                        <a:lnTo>
                          <a:pt x="2085" y="1438"/>
                        </a:lnTo>
                        <a:lnTo>
                          <a:pt x="2089" y="1434"/>
                        </a:lnTo>
                        <a:lnTo>
                          <a:pt x="2091" y="1434"/>
                        </a:lnTo>
                        <a:lnTo>
                          <a:pt x="2091" y="1432"/>
                        </a:lnTo>
                        <a:lnTo>
                          <a:pt x="2095" y="1428"/>
                        </a:lnTo>
                        <a:lnTo>
                          <a:pt x="2097" y="1420"/>
                        </a:lnTo>
                        <a:lnTo>
                          <a:pt x="2097" y="1410"/>
                        </a:lnTo>
                        <a:lnTo>
                          <a:pt x="2097" y="1402"/>
                        </a:lnTo>
                        <a:lnTo>
                          <a:pt x="2099" y="1392"/>
                        </a:lnTo>
                        <a:lnTo>
                          <a:pt x="2103" y="1382"/>
                        </a:lnTo>
                        <a:lnTo>
                          <a:pt x="2111" y="1372"/>
                        </a:lnTo>
                        <a:lnTo>
                          <a:pt x="2123" y="1362"/>
                        </a:lnTo>
                        <a:lnTo>
                          <a:pt x="2145" y="1346"/>
                        </a:lnTo>
                        <a:lnTo>
                          <a:pt x="2177" y="1330"/>
                        </a:lnTo>
                        <a:lnTo>
                          <a:pt x="2237" y="1316"/>
                        </a:lnTo>
                        <a:lnTo>
                          <a:pt x="2263" y="1302"/>
                        </a:lnTo>
                        <a:lnTo>
                          <a:pt x="2307" y="1286"/>
                        </a:lnTo>
                        <a:lnTo>
                          <a:pt x="2387" y="1274"/>
                        </a:lnTo>
                        <a:lnTo>
                          <a:pt x="2411" y="1266"/>
                        </a:lnTo>
                        <a:lnTo>
                          <a:pt x="2425" y="1248"/>
                        </a:lnTo>
                        <a:lnTo>
                          <a:pt x="2427" y="1228"/>
                        </a:lnTo>
                        <a:lnTo>
                          <a:pt x="2423" y="1214"/>
                        </a:lnTo>
                        <a:lnTo>
                          <a:pt x="2419" y="1206"/>
                        </a:lnTo>
                        <a:lnTo>
                          <a:pt x="2419" y="1202"/>
                        </a:lnTo>
                        <a:lnTo>
                          <a:pt x="2419" y="1196"/>
                        </a:lnTo>
                        <a:lnTo>
                          <a:pt x="2421" y="1184"/>
                        </a:lnTo>
                        <a:lnTo>
                          <a:pt x="2427" y="1174"/>
                        </a:lnTo>
                        <a:lnTo>
                          <a:pt x="2431" y="1168"/>
                        </a:lnTo>
                        <a:lnTo>
                          <a:pt x="2443" y="1160"/>
                        </a:lnTo>
                        <a:lnTo>
                          <a:pt x="2449" y="1152"/>
                        </a:lnTo>
                        <a:lnTo>
                          <a:pt x="2451" y="1150"/>
                        </a:lnTo>
                        <a:lnTo>
                          <a:pt x="2451" y="1144"/>
                        </a:lnTo>
                        <a:lnTo>
                          <a:pt x="2453" y="1140"/>
                        </a:lnTo>
                        <a:lnTo>
                          <a:pt x="2457" y="1134"/>
                        </a:lnTo>
                        <a:lnTo>
                          <a:pt x="2459" y="1130"/>
                        </a:lnTo>
                        <a:lnTo>
                          <a:pt x="2463" y="1126"/>
                        </a:lnTo>
                        <a:lnTo>
                          <a:pt x="2473" y="1128"/>
                        </a:lnTo>
                        <a:lnTo>
                          <a:pt x="2485" y="1132"/>
                        </a:lnTo>
                        <a:lnTo>
                          <a:pt x="2521" y="1156"/>
                        </a:lnTo>
                        <a:lnTo>
                          <a:pt x="2535" y="1162"/>
                        </a:lnTo>
                        <a:lnTo>
                          <a:pt x="2545" y="1164"/>
                        </a:lnTo>
                        <a:lnTo>
                          <a:pt x="2555" y="1164"/>
                        </a:lnTo>
                        <a:lnTo>
                          <a:pt x="2559" y="1166"/>
                        </a:lnTo>
                        <a:lnTo>
                          <a:pt x="2573" y="1182"/>
                        </a:lnTo>
                        <a:lnTo>
                          <a:pt x="2587" y="1192"/>
                        </a:lnTo>
                        <a:lnTo>
                          <a:pt x="2603" y="1200"/>
                        </a:lnTo>
                        <a:lnTo>
                          <a:pt x="2639" y="1208"/>
                        </a:lnTo>
                        <a:lnTo>
                          <a:pt x="2663" y="1202"/>
                        </a:lnTo>
                        <a:lnTo>
                          <a:pt x="2665" y="1192"/>
                        </a:lnTo>
                        <a:lnTo>
                          <a:pt x="2663" y="1190"/>
                        </a:lnTo>
                        <a:lnTo>
                          <a:pt x="2661" y="1182"/>
                        </a:lnTo>
                        <a:lnTo>
                          <a:pt x="2647" y="1172"/>
                        </a:lnTo>
                        <a:lnTo>
                          <a:pt x="2643" y="1166"/>
                        </a:lnTo>
                        <a:lnTo>
                          <a:pt x="2641" y="1160"/>
                        </a:lnTo>
                        <a:lnTo>
                          <a:pt x="2643" y="1156"/>
                        </a:lnTo>
                        <a:lnTo>
                          <a:pt x="2647" y="1152"/>
                        </a:lnTo>
                        <a:lnTo>
                          <a:pt x="2653" y="1150"/>
                        </a:lnTo>
                        <a:lnTo>
                          <a:pt x="2661" y="1152"/>
                        </a:lnTo>
                        <a:lnTo>
                          <a:pt x="2675" y="1156"/>
                        </a:lnTo>
                        <a:lnTo>
                          <a:pt x="2683" y="1158"/>
                        </a:lnTo>
                        <a:lnTo>
                          <a:pt x="2689" y="1160"/>
                        </a:lnTo>
                        <a:lnTo>
                          <a:pt x="2695" y="1164"/>
                        </a:lnTo>
                        <a:lnTo>
                          <a:pt x="2703" y="1176"/>
                        </a:lnTo>
                        <a:lnTo>
                          <a:pt x="2707" y="1176"/>
                        </a:lnTo>
                        <a:lnTo>
                          <a:pt x="2713" y="1172"/>
                        </a:lnTo>
                        <a:lnTo>
                          <a:pt x="2717" y="1162"/>
                        </a:lnTo>
                        <a:lnTo>
                          <a:pt x="2717" y="1154"/>
                        </a:lnTo>
                        <a:lnTo>
                          <a:pt x="2717" y="1138"/>
                        </a:lnTo>
                        <a:lnTo>
                          <a:pt x="2719" y="1132"/>
                        </a:lnTo>
                        <a:lnTo>
                          <a:pt x="2723" y="1130"/>
                        </a:lnTo>
                        <a:lnTo>
                          <a:pt x="2731" y="1130"/>
                        </a:lnTo>
                        <a:lnTo>
                          <a:pt x="2737" y="1124"/>
                        </a:lnTo>
                        <a:lnTo>
                          <a:pt x="2741" y="1116"/>
                        </a:lnTo>
                        <a:lnTo>
                          <a:pt x="2743" y="1106"/>
                        </a:lnTo>
                        <a:lnTo>
                          <a:pt x="2743" y="1096"/>
                        </a:lnTo>
                        <a:lnTo>
                          <a:pt x="2737" y="1088"/>
                        </a:lnTo>
                        <a:lnTo>
                          <a:pt x="2723" y="1076"/>
                        </a:lnTo>
                        <a:lnTo>
                          <a:pt x="2721" y="1072"/>
                        </a:lnTo>
                        <a:lnTo>
                          <a:pt x="2721" y="1066"/>
                        </a:lnTo>
                        <a:lnTo>
                          <a:pt x="2721" y="1062"/>
                        </a:lnTo>
                        <a:lnTo>
                          <a:pt x="2717" y="1058"/>
                        </a:lnTo>
                        <a:lnTo>
                          <a:pt x="2705" y="1048"/>
                        </a:lnTo>
                        <a:lnTo>
                          <a:pt x="2703" y="1042"/>
                        </a:lnTo>
                        <a:lnTo>
                          <a:pt x="2703" y="1036"/>
                        </a:lnTo>
                        <a:lnTo>
                          <a:pt x="2709" y="1032"/>
                        </a:lnTo>
                        <a:lnTo>
                          <a:pt x="2721" y="1028"/>
                        </a:lnTo>
                        <a:lnTo>
                          <a:pt x="2753" y="1020"/>
                        </a:lnTo>
                        <a:lnTo>
                          <a:pt x="2759" y="1020"/>
                        </a:lnTo>
                        <a:lnTo>
                          <a:pt x="2765" y="1024"/>
                        </a:lnTo>
                        <a:lnTo>
                          <a:pt x="2769" y="1030"/>
                        </a:lnTo>
                        <a:lnTo>
                          <a:pt x="2769" y="1040"/>
                        </a:lnTo>
                        <a:lnTo>
                          <a:pt x="2771" y="1048"/>
                        </a:lnTo>
                        <a:lnTo>
                          <a:pt x="2773" y="1056"/>
                        </a:lnTo>
                        <a:lnTo>
                          <a:pt x="2775" y="1060"/>
                        </a:lnTo>
                        <a:lnTo>
                          <a:pt x="2779" y="1060"/>
                        </a:lnTo>
                        <a:lnTo>
                          <a:pt x="2819" y="1044"/>
                        </a:lnTo>
                        <a:lnTo>
                          <a:pt x="2835" y="1044"/>
                        </a:lnTo>
                        <a:lnTo>
                          <a:pt x="2853" y="1050"/>
                        </a:lnTo>
                        <a:lnTo>
                          <a:pt x="2861" y="1048"/>
                        </a:lnTo>
                        <a:lnTo>
                          <a:pt x="2871" y="1036"/>
                        </a:lnTo>
                        <a:lnTo>
                          <a:pt x="2877" y="1032"/>
                        </a:lnTo>
                        <a:lnTo>
                          <a:pt x="2883" y="1028"/>
                        </a:lnTo>
                        <a:lnTo>
                          <a:pt x="2883" y="1020"/>
                        </a:lnTo>
                        <a:lnTo>
                          <a:pt x="2883" y="1000"/>
                        </a:lnTo>
                        <a:lnTo>
                          <a:pt x="2885" y="988"/>
                        </a:lnTo>
                        <a:lnTo>
                          <a:pt x="2881" y="970"/>
                        </a:lnTo>
                        <a:lnTo>
                          <a:pt x="2883" y="964"/>
                        </a:lnTo>
                        <a:lnTo>
                          <a:pt x="2889" y="958"/>
                        </a:lnTo>
                        <a:lnTo>
                          <a:pt x="2893" y="958"/>
                        </a:lnTo>
                        <a:lnTo>
                          <a:pt x="2901" y="958"/>
                        </a:lnTo>
                        <a:lnTo>
                          <a:pt x="2909" y="964"/>
                        </a:lnTo>
                        <a:lnTo>
                          <a:pt x="2927" y="976"/>
                        </a:lnTo>
                        <a:lnTo>
                          <a:pt x="2933" y="978"/>
                        </a:lnTo>
                        <a:lnTo>
                          <a:pt x="2939" y="974"/>
                        </a:lnTo>
                        <a:lnTo>
                          <a:pt x="2947" y="960"/>
                        </a:lnTo>
                        <a:lnTo>
                          <a:pt x="2949" y="952"/>
                        </a:lnTo>
                        <a:lnTo>
                          <a:pt x="2951" y="934"/>
                        </a:lnTo>
                        <a:lnTo>
                          <a:pt x="2953" y="930"/>
                        </a:lnTo>
                        <a:lnTo>
                          <a:pt x="2963" y="926"/>
                        </a:lnTo>
                        <a:lnTo>
                          <a:pt x="2983" y="928"/>
                        </a:lnTo>
                        <a:lnTo>
                          <a:pt x="2993" y="928"/>
                        </a:lnTo>
                        <a:lnTo>
                          <a:pt x="3001" y="922"/>
                        </a:lnTo>
                        <a:lnTo>
                          <a:pt x="3001" y="912"/>
                        </a:lnTo>
                        <a:lnTo>
                          <a:pt x="2995" y="900"/>
                        </a:lnTo>
                        <a:lnTo>
                          <a:pt x="2991" y="896"/>
                        </a:lnTo>
                        <a:lnTo>
                          <a:pt x="2987" y="896"/>
                        </a:lnTo>
                        <a:lnTo>
                          <a:pt x="2983" y="898"/>
                        </a:lnTo>
                        <a:lnTo>
                          <a:pt x="2979" y="900"/>
                        </a:lnTo>
                        <a:lnTo>
                          <a:pt x="2975" y="896"/>
                        </a:lnTo>
                        <a:lnTo>
                          <a:pt x="2975" y="890"/>
                        </a:lnTo>
                        <a:lnTo>
                          <a:pt x="2975" y="884"/>
                        </a:lnTo>
                        <a:lnTo>
                          <a:pt x="2973" y="876"/>
                        </a:lnTo>
                        <a:lnTo>
                          <a:pt x="2975" y="868"/>
                        </a:lnTo>
                        <a:lnTo>
                          <a:pt x="2979" y="862"/>
                        </a:lnTo>
                        <a:lnTo>
                          <a:pt x="2995" y="856"/>
                        </a:lnTo>
                        <a:lnTo>
                          <a:pt x="2987" y="838"/>
                        </a:lnTo>
                        <a:lnTo>
                          <a:pt x="3005" y="824"/>
                        </a:lnTo>
                        <a:lnTo>
                          <a:pt x="3025" y="810"/>
                        </a:lnTo>
                        <a:lnTo>
                          <a:pt x="3033" y="798"/>
                        </a:lnTo>
                        <a:lnTo>
                          <a:pt x="3071" y="734"/>
                        </a:lnTo>
                        <a:lnTo>
                          <a:pt x="3073" y="722"/>
                        </a:lnTo>
                        <a:lnTo>
                          <a:pt x="3073" y="714"/>
                        </a:lnTo>
                        <a:lnTo>
                          <a:pt x="3069" y="706"/>
                        </a:lnTo>
                        <a:lnTo>
                          <a:pt x="3071" y="700"/>
                        </a:lnTo>
                        <a:lnTo>
                          <a:pt x="3073" y="694"/>
                        </a:lnTo>
                        <a:lnTo>
                          <a:pt x="3079" y="690"/>
                        </a:lnTo>
                        <a:lnTo>
                          <a:pt x="3083" y="684"/>
                        </a:lnTo>
                        <a:lnTo>
                          <a:pt x="3085" y="678"/>
                        </a:lnTo>
                        <a:lnTo>
                          <a:pt x="3087" y="674"/>
                        </a:lnTo>
                        <a:lnTo>
                          <a:pt x="3087" y="668"/>
                        </a:lnTo>
                        <a:lnTo>
                          <a:pt x="3085" y="664"/>
                        </a:lnTo>
                        <a:lnTo>
                          <a:pt x="3079" y="654"/>
                        </a:lnTo>
                        <a:lnTo>
                          <a:pt x="3079" y="650"/>
                        </a:lnTo>
                        <a:lnTo>
                          <a:pt x="3081" y="628"/>
                        </a:lnTo>
                        <a:lnTo>
                          <a:pt x="3079" y="624"/>
                        </a:lnTo>
                        <a:lnTo>
                          <a:pt x="3075" y="618"/>
                        </a:lnTo>
                        <a:lnTo>
                          <a:pt x="3067" y="616"/>
                        </a:lnTo>
                        <a:lnTo>
                          <a:pt x="3059" y="614"/>
                        </a:lnTo>
                        <a:lnTo>
                          <a:pt x="3055" y="610"/>
                        </a:lnTo>
                        <a:lnTo>
                          <a:pt x="3053" y="606"/>
                        </a:lnTo>
                        <a:lnTo>
                          <a:pt x="3057" y="600"/>
                        </a:lnTo>
                        <a:lnTo>
                          <a:pt x="3065" y="600"/>
                        </a:lnTo>
                        <a:lnTo>
                          <a:pt x="3075" y="600"/>
                        </a:lnTo>
                        <a:lnTo>
                          <a:pt x="3083" y="602"/>
                        </a:lnTo>
                        <a:lnTo>
                          <a:pt x="3089" y="606"/>
                        </a:lnTo>
                        <a:lnTo>
                          <a:pt x="3095" y="610"/>
                        </a:lnTo>
                        <a:lnTo>
                          <a:pt x="3103" y="614"/>
                        </a:lnTo>
                        <a:lnTo>
                          <a:pt x="3111" y="616"/>
                        </a:lnTo>
                        <a:lnTo>
                          <a:pt x="3121" y="616"/>
                        </a:lnTo>
                        <a:lnTo>
                          <a:pt x="3131" y="612"/>
                        </a:lnTo>
                        <a:lnTo>
                          <a:pt x="3139" y="608"/>
                        </a:lnTo>
                        <a:lnTo>
                          <a:pt x="3147" y="602"/>
                        </a:lnTo>
                        <a:lnTo>
                          <a:pt x="3151" y="598"/>
                        </a:lnTo>
                        <a:lnTo>
                          <a:pt x="3155" y="584"/>
                        </a:lnTo>
                        <a:lnTo>
                          <a:pt x="3147" y="580"/>
                        </a:lnTo>
                        <a:lnTo>
                          <a:pt x="3143" y="580"/>
                        </a:lnTo>
                        <a:lnTo>
                          <a:pt x="3137" y="578"/>
                        </a:lnTo>
                        <a:lnTo>
                          <a:pt x="3135" y="574"/>
                        </a:lnTo>
                        <a:lnTo>
                          <a:pt x="3137" y="568"/>
                        </a:lnTo>
                        <a:lnTo>
                          <a:pt x="3143" y="564"/>
                        </a:lnTo>
                        <a:lnTo>
                          <a:pt x="3149" y="560"/>
                        </a:lnTo>
                        <a:lnTo>
                          <a:pt x="3153" y="554"/>
                        </a:lnTo>
                        <a:lnTo>
                          <a:pt x="3153" y="548"/>
                        </a:lnTo>
                        <a:lnTo>
                          <a:pt x="3149" y="540"/>
                        </a:lnTo>
                        <a:lnTo>
                          <a:pt x="3143" y="536"/>
                        </a:lnTo>
                        <a:lnTo>
                          <a:pt x="3141" y="530"/>
                        </a:lnTo>
                        <a:lnTo>
                          <a:pt x="3139" y="524"/>
                        </a:lnTo>
                        <a:lnTo>
                          <a:pt x="3139" y="514"/>
                        </a:lnTo>
                        <a:lnTo>
                          <a:pt x="3137" y="506"/>
                        </a:lnTo>
                        <a:lnTo>
                          <a:pt x="3133" y="500"/>
                        </a:lnTo>
                        <a:lnTo>
                          <a:pt x="3129" y="488"/>
                        </a:lnTo>
                        <a:lnTo>
                          <a:pt x="3127" y="486"/>
                        </a:lnTo>
                        <a:lnTo>
                          <a:pt x="3123" y="482"/>
                        </a:lnTo>
                        <a:lnTo>
                          <a:pt x="3107" y="482"/>
                        </a:lnTo>
                        <a:lnTo>
                          <a:pt x="3103" y="478"/>
                        </a:lnTo>
                        <a:lnTo>
                          <a:pt x="3099" y="478"/>
                        </a:lnTo>
                        <a:lnTo>
                          <a:pt x="3095" y="470"/>
                        </a:lnTo>
                        <a:lnTo>
                          <a:pt x="3093" y="462"/>
                        </a:lnTo>
                        <a:lnTo>
                          <a:pt x="3097" y="456"/>
                        </a:lnTo>
                        <a:lnTo>
                          <a:pt x="3103" y="454"/>
                        </a:lnTo>
                        <a:lnTo>
                          <a:pt x="3107" y="456"/>
                        </a:lnTo>
                        <a:lnTo>
                          <a:pt x="3115" y="460"/>
                        </a:lnTo>
                        <a:lnTo>
                          <a:pt x="3121" y="462"/>
                        </a:lnTo>
                        <a:lnTo>
                          <a:pt x="3123" y="460"/>
                        </a:lnTo>
                        <a:lnTo>
                          <a:pt x="3125" y="454"/>
                        </a:lnTo>
                        <a:lnTo>
                          <a:pt x="3125" y="452"/>
                        </a:lnTo>
                        <a:lnTo>
                          <a:pt x="3129" y="414"/>
                        </a:lnTo>
                        <a:lnTo>
                          <a:pt x="3131" y="406"/>
                        </a:lnTo>
                        <a:lnTo>
                          <a:pt x="3141" y="394"/>
                        </a:lnTo>
                        <a:lnTo>
                          <a:pt x="3141" y="384"/>
                        </a:lnTo>
                        <a:lnTo>
                          <a:pt x="3141" y="366"/>
                        </a:lnTo>
                        <a:lnTo>
                          <a:pt x="3139" y="348"/>
                        </a:lnTo>
                        <a:lnTo>
                          <a:pt x="3127" y="298"/>
                        </a:lnTo>
                        <a:lnTo>
                          <a:pt x="3119" y="282"/>
                        </a:lnTo>
                        <a:lnTo>
                          <a:pt x="3117" y="272"/>
                        </a:lnTo>
                        <a:lnTo>
                          <a:pt x="3111" y="270"/>
                        </a:lnTo>
                        <a:lnTo>
                          <a:pt x="3085" y="242"/>
                        </a:lnTo>
                        <a:lnTo>
                          <a:pt x="3081" y="240"/>
                        </a:lnTo>
                        <a:lnTo>
                          <a:pt x="3077" y="238"/>
                        </a:lnTo>
                        <a:lnTo>
                          <a:pt x="3073" y="236"/>
                        </a:lnTo>
                        <a:lnTo>
                          <a:pt x="3071" y="232"/>
                        </a:lnTo>
                        <a:lnTo>
                          <a:pt x="3069" y="228"/>
                        </a:lnTo>
                        <a:lnTo>
                          <a:pt x="3071" y="216"/>
                        </a:lnTo>
                        <a:lnTo>
                          <a:pt x="3071" y="212"/>
                        </a:lnTo>
                        <a:lnTo>
                          <a:pt x="3065" y="194"/>
                        </a:lnTo>
                        <a:lnTo>
                          <a:pt x="3065" y="186"/>
                        </a:lnTo>
                        <a:lnTo>
                          <a:pt x="3065" y="152"/>
                        </a:lnTo>
                        <a:lnTo>
                          <a:pt x="3067" y="142"/>
                        </a:lnTo>
                        <a:lnTo>
                          <a:pt x="3071" y="138"/>
                        </a:lnTo>
                        <a:lnTo>
                          <a:pt x="3075" y="130"/>
                        </a:lnTo>
                        <a:lnTo>
                          <a:pt x="3075" y="122"/>
                        </a:lnTo>
                        <a:lnTo>
                          <a:pt x="3073" y="80"/>
                        </a:lnTo>
                        <a:lnTo>
                          <a:pt x="3071" y="70"/>
                        </a:lnTo>
                        <a:lnTo>
                          <a:pt x="3065" y="62"/>
                        </a:lnTo>
                        <a:lnTo>
                          <a:pt x="3057" y="58"/>
                        </a:lnTo>
                        <a:lnTo>
                          <a:pt x="3049" y="56"/>
                        </a:lnTo>
                        <a:lnTo>
                          <a:pt x="3033" y="52"/>
                        </a:lnTo>
                        <a:lnTo>
                          <a:pt x="3003" y="58"/>
                        </a:lnTo>
                        <a:lnTo>
                          <a:pt x="2987" y="50"/>
                        </a:lnTo>
                        <a:lnTo>
                          <a:pt x="2947" y="42"/>
                        </a:lnTo>
                        <a:lnTo>
                          <a:pt x="2939" y="34"/>
                        </a:lnTo>
                        <a:lnTo>
                          <a:pt x="2935" y="26"/>
                        </a:lnTo>
                        <a:lnTo>
                          <a:pt x="2925" y="14"/>
                        </a:lnTo>
                        <a:lnTo>
                          <a:pt x="2917" y="10"/>
                        </a:lnTo>
                        <a:lnTo>
                          <a:pt x="2913" y="6"/>
                        </a:lnTo>
                        <a:lnTo>
                          <a:pt x="2905" y="6"/>
                        </a:lnTo>
                        <a:lnTo>
                          <a:pt x="2901" y="4"/>
                        </a:lnTo>
                        <a:lnTo>
                          <a:pt x="2893" y="0"/>
                        </a:lnTo>
                        <a:lnTo>
                          <a:pt x="2885" y="6"/>
                        </a:lnTo>
                        <a:lnTo>
                          <a:pt x="2857" y="32"/>
                        </a:lnTo>
                        <a:lnTo>
                          <a:pt x="2849" y="44"/>
                        </a:lnTo>
                        <a:lnTo>
                          <a:pt x="2847" y="56"/>
                        </a:lnTo>
                        <a:lnTo>
                          <a:pt x="2847" y="62"/>
                        </a:lnTo>
                        <a:lnTo>
                          <a:pt x="2837" y="68"/>
                        </a:lnTo>
                        <a:lnTo>
                          <a:pt x="2833" y="72"/>
                        </a:lnTo>
                        <a:lnTo>
                          <a:pt x="2831" y="92"/>
                        </a:lnTo>
                        <a:lnTo>
                          <a:pt x="2825" y="102"/>
                        </a:lnTo>
                        <a:lnTo>
                          <a:pt x="2815" y="108"/>
                        </a:lnTo>
                        <a:lnTo>
                          <a:pt x="2805" y="108"/>
                        </a:lnTo>
                        <a:lnTo>
                          <a:pt x="2793" y="104"/>
                        </a:lnTo>
                        <a:lnTo>
                          <a:pt x="2785" y="98"/>
                        </a:lnTo>
                        <a:lnTo>
                          <a:pt x="2779" y="98"/>
                        </a:lnTo>
                        <a:lnTo>
                          <a:pt x="2773" y="100"/>
                        </a:lnTo>
                        <a:lnTo>
                          <a:pt x="2769" y="104"/>
                        </a:lnTo>
                        <a:lnTo>
                          <a:pt x="2767" y="104"/>
                        </a:lnTo>
                        <a:lnTo>
                          <a:pt x="2751" y="106"/>
                        </a:lnTo>
                        <a:lnTo>
                          <a:pt x="2743" y="108"/>
                        </a:lnTo>
                        <a:lnTo>
                          <a:pt x="2735" y="114"/>
                        </a:lnTo>
                        <a:lnTo>
                          <a:pt x="2729" y="134"/>
                        </a:lnTo>
                        <a:lnTo>
                          <a:pt x="2729" y="148"/>
                        </a:lnTo>
                        <a:lnTo>
                          <a:pt x="2719" y="192"/>
                        </a:lnTo>
                        <a:lnTo>
                          <a:pt x="2715" y="198"/>
                        </a:lnTo>
                        <a:lnTo>
                          <a:pt x="2709" y="200"/>
                        </a:lnTo>
                        <a:lnTo>
                          <a:pt x="2693" y="192"/>
                        </a:lnTo>
                        <a:lnTo>
                          <a:pt x="2685" y="192"/>
                        </a:lnTo>
                        <a:lnTo>
                          <a:pt x="2663" y="200"/>
                        </a:lnTo>
                        <a:lnTo>
                          <a:pt x="2655" y="206"/>
                        </a:lnTo>
                        <a:lnTo>
                          <a:pt x="2639" y="224"/>
                        </a:lnTo>
                        <a:lnTo>
                          <a:pt x="2623" y="246"/>
                        </a:lnTo>
                        <a:lnTo>
                          <a:pt x="2619" y="258"/>
                        </a:lnTo>
                        <a:lnTo>
                          <a:pt x="2617" y="270"/>
                        </a:lnTo>
                        <a:lnTo>
                          <a:pt x="2621" y="350"/>
                        </a:lnTo>
                        <a:lnTo>
                          <a:pt x="2619" y="360"/>
                        </a:lnTo>
                        <a:lnTo>
                          <a:pt x="2615" y="370"/>
                        </a:lnTo>
                        <a:lnTo>
                          <a:pt x="2607" y="378"/>
                        </a:lnTo>
                        <a:lnTo>
                          <a:pt x="2597" y="400"/>
                        </a:lnTo>
                        <a:lnTo>
                          <a:pt x="2591" y="408"/>
                        </a:lnTo>
                        <a:lnTo>
                          <a:pt x="2587" y="412"/>
                        </a:lnTo>
                        <a:lnTo>
                          <a:pt x="2585" y="416"/>
                        </a:lnTo>
                        <a:lnTo>
                          <a:pt x="2587" y="422"/>
                        </a:lnTo>
                        <a:lnTo>
                          <a:pt x="2591" y="428"/>
                        </a:lnTo>
                        <a:lnTo>
                          <a:pt x="2591" y="440"/>
                        </a:lnTo>
                        <a:lnTo>
                          <a:pt x="2585" y="474"/>
                        </a:lnTo>
                        <a:lnTo>
                          <a:pt x="2587" y="498"/>
                        </a:lnTo>
                        <a:lnTo>
                          <a:pt x="2577" y="526"/>
                        </a:lnTo>
                        <a:lnTo>
                          <a:pt x="2575" y="536"/>
                        </a:lnTo>
                        <a:lnTo>
                          <a:pt x="2573" y="552"/>
                        </a:lnTo>
                        <a:lnTo>
                          <a:pt x="2569" y="558"/>
                        </a:lnTo>
                        <a:lnTo>
                          <a:pt x="2561" y="562"/>
                        </a:lnTo>
                        <a:lnTo>
                          <a:pt x="2549" y="560"/>
                        </a:lnTo>
                        <a:lnTo>
                          <a:pt x="2513" y="546"/>
                        </a:lnTo>
                        <a:lnTo>
                          <a:pt x="2487" y="540"/>
                        </a:lnTo>
                        <a:lnTo>
                          <a:pt x="2481" y="540"/>
                        </a:lnTo>
                        <a:lnTo>
                          <a:pt x="2481" y="552"/>
                        </a:lnTo>
                        <a:lnTo>
                          <a:pt x="2471" y="568"/>
                        </a:lnTo>
                        <a:lnTo>
                          <a:pt x="2465" y="578"/>
                        </a:lnTo>
                        <a:lnTo>
                          <a:pt x="2463" y="584"/>
                        </a:lnTo>
                        <a:lnTo>
                          <a:pt x="2465" y="598"/>
                        </a:lnTo>
                        <a:lnTo>
                          <a:pt x="2463" y="604"/>
                        </a:lnTo>
                        <a:lnTo>
                          <a:pt x="2411" y="586"/>
                        </a:lnTo>
                        <a:lnTo>
                          <a:pt x="2389" y="570"/>
                        </a:lnTo>
                        <a:lnTo>
                          <a:pt x="2379" y="564"/>
                        </a:lnTo>
                        <a:lnTo>
                          <a:pt x="2371" y="562"/>
                        </a:lnTo>
                        <a:lnTo>
                          <a:pt x="2363" y="562"/>
                        </a:lnTo>
                        <a:lnTo>
                          <a:pt x="2359" y="566"/>
                        </a:lnTo>
                        <a:lnTo>
                          <a:pt x="2351" y="582"/>
                        </a:lnTo>
                        <a:lnTo>
                          <a:pt x="2333" y="592"/>
                        </a:lnTo>
                        <a:lnTo>
                          <a:pt x="2327" y="592"/>
                        </a:lnTo>
                        <a:lnTo>
                          <a:pt x="2311" y="596"/>
                        </a:lnTo>
                        <a:lnTo>
                          <a:pt x="2299" y="596"/>
                        </a:lnTo>
                        <a:lnTo>
                          <a:pt x="2283" y="590"/>
                        </a:lnTo>
                        <a:lnTo>
                          <a:pt x="2269" y="584"/>
                        </a:lnTo>
                        <a:lnTo>
                          <a:pt x="2253" y="584"/>
                        </a:lnTo>
                        <a:lnTo>
                          <a:pt x="2221" y="618"/>
                        </a:lnTo>
                        <a:lnTo>
                          <a:pt x="2197" y="638"/>
                        </a:lnTo>
                        <a:lnTo>
                          <a:pt x="2191" y="644"/>
                        </a:lnTo>
                        <a:lnTo>
                          <a:pt x="2185" y="672"/>
                        </a:lnTo>
                        <a:lnTo>
                          <a:pt x="2187" y="698"/>
                        </a:lnTo>
                        <a:lnTo>
                          <a:pt x="2179" y="702"/>
                        </a:lnTo>
                        <a:lnTo>
                          <a:pt x="2173" y="706"/>
                        </a:lnTo>
                        <a:lnTo>
                          <a:pt x="2171" y="712"/>
                        </a:lnTo>
                        <a:lnTo>
                          <a:pt x="2169" y="718"/>
                        </a:lnTo>
                        <a:lnTo>
                          <a:pt x="2171" y="726"/>
                        </a:lnTo>
                        <a:lnTo>
                          <a:pt x="2171" y="732"/>
                        </a:lnTo>
                        <a:lnTo>
                          <a:pt x="2167" y="742"/>
                        </a:lnTo>
                        <a:lnTo>
                          <a:pt x="2161" y="748"/>
                        </a:lnTo>
                        <a:lnTo>
                          <a:pt x="2155" y="752"/>
                        </a:lnTo>
                        <a:lnTo>
                          <a:pt x="2139" y="742"/>
                        </a:lnTo>
                        <a:lnTo>
                          <a:pt x="2097" y="710"/>
                        </a:lnTo>
                        <a:lnTo>
                          <a:pt x="2041" y="682"/>
                        </a:lnTo>
                        <a:lnTo>
                          <a:pt x="2037" y="672"/>
                        </a:lnTo>
                        <a:lnTo>
                          <a:pt x="2039" y="666"/>
                        </a:lnTo>
                        <a:lnTo>
                          <a:pt x="2055" y="646"/>
                        </a:lnTo>
                        <a:lnTo>
                          <a:pt x="2061" y="640"/>
                        </a:lnTo>
                        <a:lnTo>
                          <a:pt x="2061" y="632"/>
                        </a:lnTo>
                        <a:lnTo>
                          <a:pt x="2057" y="608"/>
                        </a:lnTo>
                        <a:lnTo>
                          <a:pt x="2053" y="600"/>
                        </a:lnTo>
                        <a:lnTo>
                          <a:pt x="2049" y="594"/>
                        </a:lnTo>
                        <a:lnTo>
                          <a:pt x="2029" y="592"/>
                        </a:lnTo>
                        <a:lnTo>
                          <a:pt x="2003" y="582"/>
                        </a:lnTo>
                        <a:lnTo>
                          <a:pt x="1995" y="584"/>
                        </a:lnTo>
                        <a:lnTo>
                          <a:pt x="1981" y="594"/>
                        </a:lnTo>
                        <a:lnTo>
                          <a:pt x="1969" y="594"/>
                        </a:lnTo>
                        <a:lnTo>
                          <a:pt x="1957" y="590"/>
                        </a:lnTo>
                        <a:lnTo>
                          <a:pt x="1943" y="582"/>
                        </a:lnTo>
                        <a:lnTo>
                          <a:pt x="1935" y="572"/>
                        </a:lnTo>
                        <a:lnTo>
                          <a:pt x="1929" y="560"/>
                        </a:lnTo>
                        <a:lnTo>
                          <a:pt x="1923" y="504"/>
                        </a:lnTo>
                        <a:lnTo>
                          <a:pt x="1915" y="492"/>
                        </a:lnTo>
                        <a:lnTo>
                          <a:pt x="1903" y="482"/>
                        </a:lnTo>
                        <a:lnTo>
                          <a:pt x="1893" y="480"/>
                        </a:lnTo>
                        <a:lnTo>
                          <a:pt x="1881" y="478"/>
                        </a:lnTo>
                        <a:lnTo>
                          <a:pt x="1873" y="478"/>
                        </a:lnTo>
                        <a:lnTo>
                          <a:pt x="1871" y="476"/>
                        </a:lnTo>
                        <a:lnTo>
                          <a:pt x="1873" y="468"/>
                        </a:lnTo>
                        <a:lnTo>
                          <a:pt x="1877" y="460"/>
                        </a:lnTo>
                        <a:lnTo>
                          <a:pt x="1879" y="454"/>
                        </a:lnTo>
                        <a:lnTo>
                          <a:pt x="1875" y="446"/>
                        </a:lnTo>
                        <a:lnTo>
                          <a:pt x="1859" y="452"/>
                        </a:lnTo>
                        <a:lnTo>
                          <a:pt x="1849" y="464"/>
                        </a:lnTo>
                        <a:lnTo>
                          <a:pt x="1819" y="482"/>
                        </a:lnTo>
                        <a:lnTo>
                          <a:pt x="1787" y="488"/>
                        </a:lnTo>
                        <a:lnTo>
                          <a:pt x="1753" y="446"/>
                        </a:lnTo>
                        <a:lnTo>
                          <a:pt x="1743" y="438"/>
                        </a:lnTo>
                        <a:lnTo>
                          <a:pt x="1729" y="434"/>
                        </a:lnTo>
                        <a:lnTo>
                          <a:pt x="1671" y="434"/>
                        </a:lnTo>
                        <a:lnTo>
                          <a:pt x="1663" y="438"/>
                        </a:lnTo>
                        <a:lnTo>
                          <a:pt x="1651" y="446"/>
                        </a:lnTo>
                        <a:lnTo>
                          <a:pt x="1647" y="458"/>
                        </a:lnTo>
                        <a:lnTo>
                          <a:pt x="1641" y="470"/>
                        </a:lnTo>
                        <a:lnTo>
                          <a:pt x="1637" y="478"/>
                        </a:lnTo>
                        <a:lnTo>
                          <a:pt x="1637" y="502"/>
                        </a:lnTo>
                        <a:lnTo>
                          <a:pt x="1633" y="510"/>
                        </a:lnTo>
                        <a:lnTo>
                          <a:pt x="1627" y="520"/>
                        </a:lnTo>
                        <a:lnTo>
                          <a:pt x="1611" y="524"/>
                        </a:lnTo>
                        <a:lnTo>
                          <a:pt x="1605" y="528"/>
                        </a:lnTo>
                        <a:lnTo>
                          <a:pt x="1605" y="530"/>
                        </a:lnTo>
                        <a:lnTo>
                          <a:pt x="1607" y="536"/>
                        </a:lnTo>
                        <a:lnTo>
                          <a:pt x="1613" y="544"/>
                        </a:lnTo>
                        <a:lnTo>
                          <a:pt x="1613" y="550"/>
                        </a:lnTo>
                        <a:lnTo>
                          <a:pt x="1615" y="560"/>
                        </a:lnTo>
                        <a:lnTo>
                          <a:pt x="1615" y="586"/>
                        </a:lnTo>
                        <a:lnTo>
                          <a:pt x="1611" y="596"/>
                        </a:lnTo>
                        <a:lnTo>
                          <a:pt x="1603" y="600"/>
                        </a:lnTo>
                        <a:lnTo>
                          <a:pt x="1587" y="602"/>
                        </a:lnTo>
                        <a:lnTo>
                          <a:pt x="1575" y="600"/>
                        </a:lnTo>
                        <a:lnTo>
                          <a:pt x="1565" y="596"/>
                        </a:lnTo>
                        <a:lnTo>
                          <a:pt x="1559" y="596"/>
                        </a:lnTo>
                        <a:lnTo>
                          <a:pt x="1555" y="606"/>
                        </a:lnTo>
                        <a:lnTo>
                          <a:pt x="1553" y="608"/>
                        </a:lnTo>
                        <a:lnTo>
                          <a:pt x="1545" y="614"/>
                        </a:lnTo>
                        <a:lnTo>
                          <a:pt x="1543" y="620"/>
                        </a:lnTo>
                        <a:lnTo>
                          <a:pt x="1521" y="640"/>
                        </a:lnTo>
                        <a:lnTo>
                          <a:pt x="1517" y="642"/>
                        </a:lnTo>
                        <a:lnTo>
                          <a:pt x="1507" y="638"/>
                        </a:lnTo>
                        <a:lnTo>
                          <a:pt x="1501" y="634"/>
                        </a:lnTo>
                        <a:lnTo>
                          <a:pt x="1493" y="634"/>
                        </a:lnTo>
                        <a:lnTo>
                          <a:pt x="1477" y="636"/>
                        </a:lnTo>
                        <a:lnTo>
                          <a:pt x="1461" y="638"/>
                        </a:lnTo>
                        <a:lnTo>
                          <a:pt x="1429" y="634"/>
                        </a:lnTo>
                        <a:lnTo>
                          <a:pt x="1417" y="642"/>
                        </a:lnTo>
                        <a:lnTo>
                          <a:pt x="1363" y="650"/>
                        </a:lnTo>
                        <a:lnTo>
                          <a:pt x="1353" y="652"/>
                        </a:lnTo>
                        <a:lnTo>
                          <a:pt x="1351" y="658"/>
                        </a:lnTo>
                        <a:lnTo>
                          <a:pt x="1349" y="664"/>
                        </a:lnTo>
                        <a:lnTo>
                          <a:pt x="1347" y="668"/>
                        </a:lnTo>
                        <a:lnTo>
                          <a:pt x="1339" y="670"/>
                        </a:lnTo>
                        <a:lnTo>
                          <a:pt x="1279" y="696"/>
                        </a:lnTo>
                        <a:lnTo>
                          <a:pt x="1271" y="702"/>
                        </a:lnTo>
                        <a:lnTo>
                          <a:pt x="1269" y="710"/>
                        </a:lnTo>
                        <a:lnTo>
                          <a:pt x="1271" y="718"/>
                        </a:lnTo>
                        <a:lnTo>
                          <a:pt x="1269" y="722"/>
                        </a:lnTo>
                        <a:lnTo>
                          <a:pt x="1263" y="728"/>
                        </a:lnTo>
                        <a:lnTo>
                          <a:pt x="1253" y="736"/>
                        </a:lnTo>
                        <a:lnTo>
                          <a:pt x="1227" y="762"/>
                        </a:lnTo>
                        <a:lnTo>
                          <a:pt x="1221" y="764"/>
                        </a:lnTo>
                        <a:lnTo>
                          <a:pt x="1217" y="758"/>
                        </a:lnTo>
                        <a:lnTo>
                          <a:pt x="1217" y="752"/>
                        </a:lnTo>
                        <a:lnTo>
                          <a:pt x="1221" y="732"/>
                        </a:lnTo>
                        <a:lnTo>
                          <a:pt x="1219" y="728"/>
                        </a:lnTo>
                        <a:lnTo>
                          <a:pt x="1215" y="724"/>
                        </a:lnTo>
                        <a:lnTo>
                          <a:pt x="1171" y="742"/>
                        </a:lnTo>
                        <a:lnTo>
                          <a:pt x="1159" y="750"/>
                        </a:lnTo>
                        <a:lnTo>
                          <a:pt x="1147" y="756"/>
                        </a:lnTo>
                        <a:lnTo>
                          <a:pt x="1133" y="760"/>
                        </a:lnTo>
                        <a:lnTo>
                          <a:pt x="1097" y="756"/>
                        </a:lnTo>
                        <a:lnTo>
                          <a:pt x="1089" y="750"/>
                        </a:lnTo>
                        <a:lnTo>
                          <a:pt x="1083" y="742"/>
                        </a:lnTo>
                        <a:lnTo>
                          <a:pt x="1077" y="702"/>
                        </a:lnTo>
                        <a:lnTo>
                          <a:pt x="1075" y="694"/>
                        </a:lnTo>
                        <a:lnTo>
                          <a:pt x="1069" y="692"/>
                        </a:lnTo>
                        <a:lnTo>
                          <a:pt x="1063" y="694"/>
                        </a:lnTo>
                        <a:lnTo>
                          <a:pt x="1051" y="696"/>
                        </a:lnTo>
                        <a:lnTo>
                          <a:pt x="1045" y="694"/>
                        </a:lnTo>
                        <a:lnTo>
                          <a:pt x="1039" y="658"/>
                        </a:lnTo>
                        <a:lnTo>
                          <a:pt x="1029" y="652"/>
                        </a:lnTo>
                        <a:lnTo>
                          <a:pt x="1019" y="650"/>
                        </a:lnTo>
                        <a:lnTo>
                          <a:pt x="1013" y="654"/>
                        </a:lnTo>
                        <a:lnTo>
                          <a:pt x="1005" y="660"/>
                        </a:lnTo>
                        <a:lnTo>
                          <a:pt x="995" y="666"/>
                        </a:lnTo>
                        <a:lnTo>
                          <a:pt x="985" y="674"/>
                        </a:lnTo>
                        <a:lnTo>
                          <a:pt x="955" y="692"/>
                        </a:lnTo>
                        <a:lnTo>
                          <a:pt x="943" y="700"/>
                        </a:lnTo>
                        <a:lnTo>
                          <a:pt x="935" y="714"/>
                        </a:lnTo>
                        <a:lnTo>
                          <a:pt x="927" y="738"/>
                        </a:lnTo>
                        <a:lnTo>
                          <a:pt x="923" y="742"/>
                        </a:lnTo>
                        <a:lnTo>
                          <a:pt x="915" y="742"/>
                        </a:lnTo>
                        <a:lnTo>
                          <a:pt x="899" y="740"/>
                        </a:lnTo>
                        <a:lnTo>
                          <a:pt x="893" y="740"/>
                        </a:lnTo>
                        <a:lnTo>
                          <a:pt x="885" y="734"/>
                        </a:lnTo>
                        <a:lnTo>
                          <a:pt x="879" y="730"/>
                        </a:lnTo>
                        <a:lnTo>
                          <a:pt x="875" y="730"/>
                        </a:lnTo>
                        <a:lnTo>
                          <a:pt x="873" y="730"/>
                        </a:lnTo>
                        <a:lnTo>
                          <a:pt x="869" y="738"/>
                        </a:lnTo>
                        <a:lnTo>
                          <a:pt x="865" y="746"/>
                        </a:lnTo>
                        <a:lnTo>
                          <a:pt x="848" y="762"/>
                        </a:lnTo>
                        <a:lnTo>
                          <a:pt x="844" y="768"/>
                        </a:lnTo>
                        <a:lnTo>
                          <a:pt x="844" y="774"/>
                        </a:lnTo>
                        <a:lnTo>
                          <a:pt x="842" y="780"/>
                        </a:lnTo>
                        <a:lnTo>
                          <a:pt x="828" y="794"/>
                        </a:lnTo>
                        <a:lnTo>
                          <a:pt x="820" y="798"/>
                        </a:lnTo>
                        <a:lnTo>
                          <a:pt x="812" y="800"/>
                        </a:lnTo>
                        <a:lnTo>
                          <a:pt x="804" y="798"/>
                        </a:lnTo>
                        <a:lnTo>
                          <a:pt x="794" y="796"/>
                        </a:lnTo>
                        <a:lnTo>
                          <a:pt x="782" y="786"/>
                        </a:lnTo>
                        <a:lnTo>
                          <a:pt x="776" y="780"/>
                        </a:lnTo>
                        <a:lnTo>
                          <a:pt x="772" y="772"/>
                        </a:lnTo>
                        <a:lnTo>
                          <a:pt x="768" y="766"/>
                        </a:lnTo>
                        <a:lnTo>
                          <a:pt x="752" y="754"/>
                        </a:lnTo>
                        <a:lnTo>
                          <a:pt x="730" y="744"/>
                        </a:lnTo>
                        <a:lnTo>
                          <a:pt x="720" y="736"/>
                        </a:lnTo>
                        <a:lnTo>
                          <a:pt x="712" y="726"/>
                        </a:lnTo>
                        <a:lnTo>
                          <a:pt x="702" y="712"/>
                        </a:lnTo>
                        <a:lnTo>
                          <a:pt x="684" y="696"/>
                        </a:lnTo>
                        <a:lnTo>
                          <a:pt x="682" y="690"/>
                        </a:lnTo>
                        <a:lnTo>
                          <a:pt x="688" y="680"/>
                        </a:lnTo>
                        <a:lnTo>
                          <a:pt x="692" y="674"/>
                        </a:lnTo>
                        <a:lnTo>
                          <a:pt x="692" y="650"/>
                        </a:lnTo>
                        <a:lnTo>
                          <a:pt x="684" y="634"/>
                        </a:lnTo>
                        <a:lnTo>
                          <a:pt x="678" y="628"/>
                        </a:lnTo>
                        <a:lnTo>
                          <a:pt x="668" y="626"/>
                        </a:lnTo>
                        <a:lnTo>
                          <a:pt x="664" y="630"/>
                        </a:lnTo>
                        <a:lnTo>
                          <a:pt x="656" y="636"/>
                        </a:lnTo>
                        <a:lnTo>
                          <a:pt x="652" y="640"/>
                        </a:lnTo>
                        <a:lnTo>
                          <a:pt x="648" y="638"/>
                        </a:lnTo>
                        <a:lnTo>
                          <a:pt x="642" y="634"/>
                        </a:lnTo>
                        <a:lnTo>
                          <a:pt x="636" y="632"/>
                        </a:lnTo>
                        <a:lnTo>
                          <a:pt x="632" y="634"/>
                        </a:lnTo>
                        <a:lnTo>
                          <a:pt x="628" y="636"/>
                        </a:lnTo>
                        <a:lnTo>
                          <a:pt x="622" y="638"/>
                        </a:lnTo>
                        <a:lnTo>
                          <a:pt x="612" y="636"/>
                        </a:lnTo>
                        <a:lnTo>
                          <a:pt x="606" y="638"/>
                        </a:lnTo>
                        <a:lnTo>
                          <a:pt x="602" y="640"/>
                        </a:lnTo>
                        <a:lnTo>
                          <a:pt x="602" y="646"/>
                        </a:lnTo>
                        <a:lnTo>
                          <a:pt x="604" y="660"/>
                        </a:lnTo>
                        <a:lnTo>
                          <a:pt x="602" y="666"/>
                        </a:lnTo>
                        <a:lnTo>
                          <a:pt x="598" y="670"/>
                        </a:lnTo>
                        <a:lnTo>
                          <a:pt x="592" y="672"/>
                        </a:lnTo>
                        <a:lnTo>
                          <a:pt x="586" y="670"/>
                        </a:lnTo>
                        <a:lnTo>
                          <a:pt x="586" y="662"/>
                        </a:lnTo>
                        <a:lnTo>
                          <a:pt x="584" y="656"/>
                        </a:lnTo>
                        <a:lnTo>
                          <a:pt x="584" y="650"/>
                        </a:lnTo>
                        <a:lnTo>
                          <a:pt x="580" y="646"/>
                        </a:lnTo>
                        <a:lnTo>
                          <a:pt x="574" y="646"/>
                        </a:lnTo>
                        <a:lnTo>
                          <a:pt x="572" y="648"/>
                        </a:lnTo>
                        <a:lnTo>
                          <a:pt x="570" y="654"/>
                        </a:lnTo>
                        <a:lnTo>
                          <a:pt x="570" y="660"/>
                        </a:lnTo>
                        <a:lnTo>
                          <a:pt x="570" y="666"/>
                        </a:lnTo>
                        <a:lnTo>
                          <a:pt x="568" y="672"/>
                        </a:lnTo>
                        <a:lnTo>
                          <a:pt x="564" y="676"/>
                        </a:lnTo>
                        <a:lnTo>
                          <a:pt x="558" y="676"/>
                        </a:lnTo>
                        <a:lnTo>
                          <a:pt x="550" y="674"/>
                        </a:lnTo>
                        <a:lnTo>
                          <a:pt x="540" y="666"/>
                        </a:lnTo>
                        <a:lnTo>
                          <a:pt x="534" y="650"/>
                        </a:lnTo>
                        <a:lnTo>
                          <a:pt x="518" y="608"/>
                        </a:lnTo>
                        <a:lnTo>
                          <a:pt x="496" y="562"/>
                        </a:lnTo>
                        <a:lnTo>
                          <a:pt x="486" y="552"/>
                        </a:lnTo>
                        <a:lnTo>
                          <a:pt x="480" y="550"/>
                        </a:lnTo>
                        <a:lnTo>
                          <a:pt x="476" y="552"/>
                        </a:lnTo>
                        <a:lnTo>
                          <a:pt x="472" y="554"/>
                        </a:lnTo>
                        <a:lnTo>
                          <a:pt x="464" y="580"/>
                        </a:lnTo>
                        <a:lnTo>
                          <a:pt x="464" y="584"/>
                        </a:lnTo>
                        <a:lnTo>
                          <a:pt x="460" y="586"/>
                        </a:lnTo>
                        <a:lnTo>
                          <a:pt x="458" y="590"/>
                        </a:lnTo>
                        <a:lnTo>
                          <a:pt x="452" y="594"/>
                        </a:lnTo>
                        <a:lnTo>
                          <a:pt x="442" y="598"/>
                        </a:lnTo>
                        <a:lnTo>
                          <a:pt x="434" y="612"/>
                        </a:lnTo>
                        <a:lnTo>
                          <a:pt x="424" y="618"/>
                        </a:lnTo>
                        <a:lnTo>
                          <a:pt x="410" y="624"/>
                        </a:lnTo>
                        <a:lnTo>
                          <a:pt x="382" y="626"/>
                        </a:lnTo>
                        <a:lnTo>
                          <a:pt x="370" y="628"/>
                        </a:lnTo>
                        <a:lnTo>
                          <a:pt x="362" y="630"/>
                        </a:lnTo>
                        <a:lnTo>
                          <a:pt x="356" y="630"/>
                        </a:lnTo>
                        <a:lnTo>
                          <a:pt x="342" y="626"/>
                        </a:lnTo>
                        <a:lnTo>
                          <a:pt x="334" y="624"/>
                        </a:lnTo>
                        <a:lnTo>
                          <a:pt x="320" y="630"/>
                        </a:lnTo>
                        <a:lnTo>
                          <a:pt x="306" y="648"/>
                        </a:lnTo>
                        <a:lnTo>
                          <a:pt x="294" y="652"/>
                        </a:lnTo>
                        <a:lnTo>
                          <a:pt x="256" y="654"/>
                        </a:lnTo>
                        <a:lnTo>
                          <a:pt x="216" y="646"/>
                        </a:lnTo>
                        <a:lnTo>
                          <a:pt x="148" y="636"/>
                        </a:lnTo>
                        <a:lnTo>
                          <a:pt x="142" y="634"/>
                        </a:lnTo>
                        <a:lnTo>
                          <a:pt x="132" y="634"/>
                        </a:lnTo>
                        <a:lnTo>
                          <a:pt x="82" y="640"/>
                        </a:lnTo>
                        <a:lnTo>
                          <a:pt x="70" y="646"/>
                        </a:lnTo>
                        <a:lnTo>
                          <a:pt x="62" y="654"/>
                        </a:lnTo>
                        <a:lnTo>
                          <a:pt x="58" y="656"/>
                        </a:lnTo>
                        <a:lnTo>
                          <a:pt x="56" y="660"/>
                        </a:lnTo>
                        <a:lnTo>
                          <a:pt x="54" y="664"/>
                        </a:lnTo>
                        <a:lnTo>
                          <a:pt x="52" y="670"/>
                        </a:lnTo>
                        <a:lnTo>
                          <a:pt x="52" y="674"/>
                        </a:lnTo>
                        <a:lnTo>
                          <a:pt x="52" y="680"/>
                        </a:lnTo>
                        <a:lnTo>
                          <a:pt x="56" y="688"/>
                        </a:lnTo>
                        <a:lnTo>
                          <a:pt x="64" y="708"/>
                        </a:lnTo>
                        <a:lnTo>
                          <a:pt x="68" y="714"/>
                        </a:lnTo>
                        <a:lnTo>
                          <a:pt x="72" y="722"/>
                        </a:lnTo>
                        <a:lnTo>
                          <a:pt x="80" y="734"/>
                        </a:lnTo>
                        <a:lnTo>
                          <a:pt x="90" y="748"/>
                        </a:lnTo>
                        <a:lnTo>
                          <a:pt x="92" y="754"/>
                        </a:lnTo>
                        <a:lnTo>
                          <a:pt x="94" y="762"/>
                        </a:lnTo>
                        <a:lnTo>
                          <a:pt x="92" y="768"/>
                        </a:lnTo>
                        <a:lnTo>
                          <a:pt x="88" y="774"/>
                        </a:lnTo>
                        <a:lnTo>
                          <a:pt x="70" y="798"/>
                        </a:lnTo>
                        <a:lnTo>
                          <a:pt x="68" y="804"/>
                        </a:lnTo>
                        <a:lnTo>
                          <a:pt x="68" y="810"/>
                        </a:lnTo>
                        <a:lnTo>
                          <a:pt x="68" y="818"/>
                        </a:lnTo>
                        <a:lnTo>
                          <a:pt x="68" y="826"/>
                        </a:lnTo>
                        <a:lnTo>
                          <a:pt x="64" y="834"/>
                        </a:lnTo>
                        <a:lnTo>
                          <a:pt x="62" y="838"/>
                        </a:lnTo>
                        <a:lnTo>
                          <a:pt x="42" y="860"/>
                        </a:lnTo>
                        <a:lnTo>
                          <a:pt x="34" y="878"/>
                        </a:lnTo>
                        <a:lnTo>
                          <a:pt x="30" y="886"/>
                        </a:lnTo>
                        <a:lnTo>
                          <a:pt x="14" y="932"/>
                        </a:lnTo>
                        <a:lnTo>
                          <a:pt x="6" y="944"/>
                        </a:lnTo>
                        <a:lnTo>
                          <a:pt x="0" y="960"/>
                        </a:lnTo>
                        <a:lnTo>
                          <a:pt x="6" y="960"/>
                        </a:lnTo>
                        <a:lnTo>
                          <a:pt x="44" y="972"/>
                        </a:lnTo>
                        <a:lnTo>
                          <a:pt x="82" y="974"/>
                        </a:lnTo>
                        <a:lnTo>
                          <a:pt x="88" y="976"/>
                        </a:lnTo>
                        <a:lnTo>
                          <a:pt x="94" y="978"/>
                        </a:lnTo>
                        <a:lnTo>
                          <a:pt x="106" y="988"/>
                        </a:lnTo>
                        <a:lnTo>
                          <a:pt x="130" y="1002"/>
                        </a:lnTo>
                        <a:lnTo>
                          <a:pt x="136" y="1006"/>
                        </a:lnTo>
                        <a:lnTo>
                          <a:pt x="140" y="1014"/>
                        </a:lnTo>
                        <a:lnTo>
                          <a:pt x="140" y="1024"/>
                        </a:lnTo>
                        <a:lnTo>
                          <a:pt x="140" y="1052"/>
                        </a:lnTo>
                        <a:lnTo>
                          <a:pt x="140" y="1062"/>
                        </a:lnTo>
                        <a:lnTo>
                          <a:pt x="142" y="1074"/>
                        </a:lnTo>
                        <a:lnTo>
                          <a:pt x="146" y="1082"/>
                        </a:lnTo>
                        <a:lnTo>
                          <a:pt x="152" y="1092"/>
                        </a:lnTo>
                        <a:lnTo>
                          <a:pt x="164" y="1108"/>
                        </a:lnTo>
                        <a:lnTo>
                          <a:pt x="264" y="1192"/>
                        </a:lnTo>
                        <a:lnTo>
                          <a:pt x="274" y="1206"/>
                        </a:lnTo>
                        <a:lnTo>
                          <a:pt x="286" y="1232"/>
                        </a:lnTo>
                        <a:lnTo>
                          <a:pt x="290" y="1242"/>
                        </a:lnTo>
                        <a:lnTo>
                          <a:pt x="292" y="1250"/>
                        </a:lnTo>
                        <a:lnTo>
                          <a:pt x="290" y="1256"/>
                        </a:lnTo>
                        <a:lnTo>
                          <a:pt x="280" y="1278"/>
                        </a:lnTo>
                        <a:lnTo>
                          <a:pt x="280" y="1282"/>
                        </a:lnTo>
                        <a:lnTo>
                          <a:pt x="280" y="1288"/>
                        </a:lnTo>
                        <a:lnTo>
                          <a:pt x="280" y="1294"/>
                        </a:lnTo>
                        <a:lnTo>
                          <a:pt x="288" y="1310"/>
                        </a:lnTo>
                        <a:lnTo>
                          <a:pt x="296" y="1332"/>
                        </a:lnTo>
                        <a:lnTo>
                          <a:pt x="304" y="1346"/>
                        </a:lnTo>
                        <a:lnTo>
                          <a:pt x="310" y="1352"/>
                        </a:lnTo>
                        <a:lnTo>
                          <a:pt x="318" y="1358"/>
                        </a:lnTo>
                        <a:lnTo>
                          <a:pt x="324" y="1358"/>
                        </a:lnTo>
                        <a:lnTo>
                          <a:pt x="328" y="1360"/>
                        </a:lnTo>
                        <a:lnTo>
                          <a:pt x="334" y="1360"/>
                        </a:lnTo>
                        <a:lnTo>
                          <a:pt x="350" y="1356"/>
                        </a:lnTo>
                        <a:lnTo>
                          <a:pt x="358" y="1356"/>
                        </a:lnTo>
                        <a:lnTo>
                          <a:pt x="364" y="1356"/>
                        </a:lnTo>
                        <a:lnTo>
                          <a:pt x="370" y="1358"/>
                        </a:lnTo>
                        <a:lnTo>
                          <a:pt x="414" y="1374"/>
                        </a:lnTo>
                        <a:lnTo>
                          <a:pt x="418" y="1376"/>
                        </a:lnTo>
                        <a:lnTo>
                          <a:pt x="420" y="1376"/>
                        </a:lnTo>
                        <a:lnTo>
                          <a:pt x="422" y="1374"/>
                        </a:lnTo>
                        <a:lnTo>
                          <a:pt x="424" y="1370"/>
                        </a:lnTo>
                        <a:lnTo>
                          <a:pt x="426" y="1366"/>
                        </a:lnTo>
                        <a:lnTo>
                          <a:pt x="422" y="1352"/>
                        </a:lnTo>
                        <a:lnTo>
                          <a:pt x="422" y="1342"/>
                        </a:lnTo>
                        <a:lnTo>
                          <a:pt x="422" y="1338"/>
                        </a:lnTo>
                        <a:lnTo>
                          <a:pt x="424" y="1336"/>
                        </a:lnTo>
                        <a:lnTo>
                          <a:pt x="426" y="1332"/>
                        </a:lnTo>
                        <a:lnTo>
                          <a:pt x="428" y="1330"/>
                        </a:lnTo>
                        <a:lnTo>
                          <a:pt x="432" y="1328"/>
                        </a:lnTo>
                        <a:lnTo>
                          <a:pt x="440" y="1326"/>
                        </a:lnTo>
                        <a:lnTo>
                          <a:pt x="444" y="1326"/>
                        </a:lnTo>
                        <a:lnTo>
                          <a:pt x="454" y="1320"/>
                        </a:lnTo>
                        <a:lnTo>
                          <a:pt x="458" y="1318"/>
                        </a:lnTo>
                        <a:lnTo>
                          <a:pt x="464" y="1318"/>
                        </a:lnTo>
                        <a:lnTo>
                          <a:pt x="470" y="1320"/>
                        </a:lnTo>
                        <a:lnTo>
                          <a:pt x="474" y="1326"/>
                        </a:lnTo>
                        <a:lnTo>
                          <a:pt x="476" y="1334"/>
                        </a:lnTo>
                        <a:lnTo>
                          <a:pt x="476" y="1342"/>
                        </a:lnTo>
                        <a:lnTo>
                          <a:pt x="480" y="1350"/>
                        </a:lnTo>
                        <a:lnTo>
                          <a:pt x="492" y="1374"/>
                        </a:lnTo>
                        <a:lnTo>
                          <a:pt x="492" y="1378"/>
                        </a:lnTo>
                        <a:lnTo>
                          <a:pt x="492" y="1382"/>
                        </a:lnTo>
                        <a:lnTo>
                          <a:pt x="486" y="1390"/>
                        </a:lnTo>
                        <a:lnTo>
                          <a:pt x="484" y="1396"/>
                        </a:lnTo>
                        <a:lnTo>
                          <a:pt x="474" y="1406"/>
                        </a:lnTo>
                        <a:lnTo>
                          <a:pt x="454" y="1428"/>
                        </a:lnTo>
                        <a:lnTo>
                          <a:pt x="448" y="1434"/>
                        </a:lnTo>
                        <a:lnTo>
                          <a:pt x="446" y="1440"/>
                        </a:lnTo>
                        <a:lnTo>
                          <a:pt x="446" y="1444"/>
                        </a:lnTo>
                        <a:lnTo>
                          <a:pt x="446" y="1450"/>
                        </a:lnTo>
                        <a:lnTo>
                          <a:pt x="446" y="1458"/>
                        </a:lnTo>
                        <a:lnTo>
                          <a:pt x="446" y="1464"/>
                        </a:lnTo>
                        <a:lnTo>
                          <a:pt x="446" y="1470"/>
                        </a:lnTo>
                        <a:lnTo>
                          <a:pt x="440" y="1490"/>
                        </a:lnTo>
                        <a:lnTo>
                          <a:pt x="440" y="1496"/>
                        </a:lnTo>
                        <a:lnTo>
                          <a:pt x="440" y="1506"/>
                        </a:lnTo>
                        <a:lnTo>
                          <a:pt x="442" y="1516"/>
                        </a:lnTo>
                        <a:lnTo>
                          <a:pt x="446" y="1520"/>
                        </a:lnTo>
                        <a:lnTo>
                          <a:pt x="448" y="1522"/>
                        </a:lnTo>
                        <a:lnTo>
                          <a:pt x="452" y="1522"/>
                        </a:lnTo>
                        <a:lnTo>
                          <a:pt x="456" y="1520"/>
                        </a:lnTo>
                        <a:lnTo>
                          <a:pt x="474" y="1504"/>
                        </a:lnTo>
                        <a:lnTo>
                          <a:pt x="478" y="1500"/>
                        </a:lnTo>
                        <a:lnTo>
                          <a:pt x="484" y="1502"/>
                        </a:lnTo>
                        <a:lnTo>
                          <a:pt x="492" y="1506"/>
                        </a:lnTo>
                        <a:lnTo>
                          <a:pt x="496" y="1514"/>
                        </a:lnTo>
                        <a:lnTo>
                          <a:pt x="500" y="1524"/>
                        </a:lnTo>
                        <a:lnTo>
                          <a:pt x="508" y="1558"/>
                        </a:lnTo>
                        <a:lnTo>
                          <a:pt x="504" y="1616"/>
                        </a:lnTo>
                        <a:lnTo>
                          <a:pt x="494" y="1648"/>
                        </a:lnTo>
                        <a:lnTo>
                          <a:pt x="500" y="1676"/>
                        </a:lnTo>
                        <a:lnTo>
                          <a:pt x="512" y="1692"/>
                        </a:lnTo>
                        <a:lnTo>
                          <a:pt x="536" y="1712"/>
                        </a:lnTo>
                        <a:lnTo>
                          <a:pt x="544" y="1722"/>
                        </a:lnTo>
                        <a:lnTo>
                          <a:pt x="548" y="1730"/>
                        </a:lnTo>
                        <a:lnTo>
                          <a:pt x="550" y="1738"/>
                        </a:lnTo>
                        <a:lnTo>
                          <a:pt x="554" y="1758"/>
                        </a:lnTo>
                        <a:lnTo>
                          <a:pt x="556" y="1772"/>
                        </a:lnTo>
                        <a:lnTo>
                          <a:pt x="560" y="1780"/>
                        </a:lnTo>
                        <a:lnTo>
                          <a:pt x="562" y="1782"/>
                        </a:lnTo>
                        <a:lnTo>
                          <a:pt x="566" y="1784"/>
                        </a:lnTo>
                        <a:lnTo>
                          <a:pt x="568" y="1786"/>
                        </a:lnTo>
                        <a:lnTo>
                          <a:pt x="574" y="1788"/>
                        </a:lnTo>
                        <a:lnTo>
                          <a:pt x="580" y="1788"/>
                        </a:lnTo>
                        <a:lnTo>
                          <a:pt x="584" y="1786"/>
                        </a:lnTo>
                        <a:lnTo>
                          <a:pt x="586" y="1784"/>
                        </a:lnTo>
                        <a:lnTo>
                          <a:pt x="588" y="1782"/>
                        </a:lnTo>
                        <a:lnTo>
                          <a:pt x="586" y="1770"/>
                        </a:lnTo>
                        <a:lnTo>
                          <a:pt x="586" y="1766"/>
                        </a:lnTo>
                        <a:lnTo>
                          <a:pt x="588" y="1764"/>
                        </a:lnTo>
                        <a:lnTo>
                          <a:pt x="594" y="1764"/>
                        </a:lnTo>
                        <a:lnTo>
                          <a:pt x="620" y="1780"/>
                        </a:lnTo>
                        <a:lnTo>
                          <a:pt x="624" y="1782"/>
                        </a:lnTo>
                        <a:lnTo>
                          <a:pt x="636" y="1784"/>
                        </a:lnTo>
                        <a:lnTo>
                          <a:pt x="642" y="1786"/>
                        </a:lnTo>
                        <a:lnTo>
                          <a:pt x="648" y="1786"/>
                        </a:lnTo>
                        <a:lnTo>
                          <a:pt x="654" y="1784"/>
                        </a:lnTo>
                        <a:lnTo>
                          <a:pt x="658" y="1782"/>
                        </a:lnTo>
                        <a:lnTo>
                          <a:pt x="660" y="1782"/>
                        </a:lnTo>
                        <a:lnTo>
                          <a:pt x="668" y="1780"/>
                        </a:lnTo>
                        <a:lnTo>
                          <a:pt x="674" y="1780"/>
                        </a:lnTo>
                        <a:lnTo>
                          <a:pt x="682" y="1782"/>
                        </a:lnTo>
                        <a:lnTo>
                          <a:pt x="690" y="1784"/>
                        </a:lnTo>
                        <a:lnTo>
                          <a:pt x="708" y="1792"/>
                        </a:lnTo>
                        <a:lnTo>
                          <a:pt x="714" y="1798"/>
                        </a:lnTo>
                        <a:lnTo>
                          <a:pt x="716" y="1802"/>
                        </a:lnTo>
                        <a:lnTo>
                          <a:pt x="718" y="1816"/>
                        </a:lnTo>
                        <a:lnTo>
                          <a:pt x="722" y="1826"/>
                        </a:lnTo>
                        <a:lnTo>
                          <a:pt x="728" y="1838"/>
                        </a:lnTo>
                        <a:lnTo>
                          <a:pt x="730" y="1848"/>
                        </a:lnTo>
                        <a:lnTo>
                          <a:pt x="732" y="1856"/>
                        </a:lnTo>
                        <a:lnTo>
                          <a:pt x="732" y="1864"/>
                        </a:lnTo>
                        <a:lnTo>
                          <a:pt x="728" y="1872"/>
                        </a:lnTo>
                        <a:lnTo>
                          <a:pt x="722" y="1880"/>
                        </a:lnTo>
                        <a:lnTo>
                          <a:pt x="712" y="1890"/>
                        </a:lnTo>
                        <a:lnTo>
                          <a:pt x="684" y="1908"/>
                        </a:lnTo>
                        <a:lnTo>
                          <a:pt x="678" y="1914"/>
                        </a:lnTo>
                        <a:lnTo>
                          <a:pt x="672" y="1922"/>
                        </a:lnTo>
                        <a:lnTo>
                          <a:pt x="666" y="1926"/>
                        </a:lnTo>
                        <a:lnTo>
                          <a:pt x="652" y="1930"/>
                        </a:lnTo>
                        <a:lnTo>
                          <a:pt x="648" y="1932"/>
                        </a:lnTo>
                        <a:lnTo>
                          <a:pt x="644" y="1938"/>
                        </a:lnTo>
                        <a:lnTo>
                          <a:pt x="640" y="1942"/>
                        </a:lnTo>
                        <a:lnTo>
                          <a:pt x="636" y="1950"/>
                        </a:lnTo>
                        <a:lnTo>
                          <a:pt x="626" y="1986"/>
                        </a:lnTo>
                        <a:lnTo>
                          <a:pt x="620" y="1992"/>
                        </a:lnTo>
                        <a:lnTo>
                          <a:pt x="616" y="1996"/>
                        </a:lnTo>
                        <a:lnTo>
                          <a:pt x="580" y="2022"/>
                        </a:lnTo>
                        <a:lnTo>
                          <a:pt x="566" y="2036"/>
                        </a:lnTo>
                        <a:lnTo>
                          <a:pt x="560" y="2038"/>
                        </a:lnTo>
                        <a:lnTo>
                          <a:pt x="554" y="2040"/>
                        </a:lnTo>
                        <a:lnTo>
                          <a:pt x="546" y="2042"/>
                        </a:lnTo>
                        <a:lnTo>
                          <a:pt x="524" y="2040"/>
                        </a:lnTo>
                        <a:lnTo>
                          <a:pt x="520" y="2042"/>
                        </a:lnTo>
                        <a:lnTo>
                          <a:pt x="512" y="2048"/>
                        </a:lnTo>
                        <a:lnTo>
                          <a:pt x="498" y="2064"/>
                        </a:lnTo>
                        <a:lnTo>
                          <a:pt x="494" y="2068"/>
                        </a:lnTo>
                        <a:lnTo>
                          <a:pt x="490" y="2068"/>
                        </a:lnTo>
                        <a:lnTo>
                          <a:pt x="478" y="2074"/>
                        </a:lnTo>
                        <a:lnTo>
                          <a:pt x="474" y="2078"/>
                        </a:lnTo>
                        <a:lnTo>
                          <a:pt x="472" y="2080"/>
                        </a:lnTo>
                        <a:lnTo>
                          <a:pt x="470" y="2084"/>
                        </a:lnTo>
                        <a:lnTo>
                          <a:pt x="468" y="2088"/>
                        </a:lnTo>
                        <a:lnTo>
                          <a:pt x="468" y="2088"/>
                        </a:lnTo>
                        <a:lnTo>
                          <a:pt x="464" y="2102"/>
                        </a:lnTo>
                        <a:lnTo>
                          <a:pt x="460" y="2114"/>
                        </a:lnTo>
                        <a:lnTo>
                          <a:pt x="458" y="2126"/>
                        </a:lnTo>
                        <a:lnTo>
                          <a:pt x="460" y="2130"/>
                        </a:lnTo>
                        <a:lnTo>
                          <a:pt x="468" y="2144"/>
                        </a:lnTo>
                        <a:lnTo>
                          <a:pt x="476" y="2146"/>
                        </a:lnTo>
                        <a:lnTo>
                          <a:pt x="498" y="2156"/>
                        </a:lnTo>
                        <a:lnTo>
                          <a:pt x="518" y="2168"/>
                        </a:lnTo>
                        <a:lnTo>
                          <a:pt x="560" y="2220"/>
                        </a:lnTo>
                        <a:lnTo>
                          <a:pt x="564" y="2230"/>
                        </a:lnTo>
                        <a:lnTo>
                          <a:pt x="568" y="2238"/>
                        </a:lnTo>
                        <a:lnTo>
                          <a:pt x="576" y="2248"/>
                        </a:lnTo>
                        <a:lnTo>
                          <a:pt x="598" y="2264"/>
                        </a:lnTo>
                        <a:lnTo>
                          <a:pt x="604" y="2264"/>
                        </a:lnTo>
                        <a:lnTo>
                          <a:pt x="610" y="2266"/>
                        </a:lnTo>
                        <a:lnTo>
                          <a:pt x="626" y="2264"/>
                        </a:lnTo>
                        <a:lnTo>
                          <a:pt x="634" y="2268"/>
                        </a:lnTo>
                        <a:lnTo>
                          <a:pt x="670" y="2280"/>
                        </a:lnTo>
                        <a:lnTo>
                          <a:pt x="682" y="2282"/>
                        </a:lnTo>
                        <a:lnTo>
                          <a:pt x="750" y="2276"/>
                        </a:lnTo>
                        <a:lnTo>
                          <a:pt x="758" y="2274"/>
                        </a:lnTo>
                        <a:lnTo>
                          <a:pt x="802" y="2252"/>
                        </a:lnTo>
                        <a:lnTo>
                          <a:pt x="814" y="2256"/>
                        </a:lnTo>
                        <a:lnTo>
                          <a:pt x="818" y="2252"/>
                        </a:lnTo>
                        <a:lnTo>
                          <a:pt x="822" y="2248"/>
                        </a:lnTo>
                        <a:lnTo>
                          <a:pt x="822" y="2242"/>
                        </a:lnTo>
                        <a:lnTo>
                          <a:pt x="822" y="2238"/>
                        </a:lnTo>
                        <a:lnTo>
                          <a:pt x="822" y="2230"/>
                        </a:lnTo>
                        <a:lnTo>
                          <a:pt x="822" y="2224"/>
                        </a:lnTo>
                        <a:lnTo>
                          <a:pt x="824" y="2218"/>
                        </a:lnTo>
                        <a:lnTo>
                          <a:pt x="830" y="2216"/>
                        </a:lnTo>
                        <a:lnTo>
                          <a:pt x="840" y="2214"/>
                        </a:lnTo>
                        <a:lnTo>
                          <a:pt x="981" y="2208"/>
                        </a:lnTo>
                        <a:lnTo>
                          <a:pt x="991" y="2206"/>
                        </a:lnTo>
                        <a:lnTo>
                          <a:pt x="997" y="2202"/>
                        </a:lnTo>
                        <a:lnTo>
                          <a:pt x="1001" y="2198"/>
                        </a:lnTo>
                        <a:lnTo>
                          <a:pt x="1005" y="2194"/>
                        </a:lnTo>
                        <a:lnTo>
                          <a:pt x="1013" y="2192"/>
                        </a:lnTo>
                        <a:lnTo>
                          <a:pt x="1027" y="2190"/>
                        </a:lnTo>
                        <a:lnTo>
                          <a:pt x="1039" y="2192"/>
                        </a:lnTo>
                        <a:lnTo>
                          <a:pt x="1081" y="2200"/>
                        </a:lnTo>
                        <a:lnTo>
                          <a:pt x="1103" y="2208"/>
                        </a:lnTo>
                        <a:lnTo>
                          <a:pt x="1107" y="2208"/>
                        </a:lnTo>
                        <a:lnTo>
                          <a:pt x="1111" y="2206"/>
                        </a:lnTo>
                        <a:lnTo>
                          <a:pt x="1121" y="2194"/>
                        </a:lnTo>
                        <a:lnTo>
                          <a:pt x="1125" y="2190"/>
                        </a:lnTo>
                        <a:lnTo>
                          <a:pt x="1131" y="2190"/>
                        </a:lnTo>
                        <a:lnTo>
                          <a:pt x="1153" y="2188"/>
                        </a:lnTo>
                        <a:lnTo>
                          <a:pt x="1157" y="2186"/>
                        </a:lnTo>
                        <a:lnTo>
                          <a:pt x="1183" y="2204"/>
                        </a:lnTo>
                        <a:lnTo>
                          <a:pt x="1201" y="2188"/>
                        </a:lnTo>
                        <a:lnTo>
                          <a:pt x="1219" y="2228"/>
                        </a:lnTo>
                        <a:lnTo>
                          <a:pt x="1227" y="2266"/>
                        </a:lnTo>
                        <a:lnTo>
                          <a:pt x="1231" y="2292"/>
                        </a:lnTo>
                        <a:lnTo>
                          <a:pt x="1233" y="2310"/>
                        </a:lnTo>
                        <a:lnTo>
                          <a:pt x="1229" y="2328"/>
                        </a:lnTo>
                        <a:lnTo>
                          <a:pt x="1223" y="2338"/>
                        </a:lnTo>
                        <a:lnTo>
                          <a:pt x="1221" y="2346"/>
                        </a:lnTo>
                        <a:lnTo>
                          <a:pt x="1189" y="2392"/>
                        </a:lnTo>
                        <a:lnTo>
                          <a:pt x="1169" y="2440"/>
                        </a:lnTo>
                        <a:lnTo>
                          <a:pt x="1165" y="2446"/>
                        </a:lnTo>
                        <a:lnTo>
                          <a:pt x="1165" y="2472"/>
                        </a:lnTo>
                        <a:lnTo>
                          <a:pt x="1191" y="2462"/>
                        </a:lnTo>
                        <a:lnTo>
                          <a:pt x="1197" y="2460"/>
                        </a:lnTo>
                        <a:lnTo>
                          <a:pt x="1207" y="2460"/>
                        </a:lnTo>
                        <a:lnTo>
                          <a:pt x="1219" y="2462"/>
                        </a:lnTo>
                        <a:lnTo>
                          <a:pt x="1231" y="2466"/>
                        </a:lnTo>
                        <a:lnTo>
                          <a:pt x="1239" y="2470"/>
                        </a:lnTo>
                        <a:lnTo>
                          <a:pt x="1293" y="2502"/>
                        </a:lnTo>
                        <a:lnTo>
                          <a:pt x="1309" y="2518"/>
                        </a:lnTo>
                        <a:lnTo>
                          <a:pt x="1313" y="2522"/>
                        </a:lnTo>
                        <a:lnTo>
                          <a:pt x="1317" y="2524"/>
                        </a:lnTo>
                        <a:lnTo>
                          <a:pt x="1321" y="2522"/>
                        </a:lnTo>
                        <a:lnTo>
                          <a:pt x="1325" y="2518"/>
                        </a:lnTo>
                        <a:lnTo>
                          <a:pt x="1357" y="2482"/>
                        </a:lnTo>
                        <a:lnTo>
                          <a:pt x="1387" y="2452"/>
                        </a:lnTo>
                        <a:lnTo>
                          <a:pt x="1395" y="2448"/>
                        </a:lnTo>
                        <a:lnTo>
                          <a:pt x="1425" y="2438"/>
                        </a:lnTo>
                        <a:lnTo>
                          <a:pt x="1435" y="2428"/>
                        </a:lnTo>
                        <a:lnTo>
                          <a:pt x="1445" y="2426"/>
                        </a:lnTo>
                        <a:lnTo>
                          <a:pt x="1457" y="2424"/>
                        </a:lnTo>
                        <a:lnTo>
                          <a:pt x="1463" y="2424"/>
                        </a:lnTo>
                        <a:lnTo>
                          <a:pt x="1473" y="2424"/>
                        </a:lnTo>
                        <a:lnTo>
                          <a:pt x="1481" y="2426"/>
                        </a:lnTo>
                        <a:lnTo>
                          <a:pt x="1545" y="2462"/>
                        </a:lnTo>
                        <a:lnTo>
                          <a:pt x="1585" y="2472"/>
                        </a:lnTo>
                        <a:lnTo>
                          <a:pt x="1617" y="2476"/>
                        </a:lnTo>
                        <a:lnTo>
                          <a:pt x="1633" y="2482"/>
                        </a:lnTo>
                        <a:lnTo>
                          <a:pt x="1637" y="2480"/>
                        </a:lnTo>
                        <a:lnTo>
                          <a:pt x="1651" y="2472"/>
                        </a:lnTo>
                        <a:lnTo>
                          <a:pt x="1659" y="2470"/>
                        </a:lnTo>
                        <a:lnTo>
                          <a:pt x="1671" y="2466"/>
                        </a:lnTo>
                        <a:lnTo>
                          <a:pt x="1679" y="2462"/>
                        </a:lnTo>
                        <a:lnTo>
                          <a:pt x="1685" y="2458"/>
                        </a:lnTo>
                        <a:lnTo>
                          <a:pt x="1693" y="2452"/>
                        </a:lnTo>
                        <a:lnTo>
                          <a:pt x="1701" y="2444"/>
                        </a:lnTo>
                        <a:lnTo>
                          <a:pt x="1711" y="2442"/>
                        </a:lnTo>
                        <a:lnTo>
                          <a:pt x="1715" y="2444"/>
                        </a:lnTo>
                        <a:lnTo>
                          <a:pt x="1717" y="2450"/>
                        </a:lnTo>
                        <a:lnTo>
                          <a:pt x="1717" y="2458"/>
                        </a:lnTo>
                        <a:lnTo>
                          <a:pt x="1713" y="2464"/>
                        </a:lnTo>
                        <a:lnTo>
                          <a:pt x="1705" y="2478"/>
                        </a:lnTo>
                        <a:lnTo>
                          <a:pt x="1703" y="2482"/>
                        </a:lnTo>
                        <a:lnTo>
                          <a:pt x="1701" y="2488"/>
                        </a:lnTo>
                        <a:lnTo>
                          <a:pt x="1703" y="2496"/>
                        </a:lnTo>
                        <a:lnTo>
                          <a:pt x="1701" y="2506"/>
                        </a:lnTo>
                        <a:lnTo>
                          <a:pt x="1703" y="2518"/>
                        </a:lnTo>
                        <a:lnTo>
                          <a:pt x="1707" y="2526"/>
                        </a:lnTo>
                        <a:lnTo>
                          <a:pt x="1743" y="2542"/>
                        </a:lnTo>
                        <a:lnTo>
                          <a:pt x="1771" y="2536"/>
                        </a:lnTo>
                        <a:lnTo>
                          <a:pt x="1785" y="2526"/>
                        </a:lnTo>
                        <a:lnTo>
                          <a:pt x="1797" y="2516"/>
                        </a:lnTo>
                        <a:lnTo>
                          <a:pt x="1829" y="2470"/>
                        </a:lnTo>
                        <a:lnTo>
                          <a:pt x="1835" y="2460"/>
                        </a:lnTo>
                        <a:lnTo>
                          <a:pt x="1837" y="2456"/>
                        </a:lnTo>
                        <a:lnTo>
                          <a:pt x="1835" y="2450"/>
                        </a:lnTo>
                        <a:lnTo>
                          <a:pt x="1835" y="2446"/>
                        </a:lnTo>
                        <a:lnTo>
                          <a:pt x="1835" y="2434"/>
                        </a:lnTo>
                        <a:lnTo>
                          <a:pt x="1837" y="2424"/>
                        </a:lnTo>
                        <a:lnTo>
                          <a:pt x="1843" y="2408"/>
                        </a:lnTo>
                        <a:lnTo>
                          <a:pt x="1845" y="2396"/>
                        </a:lnTo>
                        <a:lnTo>
                          <a:pt x="1843" y="2386"/>
                        </a:lnTo>
                        <a:lnTo>
                          <a:pt x="1833" y="2368"/>
                        </a:lnTo>
                        <a:lnTo>
                          <a:pt x="1827" y="2356"/>
                        </a:lnTo>
                        <a:lnTo>
                          <a:pt x="1827" y="2344"/>
                        </a:lnTo>
                        <a:lnTo>
                          <a:pt x="1831" y="2334"/>
                        </a:lnTo>
                        <a:lnTo>
                          <a:pt x="1845" y="2316"/>
                        </a:lnTo>
                        <a:lnTo>
                          <a:pt x="1845" y="2304"/>
                        </a:lnTo>
                        <a:lnTo>
                          <a:pt x="1845" y="2290"/>
                        </a:lnTo>
                        <a:lnTo>
                          <a:pt x="1839" y="2250"/>
                        </a:lnTo>
                        <a:lnTo>
                          <a:pt x="1837" y="2236"/>
                        </a:lnTo>
                        <a:lnTo>
                          <a:pt x="1831" y="2228"/>
                        </a:lnTo>
                        <a:lnTo>
                          <a:pt x="1813" y="2208"/>
                        </a:lnTo>
                        <a:lnTo>
                          <a:pt x="1805" y="2196"/>
                        </a:lnTo>
                        <a:lnTo>
                          <a:pt x="1803" y="2184"/>
                        </a:lnTo>
                        <a:lnTo>
                          <a:pt x="1803" y="2178"/>
                        </a:lnTo>
                        <a:lnTo>
                          <a:pt x="1803" y="2176"/>
                        </a:lnTo>
                        <a:lnTo>
                          <a:pt x="1803" y="2174"/>
                        </a:lnTo>
                        <a:lnTo>
                          <a:pt x="1805" y="2174"/>
                        </a:lnTo>
                        <a:lnTo>
                          <a:pt x="1809" y="2170"/>
                        </a:lnTo>
                        <a:lnTo>
                          <a:pt x="1823" y="2164"/>
                        </a:lnTo>
                        <a:lnTo>
                          <a:pt x="1829" y="2164"/>
                        </a:lnTo>
                        <a:lnTo>
                          <a:pt x="1839" y="2162"/>
                        </a:lnTo>
                        <a:lnTo>
                          <a:pt x="1843" y="2160"/>
                        </a:lnTo>
                        <a:lnTo>
                          <a:pt x="1845" y="2160"/>
                        </a:lnTo>
                        <a:lnTo>
                          <a:pt x="1851" y="2156"/>
                        </a:lnTo>
                        <a:lnTo>
                          <a:pt x="1861" y="2138"/>
                        </a:lnTo>
                        <a:lnTo>
                          <a:pt x="1865" y="2134"/>
                        </a:lnTo>
                        <a:lnTo>
                          <a:pt x="1873" y="2132"/>
                        </a:lnTo>
                        <a:lnTo>
                          <a:pt x="1881" y="2132"/>
                        </a:lnTo>
                        <a:lnTo>
                          <a:pt x="1885" y="2134"/>
                        </a:lnTo>
                        <a:lnTo>
                          <a:pt x="1891" y="2138"/>
                        </a:lnTo>
                        <a:lnTo>
                          <a:pt x="1917" y="2170"/>
                        </a:lnTo>
                        <a:lnTo>
                          <a:pt x="2033" y="2224"/>
                        </a:lnTo>
                        <a:lnTo>
                          <a:pt x="2049" y="2232"/>
                        </a:lnTo>
                        <a:lnTo>
                          <a:pt x="2059" y="2240"/>
                        </a:lnTo>
                        <a:lnTo>
                          <a:pt x="2073" y="2260"/>
                        </a:lnTo>
                        <a:lnTo>
                          <a:pt x="2079" y="2268"/>
                        </a:lnTo>
                        <a:lnTo>
                          <a:pt x="2089" y="2278"/>
                        </a:lnTo>
                        <a:lnTo>
                          <a:pt x="2103" y="2288"/>
                        </a:lnTo>
                        <a:lnTo>
                          <a:pt x="2115" y="2292"/>
                        </a:lnTo>
                        <a:lnTo>
                          <a:pt x="2127" y="2294"/>
                        </a:lnTo>
                        <a:lnTo>
                          <a:pt x="2141" y="2294"/>
                        </a:lnTo>
                        <a:lnTo>
                          <a:pt x="2151" y="2292"/>
                        </a:lnTo>
                        <a:lnTo>
                          <a:pt x="2175" y="2282"/>
                        </a:lnTo>
                        <a:lnTo>
                          <a:pt x="2185" y="2280"/>
                        </a:lnTo>
                        <a:lnTo>
                          <a:pt x="2193" y="2282"/>
                        </a:lnTo>
                        <a:lnTo>
                          <a:pt x="2199" y="2284"/>
                        </a:lnTo>
                        <a:lnTo>
                          <a:pt x="2267" y="2324"/>
                        </a:lnTo>
                        <a:lnTo>
                          <a:pt x="2297" y="2350"/>
                        </a:lnTo>
                        <a:lnTo>
                          <a:pt x="2327" y="2362"/>
                        </a:lnTo>
                        <a:lnTo>
                          <a:pt x="2339" y="2382"/>
                        </a:lnTo>
                        <a:lnTo>
                          <a:pt x="2339" y="2380"/>
                        </a:lnTo>
                        <a:lnTo>
                          <a:pt x="2339" y="2380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42" name="Freeform 204">
                    <a:extLst>
                      <a:ext uri="{FF2B5EF4-FFF2-40B4-BE49-F238E27FC236}">
                        <a16:creationId xmlns:a16="http://schemas.microsoft.com/office/drawing/2014/main" id="{59446B2E-D968-5411-F88D-1B1ECFA64D1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gray">
                  <a:xfrm>
                    <a:off x="5040433" y="4875996"/>
                    <a:ext cx="535371" cy="721841"/>
                  </a:xfrm>
                  <a:custGeom>
                    <a:avLst/>
                    <a:gdLst>
                      <a:gd name="T0" fmla="*/ 1326 w 1425"/>
                      <a:gd name="T1" fmla="*/ 8 h 1922"/>
                      <a:gd name="T2" fmla="*/ 1301 w 1425"/>
                      <a:gd name="T3" fmla="*/ 46 h 1922"/>
                      <a:gd name="T4" fmla="*/ 1228 w 1425"/>
                      <a:gd name="T5" fmla="*/ 90 h 1922"/>
                      <a:gd name="T6" fmla="*/ 1230 w 1425"/>
                      <a:gd name="T7" fmla="*/ 118 h 1922"/>
                      <a:gd name="T8" fmla="*/ 1168 w 1425"/>
                      <a:gd name="T9" fmla="*/ 93 h 1922"/>
                      <a:gd name="T10" fmla="*/ 1118 w 1425"/>
                      <a:gd name="T11" fmla="*/ 77 h 1922"/>
                      <a:gd name="T12" fmla="*/ 1078 w 1425"/>
                      <a:gd name="T13" fmla="*/ 141 h 1922"/>
                      <a:gd name="T14" fmla="*/ 1014 w 1425"/>
                      <a:gd name="T15" fmla="*/ 176 h 1922"/>
                      <a:gd name="T16" fmla="*/ 961 w 1425"/>
                      <a:gd name="T17" fmla="*/ 157 h 1922"/>
                      <a:gd name="T18" fmla="*/ 921 w 1425"/>
                      <a:gd name="T19" fmla="*/ 169 h 1922"/>
                      <a:gd name="T20" fmla="*/ 853 w 1425"/>
                      <a:gd name="T21" fmla="*/ 179 h 1922"/>
                      <a:gd name="T22" fmla="*/ 810 w 1425"/>
                      <a:gd name="T23" fmla="*/ 274 h 1922"/>
                      <a:gd name="T24" fmla="*/ 762 w 1425"/>
                      <a:gd name="T25" fmla="*/ 320 h 1922"/>
                      <a:gd name="T26" fmla="*/ 665 w 1425"/>
                      <a:gd name="T27" fmla="*/ 256 h 1922"/>
                      <a:gd name="T28" fmla="*/ 600 w 1425"/>
                      <a:gd name="T29" fmla="*/ 239 h 1922"/>
                      <a:gd name="T30" fmla="*/ 533 w 1425"/>
                      <a:gd name="T31" fmla="*/ 272 h 1922"/>
                      <a:gd name="T32" fmla="*/ 493 w 1425"/>
                      <a:gd name="T33" fmla="*/ 295 h 1922"/>
                      <a:gd name="T34" fmla="*/ 474 w 1425"/>
                      <a:gd name="T35" fmla="*/ 363 h 1922"/>
                      <a:gd name="T36" fmla="*/ 440 w 1425"/>
                      <a:gd name="T37" fmla="*/ 437 h 1922"/>
                      <a:gd name="T38" fmla="*/ 522 w 1425"/>
                      <a:gd name="T39" fmla="*/ 474 h 1922"/>
                      <a:gd name="T40" fmla="*/ 529 w 1425"/>
                      <a:gd name="T41" fmla="*/ 513 h 1922"/>
                      <a:gd name="T42" fmla="*/ 439 w 1425"/>
                      <a:gd name="T43" fmla="*/ 571 h 1922"/>
                      <a:gd name="T44" fmla="*/ 367 w 1425"/>
                      <a:gd name="T45" fmla="*/ 608 h 1922"/>
                      <a:gd name="T46" fmla="*/ 303 w 1425"/>
                      <a:gd name="T47" fmla="*/ 630 h 1922"/>
                      <a:gd name="T48" fmla="*/ 211 w 1425"/>
                      <a:gd name="T49" fmla="*/ 669 h 1922"/>
                      <a:gd name="T50" fmla="*/ 110 w 1425"/>
                      <a:gd name="T51" fmla="*/ 650 h 1922"/>
                      <a:gd name="T52" fmla="*/ 58 w 1425"/>
                      <a:gd name="T53" fmla="*/ 659 h 1922"/>
                      <a:gd name="T54" fmla="*/ 1 w 1425"/>
                      <a:gd name="T55" fmla="*/ 689 h 1922"/>
                      <a:gd name="T56" fmla="*/ 10 w 1425"/>
                      <a:gd name="T57" fmla="*/ 726 h 1922"/>
                      <a:gd name="T58" fmla="*/ 82 w 1425"/>
                      <a:gd name="T59" fmla="*/ 798 h 1922"/>
                      <a:gd name="T60" fmla="*/ 107 w 1425"/>
                      <a:gd name="T61" fmla="*/ 823 h 1922"/>
                      <a:gd name="T62" fmla="*/ 162 w 1425"/>
                      <a:gd name="T63" fmla="*/ 823 h 1922"/>
                      <a:gd name="T64" fmla="*/ 189 w 1425"/>
                      <a:gd name="T65" fmla="*/ 874 h 1922"/>
                      <a:gd name="T66" fmla="*/ 155 w 1425"/>
                      <a:gd name="T67" fmla="*/ 899 h 1922"/>
                      <a:gd name="T68" fmla="*/ 225 w 1425"/>
                      <a:gd name="T69" fmla="*/ 955 h 1922"/>
                      <a:gd name="T70" fmla="*/ 220 w 1425"/>
                      <a:gd name="T71" fmla="*/ 1007 h 1922"/>
                      <a:gd name="T72" fmla="*/ 205 w 1425"/>
                      <a:gd name="T73" fmla="*/ 1095 h 1922"/>
                      <a:gd name="T74" fmla="*/ 245 w 1425"/>
                      <a:gd name="T75" fmla="*/ 1155 h 1922"/>
                      <a:gd name="T76" fmla="*/ 352 w 1425"/>
                      <a:gd name="T77" fmla="*/ 1122 h 1922"/>
                      <a:gd name="T78" fmla="*/ 357 w 1425"/>
                      <a:gd name="T79" fmla="*/ 1214 h 1922"/>
                      <a:gd name="T80" fmla="*/ 358 w 1425"/>
                      <a:gd name="T81" fmla="*/ 1323 h 1922"/>
                      <a:gd name="T82" fmla="*/ 359 w 1425"/>
                      <a:gd name="T83" fmla="*/ 1395 h 1922"/>
                      <a:gd name="T84" fmla="*/ 419 w 1425"/>
                      <a:gd name="T85" fmla="*/ 1431 h 1922"/>
                      <a:gd name="T86" fmla="*/ 333 w 1425"/>
                      <a:gd name="T87" fmla="*/ 1617 h 1922"/>
                      <a:gd name="T88" fmla="*/ 327 w 1425"/>
                      <a:gd name="T89" fmla="*/ 1700 h 1922"/>
                      <a:gd name="T90" fmla="*/ 360 w 1425"/>
                      <a:gd name="T91" fmla="*/ 1761 h 1922"/>
                      <a:gd name="T92" fmla="*/ 337 w 1425"/>
                      <a:gd name="T93" fmla="*/ 1789 h 1922"/>
                      <a:gd name="T94" fmla="*/ 310 w 1425"/>
                      <a:gd name="T95" fmla="*/ 1835 h 1922"/>
                      <a:gd name="T96" fmla="*/ 588 w 1425"/>
                      <a:gd name="T97" fmla="*/ 1850 h 1922"/>
                      <a:gd name="T98" fmla="*/ 928 w 1425"/>
                      <a:gd name="T99" fmla="*/ 1437 h 1922"/>
                      <a:gd name="T100" fmla="*/ 1241 w 1425"/>
                      <a:gd name="T101" fmla="*/ 946 h 1922"/>
                      <a:gd name="T102" fmla="*/ 1231 w 1425"/>
                      <a:gd name="T103" fmla="*/ 926 h 1922"/>
                      <a:gd name="T104" fmla="*/ 1211 w 1425"/>
                      <a:gd name="T105" fmla="*/ 906 h 1922"/>
                      <a:gd name="T106" fmla="*/ 1220 w 1425"/>
                      <a:gd name="T107" fmla="*/ 888 h 1922"/>
                      <a:gd name="T108" fmla="*/ 1209 w 1425"/>
                      <a:gd name="T109" fmla="*/ 604 h 1922"/>
                      <a:gd name="T110" fmla="*/ 1185 w 1425"/>
                      <a:gd name="T111" fmla="*/ 582 h 1922"/>
                      <a:gd name="T112" fmla="*/ 1168 w 1425"/>
                      <a:gd name="T113" fmla="*/ 538 h 1922"/>
                      <a:gd name="T114" fmla="*/ 1215 w 1425"/>
                      <a:gd name="T115" fmla="*/ 535 h 1922"/>
                      <a:gd name="T116" fmla="*/ 1227 w 1425"/>
                      <a:gd name="T117" fmla="*/ 565 h 1922"/>
                      <a:gd name="T118" fmla="*/ 1420 w 1425"/>
                      <a:gd name="T119" fmla="*/ 99 h 19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1425" h="1922">
                        <a:moveTo>
                          <a:pt x="1073" y="1522"/>
                        </a:moveTo>
                        <a:cubicBezTo>
                          <a:pt x="1069" y="1522"/>
                          <a:pt x="1025" y="1503"/>
                          <a:pt x="1025" y="1499"/>
                        </a:cubicBezTo>
                        <a:cubicBezTo>
                          <a:pt x="1025" y="1499"/>
                          <a:pt x="1062" y="1490"/>
                          <a:pt x="1069" y="1491"/>
                        </a:cubicBezTo>
                        <a:cubicBezTo>
                          <a:pt x="1076" y="1493"/>
                          <a:pt x="1077" y="1522"/>
                          <a:pt x="1073" y="1522"/>
                        </a:cubicBezTo>
                        <a:close/>
                        <a:moveTo>
                          <a:pt x="1394" y="30"/>
                        </a:moveTo>
                        <a:cubicBezTo>
                          <a:pt x="1364" y="18"/>
                          <a:pt x="1348" y="14"/>
                          <a:pt x="1340" y="6"/>
                        </a:cubicBezTo>
                        <a:cubicBezTo>
                          <a:pt x="1338" y="4"/>
                          <a:pt x="1337" y="2"/>
                          <a:pt x="1335" y="0"/>
                        </a:cubicBezTo>
                        <a:cubicBezTo>
                          <a:pt x="1332" y="2"/>
                          <a:pt x="1332" y="2"/>
                          <a:pt x="1332" y="2"/>
                        </a:cubicBezTo>
                        <a:cubicBezTo>
                          <a:pt x="1330" y="2"/>
                          <a:pt x="1330" y="2"/>
                          <a:pt x="1330" y="2"/>
                        </a:cubicBezTo>
                        <a:cubicBezTo>
                          <a:pt x="1328" y="2"/>
                          <a:pt x="1328" y="2"/>
                          <a:pt x="1328" y="2"/>
                        </a:cubicBezTo>
                        <a:cubicBezTo>
                          <a:pt x="1326" y="4"/>
                          <a:pt x="1326" y="4"/>
                          <a:pt x="1326" y="4"/>
                        </a:cubicBezTo>
                        <a:cubicBezTo>
                          <a:pt x="1325" y="6"/>
                          <a:pt x="1325" y="6"/>
                          <a:pt x="1325" y="6"/>
                        </a:cubicBezTo>
                        <a:cubicBezTo>
                          <a:pt x="1326" y="8"/>
                          <a:pt x="1326" y="8"/>
                          <a:pt x="1326" y="8"/>
                        </a:cubicBezTo>
                        <a:cubicBezTo>
                          <a:pt x="1327" y="11"/>
                          <a:pt x="1327" y="11"/>
                          <a:pt x="1327" y="11"/>
                        </a:cubicBezTo>
                        <a:cubicBezTo>
                          <a:pt x="1330" y="12"/>
                          <a:pt x="1330" y="12"/>
                          <a:pt x="1330" y="12"/>
                        </a:cubicBezTo>
                        <a:cubicBezTo>
                          <a:pt x="1332" y="15"/>
                          <a:pt x="1332" y="15"/>
                          <a:pt x="1332" y="15"/>
                        </a:cubicBezTo>
                        <a:cubicBezTo>
                          <a:pt x="1334" y="16"/>
                          <a:pt x="1334" y="16"/>
                          <a:pt x="1334" y="16"/>
                        </a:cubicBezTo>
                        <a:cubicBezTo>
                          <a:pt x="1334" y="19"/>
                          <a:pt x="1334" y="19"/>
                          <a:pt x="1334" y="19"/>
                        </a:cubicBezTo>
                        <a:cubicBezTo>
                          <a:pt x="1334" y="22"/>
                          <a:pt x="1334" y="22"/>
                          <a:pt x="1334" y="22"/>
                        </a:cubicBezTo>
                        <a:cubicBezTo>
                          <a:pt x="1332" y="25"/>
                          <a:pt x="1332" y="25"/>
                          <a:pt x="1332" y="25"/>
                        </a:cubicBezTo>
                        <a:cubicBezTo>
                          <a:pt x="1330" y="26"/>
                          <a:pt x="1330" y="26"/>
                          <a:pt x="1330" y="26"/>
                        </a:cubicBezTo>
                        <a:cubicBezTo>
                          <a:pt x="1322" y="28"/>
                          <a:pt x="1322" y="28"/>
                          <a:pt x="1322" y="28"/>
                        </a:cubicBezTo>
                        <a:cubicBezTo>
                          <a:pt x="1315" y="32"/>
                          <a:pt x="1315" y="32"/>
                          <a:pt x="1315" y="32"/>
                        </a:cubicBezTo>
                        <a:cubicBezTo>
                          <a:pt x="1309" y="36"/>
                          <a:pt x="1309" y="36"/>
                          <a:pt x="1309" y="36"/>
                        </a:cubicBezTo>
                        <a:cubicBezTo>
                          <a:pt x="1303" y="42"/>
                          <a:pt x="1303" y="42"/>
                          <a:pt x="1303" y="42"/>
                        </a:cubicBezTo>
                        <a:cubicBezTo>
                          <a:pt x="1301" y="46"/>
                          <a:pt x="1301" y="46"/>
                          <a:pt x="1301" y="46"/>
                        </a:cubicBezTo>
                        <a:cubicBezTo>
                          <a:pt x="1300" y="49"/>
                          <a:pt x="1300" y="49"/>
                          <a:pt x="1300" y="49"/>
                        </a:cubicBezTo>
                        <a:cubicBezTo>
                          <a:pt x="1300" y="52"/>
                          <a:pt x="1300" y="52"/>
                          <a:pt x="1300" y="52"/>
                        </a:cubicBezTo>
                        <a:cubicBezTo>
                          <a:pt x="1301" y="54"/>
                          <a:pt x="1301" y="54"/>
                          <a:pt x="1301" y="54"/>
                        </a:cubicBezTo>
                        <a:cubicBezTo>
                          <a:pt x="1301" y="57"/>
                          <a:pt x="1301" y="57"/>
                          <a:pt x="1301" y="57"/>
                        </a:cubicBezTo>
                        <a:cubicBezTo>
                          <a:pt x="1301" y="60"/>
                          <a:pt x="1301" y="60"/>
                          <a:pt x="1301" y="60"/>
                        </a:cubicBezTo>
                        <a:cubicBezTo>
                          <a:pt x="1298" y="65"/>
                          <a:pt x="1298" y="65"/>
                          <a:pt x="1298" y="65"/>
                        </a:cubicBezTo>
                        <a:cubicBezTo>
                          <a:pt x="1268" y="83"/>
                          <a:pt x="1268" y="83"/>
                          <a:pt x="1268" y="83"/>
                        </a:cubicBezTo>
                        <a:cubicBezTo>
                          <a:pt x="1249" y="90"/>
                          <a:pt x="1249" y="90"/>
                          <a:pt x="1249" y="90"/>
                        </a:cubicBezTo>
                        <a:cubicBezTo>
                          <a:pt x="1242" y="91"/>
                          <a:pt x="1242" y="91"/>
                          <a:pt x="1242" y="91"/>
                        </a:cubicBezTo>
                        <a:cubicBezTo>
                          <a:pt x="1238" y="90"/>
                          <a:pt x="1238" y="90"/>
                          <a:pt x="1238" y="90"/>
                        </a:cubicBezTo>
                        <a:cubicBezTo>
                          <a:pt x="1235" y="88"/>
                          <a:pt x="1235" y="88"/>
                          <a:pt x="1235" y="88"/>
                        </a:cubicBezTo>
                        <a:cubicBezTo>
                          <a:pt x="1231" y="88"/>
                          <a:pt x="1231" y="88"/>
                          <a:pt x="1231" y="88"/>
                        </a:cubicBezTo>
                        <a:cubicBezTo>
                          <a:pt x="1228" y="90"/>
                          <a:pt x="1228" y="90"/>
                          <a:pt x="1228" y="90"/>
                        </a:cubicBezTo>
                        <a:cubicBezTo>
                          <a:pt x="1227" y="93"/>
                          <a:pt x="1227" y="93"/>
                          <a:pt x="1227" y="93"/>
                        </a:cubicBezTo>
                        <a:cubicBezTo>
                          <a:pt x="1227" y="96"/>
                          <a:pt x="1227" y="96"/>
                          <a:pt x="1227" y="96"/>
                        </a:cubicBezTo>
                        <a:cubicBezTo>
                          <a:pt x="1227" y="99"/>
                          <a:pt x="1227" y="99"/>
                          <a:pt x="1227" y="99"/>
                        </a:cubicBezTo>
                        <a:cubicBezTo>
                          <a:pt x="1229" y="101"/>
                          <a:pt x="1229" y="101"/>
                          <a:pt x="1229" y="101"/>
                        </a:cubicBezTo>
                        <a:cubicBezTo>
                          <a:pt x="1231" y="103"/>
                          <a:pt x="1231" y="103"/>
                          <a:pt x="1231" y="103"/>
                        </a:cubicBezTo>
                        <a:cubicBezTo>
                          <a:pt x="1234" y="104"/>
                          <a:pt x="1234" y="104"/>
                          <a:pt x="1234" y="104"/>
                        </a:cubicBezTo>
                        <a:cubicBezTo>
                          <a:pt x="1236" y="106"/>
                          <a:pt x="1236" y="106"/>
                          <a:pt x="1236" y="106"/>
                        </a:cubicBezTo>
                        <a:cubicBezTo>
                          <a:pt x="1238" y="107"/>
                          <a:pt x="1238" y="107"/>
                          <a:pt x="1238" y="107"/>
                        </a:cubicBezTo>
                        <a:cubicBezTo>
                          <a:pt x="1239" y="110"/>
                          <a:pt x="1239" y="110"/>
                          <a:pt x="1239" y="110"/>
                        </a:cubicBezTo>
                        <a:cubicBezTo>
                          <a:pt x="1239" y="113"/>
                          <a:pt x="1239" y="113"/>
                          <a:pt x="1239" y="113"/>
                        </a:cubicBezTo>
                        <a:cubicBezTo>
                          <a:pt x="1237" y="117"/>
                          <a:pt x="1237" y="117"/>
                          <a:pt x="1237" y="117"/>
                        </a:cubicBezTo>
                        <a:cubicBezTo>
                          <a:pt x="1234" y="118"/>
                          <a:pt x="1234" y="118"/>
                          <a:pt x="1234" y="118"/>
                        </a:cubicBezTo>
                        <a:cubicBezTo>
                          <a:pt x="1230" y="118"/>
                          <a:pt x="1230" y="118"/>
                          <a:pt x="1230" y="118"/>
                        </a:cubicBezTo>
                        <a:cubicBezTo>
                          <a:pt x="1226" y="116"/>
                          <a:pt x="1226" y="116"/>
                          <a:pt x="1226" y="116"/>
                        </a:cubicBezTo>
                        <a:cubicBezTo>
                          <a:pt x="1220" y="116"/>
                          <a:pt x="1220" y="116"/>
                          <a:pt x="1220" y="116"/>
                        </a:cubicBezTo>
                        <a:cubicBezTo>
                          <a:pt x="1215" y="116"/>
                          <a:pt x="1215" y="116"/>
                          <a:pt x="1215" y="116"/>
                        </a:cubicBezTo>
                        <a:cubicBezTo>
                          <a:pt x="1207" y="111"/>
                          <a:pt x="1207" y="111"/>
                          <a:pt x="1207" y="111"/>
                        </a:cubicBezTo>
                        <a:cubicBezTo>
                          <a:pt x="1205" y="108"/>
                          <a:pt x="1205" y="108"/>
                          <a:pt x="1205" y="108"/>
                        </a:cubicBezTo>
                        <a:cubicBezTo>
                          <a:pt x="1204" y="106"/>
                          <a:pt x="1204" y="106"/>
                          <a:pt x="1204" y="106"/>
                        </a:cubicBezTo>
                        <a:cubicBezTo>
                          <a:pt x="1205" y="103"/>
                          <a:pt x="1205" y="103"/>
                          <a:pt x="1205" y="103"/>
                        </a:cubicBezTo>
                        <a:cubicBezTo>
                          <a:pt x="1205" y="99"/>
                          <a:pt x="1205" y="99"/>
                          <a:pt x="1205" y="99"/>
                        </a:cubicBezTo>
                        <a:cubicBezTo>
                          <a:pt x="1205" y="93"/>
                          <a:pt x="1205" y="93"/>
                          <a:pt x="1205" y="93"/>
                        </a:cubicBezTo>
                        <a:cubicBezTo>
                          <a:pt x="1202" y="91"/>
                          <a:pt x="1202" y="91"/>
                          <a:pt x="1202" y="91"/>
                        </a:cubicBezTo>
                        <a:cubicBezTo>
                          <a:pt x="1197" y="90"/>
                          <a:pt x="1197" y="90"/>
                          <a:pt x="1197" y="90"/>
                        </a:cubicBezTo>
                        <a:cubicBezTo>
                          <a:pt x="1173" y="94"/>
                          <a:pt x="1173" y="94"/>
                          <a:pt x="1173" y="94"/>
                        </a:cubicBezTo>
                        <a:cubicBezTo>
                          <a:pt x="1168" y="93"/>
                          <a:pt x="1168" y="93"/>
                          <a:pt x="1168" y="93"/>
                        </a:cubicBezTo>
                        <a:cubicBezTo>
                          <a:pt x="1164" y="91"/>
                          <a:pt x="1164" y="91"/>
                          <a:pt x="1164" y="91"/>
                        </a:cubicBezTo>
                        <a:cubicBezTo>
                          <a:pt x="1161" y="87"/>
                          <a:pt x="1161" y="87"/>
                          <a:pt x="1161" y="87"/>
                        </a:cubicBezTo>
                        <a:cubicBezTo>
                          <a:pt x="1159" y="81"/>
                          <a:pt x="1159" y="81"/>
                          <a:pt x="1159" y="81"/>
                        </a:cubicBezTo>
                        <a:cubicBezTo>
                          <a:pt x="1155" y="76"/>
                          <a:pt x="1155" y="76"/>
                          <a:pt x="1155" y="76"/>
                        </a:cubicBezTo>
                        <a:cubicBezTo>
                          <a:pt x="1152" y="72"/>
                          <a:pt x="1152" y="72"/>
                          <a:pt x="1152" y="72"/>
                        </a:cubicBezTo>
                        <a:cubicBezTo>
                          <a:pt x="1148" y="70"/>
                          <a:pt x="1148" y="70"/>
                          <a:pt x="1148" y="70"/>
                        </a:cubicBezTo>
                        <a:cubicBezTo>
                          <a:pt x="1142" y="69"/>
                          <a:pt x="1142" y="69"/>
                          <a:pt x="1142" y="69"/>
                        </a:cubicBezTo>
                        <a:cubicBezTo>
                          <a:pt x="1137" y="69"/>
                          <a:pt x="1137" y="69"/>
                          <a:pt x="1137" y="69"/>
                        </a:cubicBezTo>
                        <a:cubicBezTo>
                          <a:pt x="1129" y="69"/>
                          <a:pt x="1129" y="69"/>
                          <a:pt x="1129" y="69"/>
                        </a:cubicBezTo>
                        <a:cubicBezTo>
                          <a:pt x="1123" y="71"/>
                          <a:pt x="1123" y="71"/>
                          <a:pt x="1123" y="71"/>
                        </a:cubicBezTo>
                        <a:cubicBezTo>
                          <a:pt x="1121" y="73"/>
                          <a:pt x="1121" y="73"/>
                          <a:pt x="1121" y="73"/>
                        </a:cubicBezTo>
                        <a:cubicBezTo>
                          <a:pt x="1120" y="75"/>
                          <a:pt x="1120" y="75"/>
                          <a:pt x="1120" y="75"/>
                        </a:cubicBezTo>
                        <a:cubicBezTo>
                          <a:pt x="1118" y="77"/>
                          <a:pt x="1118" y="77"/>
                          <a:pt x="1118" y="77"/>
                        </a:cubicBezTo>
                        <a:cubicBezTo>
                          <a:pt x="1118" y="84"/>
                          <a:pt x="1118" y="84"/>
                          <a:pt x="1118" y="84"/>
                        </a:cubicBezTo>
                        <a:cubicBezTo>
                          <a:pt x="1117" y="87"/>
                          <a:pt x="1117" y="87"/>
                          <a:pt x="1117" y="87"/>
                        </a:cubicBezTo>
                        <a:cubicBezTo>
                          <a:pt x="1113" y="95"/>
                          <a:pt x="1113" y="95"/>
                          <a:pt x="1113" y="95"/>
                        </a:cubicBezTo>
                        <a:cubicBezTo>
                          <a:pt x="1113" y="98"/>
                          <a:pt x="1113" y="98"/>
                          <a:pt x="1113" y="98"/>
                        </a:cubicBezTo>
                        <a:cubicBezTo>
                          <a:pt x="1113" y="100"/>
                          <a:pt x="1113" y="100"/>
                          <a:pt x="1113" y="100"/>
                        </a:cubicBezTo>
                        <a:cubicBezTo>
                          <a:pt x="1113" y="104"/>
                          <a:pt x="1113" y="104"/>
                          <a:pt x="1113" y="104"/>
                        </a:cubicBezTo>
                        <a:cubicBezTo>
                          <a:pt x="1113" y="108"/>
                          <a:pt x="1113" y="108"/>
                          <a:pt x="1113" y="108"/>
                        </a:cubicBezTo>
                        <a:cubicBezTo>
                          <a:pt x="1111" y="113"/>
                          <a:pt x="1111" y="113"/>
                          <a:pt x="1111" y="113"/>
                        </a:cubicBezTo>
                        <a:cubicBezTo>
                          <a:pt x="1099" y="118"/>
                          <a:pt x="1099" y="118"/>
                          <a:pt x="1099" y="118"/>
                        </a:cubicBezTo>
                        <a:cubicBezTo>
                          <a:pt x="1096" y="121"/>
                          <a:pt x="1096" y="121"/>
                          <a:pt x="1096" y="121"/>
                        </a:cubicBezTo>
                        <a:cubicBezTo>
                          <a:pt x="1093" y="125"/>
                          <a:pt x="1093" y="125"/>
                          <a:pt x="1093" y="125"/>
                        </a:cubicBezTo>
                        <a:cubicBezTo>
                          <a:pt x="1086" y="131"/>
                          <a:pt x="1086" y="131"/>
                          <a:pt x="1086" y="131"/>
                        </a:cubicBezTo>
                        <a:cubicBezTo>
                          <a:pt x="1078" y="141"/>
                          <a:pt x="1078" y="141"/>
                          <a:pt x="1078" y="141"/>
                        </a:cubicBezTo>
                        <a:cubicBezTo>
                          <a:pt x="1073" y="145"/>
                          <a:pt x="1073" y="145"/>
                          <a:pt x="1073" y="145"/>
                        </a:cubicBezTo>
                        <a:cubicBezTo>
                          <a:pt x="1069" y="146"/>
                          <a:pt x="1069" y="146"/>
                          <a:pt x="1069" y="146"/>
                        </a:cubicBezTo>
                        <a:cubicBezTo>
                          <a:pt x="1066" y="145"/>
                          <a:pt x="1066" y="145"/>
                          <a:pt x="1066" y="145"/>
                        </a:cubicBezTo>
                        <a:cubicBezTo>
                          <a:pt x="1064" y="142"/>
                          <a:pt x="1064" y="142"/>
                          <a:pt x="1064" y="142"/>
                        </a:cubicBezTo>
                        <a:cubicBezTo>
                          <a:pt x="1060" y="138"/>
                          <a:pt x="1060" y="138"/>
                          <a:pt x="1060" y="138"/>
                        </a:cubicBezTo>
                        <a:cubicBezTo>
                          <a:pt x="1055" y="137"/>
                          <a:pt x="1055" y="137"/>
                          <a:pt x="1055" y="137"/>
                        </a:cubicBezTo>
                        <a:cubicBezTo>
                          <a:pt x="1051" y="138"/>
                          <a:pt x="1051" y="138"/>
                          <a:pt x="1051" y="138"/>
                        </a:cubicBezTo>
                        <a:cubicBezTo>
                          <a:pt x="1047" y="142"/>
                          <a:pt x="1047" y="142"/>
                          <a:pt x="1047" y="142"/>
                        </a:cubicBezTo>
                        <a:cubicBezTo>
                          <a:pt x="1034" y="160"/>
                          <a:pt x="1034" y="160"/>
                          <a:pt x="1034" y="160"/>
                        </a:cubicBezTo>
                        <a:cubicBezTo>
                          <a:pt x="1025" y="171"/>
                          <a:pt x="1025" y="171"/>
                          <a:pt x="1025" y="171"/>
                        </a:cubicBezTo>
                        <a:cubicBezTo>
                          <a:pt x="1023" y="174"/>
                          <a:pt x="1023" y="174"/>
                          <a:pt x="1023" y="174"/>
                        </a:cubicBezTo>
                        <a:cubicBezTo>
                          <a:pt x="1019" y="176"/>
                          <a:pt x="1019" y="176"/>
                          <a:pt x="1019" y="176"/>
                        </a:cubicBezTo>
                        <a:cubicBezTo>
                          <a:pt x="1014" y="176"/>
                          <a:pt x="1014" y="176"/>
                          <a:pt x="1014" y="176"/>
                        </a:cubicBezTo>
                        <a:cubicBezTo>
                          <a:pt x="1002" y="177"/>
                          <a:pt x="1002" y="177"/>
                          <a:pt x="1002" y="177"/>
                        </a:cubicBezTo>
                        <a:cubicBezTo>
                          <a:pt x="994" y="179"/>
                          <a:pt x="994" y="179"/>
                          <a:pt x="994" y="179"/>
                        </a:cubicBezTo>
                        <a:cubicBezTo>
                          <a:pt x="989" y="178"/>
                          <a:pt x="989" y="178"/>
                          <a:pt x="989" y="178"/>
                        </a:cubicBezTo>
                        <a:cubicBezTo>
                          <a:pt x="986" y="176"/>
                          <a:pt x="986" y="176"/>
                          <a:pt x="986" y="176"/>
                        </a:cubicBezTo>
                        <a:cubicBezTo>
                          <a:pt x="983" y="173"/>
                          <a:pt x="983" y="173"/>
                          <a:pt x="983" y="173"/>
                        </a:cubicBezTo>
                        <a:cubicBezTo>
                          <a:pt x="979" y="172"/>
                          <a:pt x="979" y="172"/>
                          <a:pt x="979" y="172"/>
                        </a:cubicBezTo>
                        <a:cubicBezTo>
                          <a:pt x="970" y="171"/>
                          <a:pt x="970" y="171"/>
                          <a:pt x="970" y="171"/>
                        </a:cubicBezTo>
                        <a:cubicBezTo>
                          <a:pt x="967" y="170"/>
                          <a:pt x="967" y="170"/>
                          <a:pt x="967" y="170"/>
                        </a:cubicBezTo>
                        <a:cubicBezTo>
                          <a:pt x="966" y="167"/>
                          <a:pt x="966" y="167"/>
                          <a:pt x="966" y="167"/>
                        </a:cubicBezTo>
                        <a:cubicBezTo>
                          <a:pt x="965" y="162"/>
                          <a:pt x="965" y="162"/>
                          <a:pt x="965" y="162"/>
                        </a:cubicBezTo>
                        <a:cubicBezTo>
                          <a:pt x="964" y="160"/>
                          <a:pt x="964" y="160"/>
                          <a:pt x="964" y="160"/>
                        </a:cubicBezTo>
                        <a:cubicBezTo>
                          <a:pt x="963" y="159"/>
                          <a:pt x="963" y="159"/>
                          <a:pt x="963" y="159"/>
                        </a:cubicBezTo>
                        <a:cubicBezTo>
                          <a:pt x="961" y="157"/>
                          <a:pt x="961" y="157"/>
                          <a:pt x="961" y="157"/>
                        </a:cubicBezTo>
                        <a:cubicBezTo>
                          <a:pt x="958" y="156"/>
                          <a:pt x="958" y="156"/>
                          <a:pt x="958" y="156"/>
                        </a:cubicBezTo>
                        <a:cubicBezTo>
                          <a:pt x="950" y="154"/>
                          <a:pt x="950" y="154"/>
                          <a:pt x="950" y="154"/>
                        </a:cubicBezTo>
                        <a:cubicBezTo>
                          <a:pt x="944" y="154"/>
                          <a:pt x="944" y="154"/>
                          <a:pt x="944" y="154"/>
                        </a:cubicBezTo>
                        <a:cubicBezTo>
                          <a:pt x="942" y="155"/>
                          <a:pt x="942" y="155"/>
                          <a:pt x="942" y="155"/>
                        </a:cubicBezTo>
                        <a:cubicBezTo>
                          <a:pt x="940" y="156"/>
                          <a:pt x="940" y="156"/>
                          <a:pt x="940" y="156"/>
                        </a:cubicBezTo>
                        <a:cubicBezTo>
                          <a:pt x="938" y="162"/>
                          <a:pt x="938" y="162"/>
                          <a:pt x="938" y="162"/>
                        </a:cubicBezTo>
                        <a:cubicBezTo>
                          <a:pt x="937" y="165"/>
                          <a:pt x="937" y="165"/>
                          <a:pt x="937" y="165"/>
                        </a:cubicBezTo>
                        <a:cubicBezTo>
                          <a:pt x="937" y="168"/>
                          <a:pt x="937" y="168"/>
                          <a:pt x="937" y="168"/>
                        </a:cubicBezTo>
                        <a:cubicBezTo>
                          <a:pt x="933" y="172"/>
                          <a:pt x="933" y="172"/>
                          <a:pt x="933" y="172"/>
                        </a:cubicBezTo>
                        <a:cubicBezTo>
                          <a:pt x="929" y="175"/>
                          <a:pt x="929" y="175"/>
                          <a:pt x="929" y="175"/>
                        </a:cubicBezTo>
                        <a:cubicBezTo>
                          <a:pt x="925" y="175"/>
                          <a:pt x="925" y="175"/>
                          <a:pt x="925" y="175"/>
                        </a:cubicBezTo>
                        <a:cubicBezTo>
                          <a:pt x="922" y="173"/>
                          <a:pt x="922" y="173"/>
                          <a:pt x="922" y="173"/>
                        </a:cubicBezTo>
                        <a:cubicBezTo>
                          <a:pt x="921" y="169"/>
                          <a:pt x="921" y="169"/>
                          <a:pt x="921" y="169"/>
                        </a:cubicBezTo>
                        <a:cubicBezTo>
                          <a:pt x="920" y="164"/>
                          <a:pt x="920" y="164"/>
                          <a:pt x="920" y="164"/>
                        </a:cubicBezTo>
                        <a:cubicBezTo>
                          <a:pt x="918" y="160"/>
                          <a:pt x="918" y="160"/>
                          <a:pt x="918" y="160"/>
                        </a:cubicBezTo>
                        <a:cubicBezTo>
                          <a:pt x="915" y="158"/>
                          <a:pt x="915" y="158"/>
                          <a:pt x="915" y="158"/>
                        </a:cubicBezTo>
                        <a:cubicBezTo>
                          <a:pt x="899" y="159"/>
                          <a:pt x="899" y="159"/>
                          <a:pt x="899" y="159"/>
                        </a:cubicBezTo>
                        <a:cubicBezTo>
                          <a:pt x="894" y="160"/>
                          <a:pt x="894" y="160"/>
                          <a:pt x="894" y="160"/>
                        </a:cubicBezTo>
                        <a:cubicBezTo>
                          <a:pt x="886" y="163"/>
                          <a:pt x="886" y="163"/>
                          <a:pt x="886" y="163"/>
                        </a:cubicBezTo>
                        <a:cubicBezTo>
                          <a:pt x="872" y="163"/>
                          <a:pt x="872" y="163"/>
                          <a:pt x="872" y="163"/>
                        </a:cubicBezTo>
                        <a:cubicBezTo>
                          <a:pt x="868" y="165"/>
                          <a:pt x="868" y="165"/>
                          <a:pt x="868" y="165"/>
                        </a:cubicBezTo>
                        <a:cubicBezTo>
                          <a:pt x="866" y="166"/>
                          <a:pt x="866" y="166"/>
                          <a:pt x="866" y="166"/>
                        </a:cubicBezTo>
                        <a:cubicBezTo>
                          <a:pt x="863" y="173"/>
                          <a:pt x="863" y="173"/>
                          <a:pt x="863" y="173"/>
                        </a:cubicBezTo>
                        <a:cubicBezTo>
                          <a:pt x="860" y="177"/>
                          <a:pt x="860" y="177"/>
                          <a:pt x="860" y="177"/>
                        </a:cubicBezTo>
                        <a:cubicBezTo>
                          <a:pt x="857" y="179"/>
                          <a:pt x="857" y="179"/>
                          <a:pt x="857" y="179"/>
                        </a:cubicBezTo>
                        <a:cubicBezTo>
                          <a:pt x="853" y="179"/>
                          <a:pt x="853" y="179"/>
                          <a:pt x="853" y="179"/>
                        </a:cubicBezTo>
                        <a:cubicBezTo>
                          <a:pt x="849" y="179"/>
                          <a:pt x="849" y="179"/>
                          <a:pt x="849" y="179"/>
                        </a:cubicBezTo>
                        <a:cubicBezTo>
                          <a:pt x="845" y="181"/>
                          <a:pt x="845" y="181"/>
                          <a:pt x="845" y="181"/>
                        </a:cubicBezTo>
                        <a:cubicBezTo>
                          <a:pt x="843" y="183"/>
                          <a:pt x="843" y="183"/>
                          <a:pt x="843" y="183"/>
                        </a:cubicBezTo>
                        <a:cubicBezTo>
                          <a:pt x="839" y="188"/>
                          <a:pt x="839" y="188"/>
                          <a:pt x="839" y="188"/>
                        </a:cubicBezTo>
                        <a:cubicBezTo>
                          <a:pt x="838" y="191"/>
                          <a:pt x="838" y="191"/>
                          <a:pt x="838" y="191"/>
                        </a:cubicBezTo>
                        <a:cubicBezTo>
                          <a:pt x="837" y="196"/>
                          <a:pt x="837" y="196"/>
                          <a:pt x="837" y="196"/>
                        </a:cubicBezTo>
                        <a:cubicBezTo>
                          <a:pt x="836" y="206"/>
                          <a:pt x="836" y="206"/>
                          <a:pt x="836" y="206"/>
                        </a:cubicBezTo>
                        <a:cubicBezTo>
                          <a:pt x="835" y="210"/>
                          <a:pt x="835" y="210"/>
                          <a:pt x="835" y="210"/>
                        </a:cubicBezTo>
                        <a:cubicBezTo>
                          <a:pt x="833" y="217"/>
                          <a:pt x="833" y="217"/>
                          <a:pt x="833" y="217"/>
                        </a:cubicBezTo>
                        <a:cubicBezTo>
                          <a:pt x="825" y="242"/>
                          <a:pt x="825" y="242"/>
                          <a:pt x="825" y="242"/>
                        </a:cubicBezTo>
                        <a:cubicBezTo>
                          <a:pt x="814" y="269"/>
                          <a:pt x="814" y="269"/>
                          <a:pt x="814" y="269"/>
                        </a:cubicBezTo>
                        <a:cubicBezTo>
                          <a:pt x="813" y="271"/>
                          <a:pt x="813" y="271"/>
                          <a:pt x="813" y="271"/>
                        </a:cubicBezTo>
                        <a:cubicBezTo>
                          <a:pt x="810" y="274"/>
                          <a:pt x="810" y="274"/>
                          <a:pt x="810" y="274"/>
                        </a:cubicBezTo>
                        <a:cubicBezTo>
                          <a:pt x="797" y="285"/>
                          <a:pt x="797" y="285"/>
                          <a:pt x="797" y="285"/>
                        </a:cubicBezTo>
                        <a:cubicBezTo>
                          <a:pt x="794" y="285"/>
                          <a:pt x="794" y="285"/>
                          <a:pt x="794" y="285"/>
                        </a:cubicBezTo>
                        <a:cubicBezTo>
                          <a:pt x="791" y="284"/>
                          <a:pt x="791" y="284"/>
                          <a:pt x="791" y="284"/>
                        </a:cubicBezTo>
                        <a:cubicBezTo>
                          <a:pt x="789" y="281"/>
                          <a:pt x="789" y="281"/>
                          <a:pt x="789" y="281"/>
                        </a:cubicBezTo>
                        <a:cubicBezTo>
                          <a:pt x="787" y="280"/>
                          <a:pt x="787" y="280"/>
                          <a:pt x="787" y="280"/>
                        </a:cubicBezTo>
                        <a:cubicBezTo>
                          <a:pt x="786" y="280"/>
                          <a:pt x="786" y="280"/>
                          <a:pt x="786" y="280"/>
                        </a:cubicBezTo>
                        <a:cubicBezTo>
                          <a:pt x="785" y="283"/>
                          <a:pt x="785" y="283"/>
                          <a:pt x="785" y="283"/>
                        </a:cubicBezTo>
                        <a:cubicBezTo>
                          <a:pt x="784" y="286"/>
                          <a:pt x="784" y="286"/>
                          <a:pt x="784" y="286"/>
                        </a:cubicBezTo>
                        <a:cubicBezTo>
                          <a:pt x="784" y="290"/>
                          <a:pt x="784" y="290"/>
                          <a:pt x="784" y="290"/>
                        </a:cubicBezTo>
                        <a:cubicBezTo>
                          <a:pt x="784" y="296"/>
                          <a:pt x="784" y="296"/>
                          <a:pt x="784" y="296"/>
                        </a:cubicBezTo>
                        <a:cubicBezTo>
                          <a:pt x="781" y="302"/>
                          <a:pt x="781" y="302"/>
                          <a:pt x="781" y="302"/>
                        </a:cubicBezTo>
                        <a:cubicBezTo>
                          <a:pt x="766" y="319"/>
                          <a:pt x="766" y="319"/>
                          <a:pt x="766" y="319"/>
                        </a:cubicBezTo>
                        <a:cubicBezTo>
                          <a:pt x="762" y="320"/>
                          <a:pt x="762" y="320"/>
                          <a:pt x="762" y="320"/>
                        </a:cubicBezTo>
                        <a:cubicBezTo>
                          <a:pt x="758" y="321"/>
                          <a:pt x="758" y="321"/>
                          <a:pt x="758" y="321"/>
                        </a:cubicBezTo>
                        <a:cubicBezTo>
                          <a:pt x="756" y="322"/>
                          <a:pt x="756" y="322"/>
                          <a:pt x="756" y="322"/>
                        </a:cubicBezTo>
                        <a:cubicBezTo>
                          <a:pt x="749" y="322"/>
                          <a:pt x="749" y="322"/>
                          <a:pt x="749" y="322"/>
                        </a:cubicBezTo>
                        <a:cubicBezTo>
                          <a:pt x="745" y="322"/>
                          <a:pt x="745" y="322"/>
                          <a:pt x="745" y="322"/>
                        </a:cubicBezTo>
                        <a:cubicBezTo>
                          <a:pt x="742" y="321"/>
                          <a:pt x="742" y="321"/>
                          <a:pt x="742" y="321"/>
                        </a:cubicBezTo>
                        <a:cubicBezTo>
                          <a:pt x="733" y="318"/>
                          <a:pt x="733" y="318"/>
                          <a:pt x="733" y="318"/>
                        </a:cubicBezTo>
                        <a:cubicBezTo>
                          <a:pt x="715" y="304"/>
                          <a:pt x="715" y="304"/>
                          <a:pt x="715" y="304"/>
                        </a:cubicBezTo>
                        <a:cubicBezTo>
                          <a:pt x="707" y="295"/>
                          <a:pt x="707" y="295"/>
                          <a:pt x="707" y="295"/>
                        </a:cubicBezTo>
                        <a:cubicBezTo>
                          <a:pt x="692" y="271"/>
                          <a:pt x="692" y="271"/>
                          <a:pt x="692" y="271"/>
                        </a:cubicBezTo>
                        <a:cubicBezTo>
                          <a:pt x="690" y="265"/>
                          <a:pt x="690" y="265"/>
                          <a:pt x="690" y="265"/>
                        </a:cubicBezTo>
                        <a:cubicBezTo>
                          <a:pt x="699" y="267"/>
                          <a:pt x="699" y="267"/>
                          <a:pt x="699" y="267"/>
                        </a:cubicBezTo>
                        <a:cubicBezTo>
                          <a:pt x="675" y="261"/>
                          <a:pt x="675" y="261"/>
                          <a:pt x="675" y="261"/>
                        </a:cubicBezTo>
                        <a:cubicBezTo>
                          <a:pt x="665" y="256"/>
                          <a:pt x="665" y="256"/>
                          <a:pt x="665" y="256"/>
                        </a:cubicBezTo>
                        <a:cubicBezTo>
                          <a:pt x="649" y="243"/>
                          <a:pt x="649" y="243"/>
                          <a:pt x="649" y="243"/>
                        </a:cubicBezTo>
                        <a:cubicBezTo>
                          <a:pt x="638" y="236"/>
                          <a:pt x="638" y="236"/>
                          <a:pt x="638" y="236"/>
                        </a:cubicBezTo>
                        <a:cubicBezTo>
                          <a:pt x="632" y="234"/>
                          <a:pt x="632" y="234"/>
                          <a:pt x="632" y="234"/>
                        </a:cubicBezTo>
                        <a:cubicBezTo>
                          <a:pt x="629" y="235"/>
                          <a:pt x="629" y="235"/>
                          <a:pt x="629" y="235"/>
                        </a:cubicBezTo>
                        <a:cubicBezTo>
                          <a:pt x="623" y="242"/>
                          <a:pt x="623" y="242"/>
                          <a:pt x="623" y="242"/>
                        </a:cubicBezTo>
                        <a:cubicBezTo>
                          <a:pt x="622" y="245"/>
                          <a:pt x="622" y="245"/>
                          <a:pt x="622" y="245"/>
                        </a:cubicBezTo>
                        <a:cubicBezTo>
                          <a:pt x="622" y="246"/>
                          <a:pt x="622" y="246"/>
                          <a:pt x="622" y="246"/>
                        </a:cubicBezTo>
                        <a:cubicBezTo>
                          <a:pt x="621" y="248"/>
                          <a:pt x="621" y="248"/>
                          <a:pt x="621" y="248"/>
                        </a:cubicBezTo>
                        <a:cubicBezTo>
                          <a:pt x="619" y="250"/>
                          <a:pt x="619" y="250"/>
                          <a:pt x="619" y="250"/>
                        </a:cubicBezTo>
                        <a:cubicBezTo>
                          <a:pt x="614" y="251"/>
                          <a:pt x="614" y="251"/>
                          <a:pt x="614" y="251"/>
                        </a:cubicBezTo>
                        <a:cubicBezTo>
                          <a:pt x="610" y="249"/>
                          <a:pt x="610" y="249"/>
                          <a:pt x="610" y="249"/>
                        </a:cubicBezTo>
                        <a:cubicBezTo>
                          <a:pt x="606" y="247"/>
                          <a:pt x="606" y="247"/>
                          <a:pt x="606" y="247"/>
                        </a:cubicBezTo>
                        <a:cubicBezTo>
                          <a:pt x="600" y="239"/>
                          <a:pt x="600" y="239"/>
                          <a:pt x="600" y="239"/>
                        </a:cubicBezTo>
                        <a:cubicBezTo>
                          <a:pt x="598" y="236"/>
                          <a:pt x="598" y="236"/>
                          <a:pt x="598" y="236"/>
                        </a:cubicBezTo>
                        <a:cubicBezTo>
                          <a:pt x="596" y="233"/>
                          <a:pt x="596" y="233"/>
                          <a:pt x="596" y="233"/>
                        </a:cubicBezTo>
                        <a:cubicBezTo>
                          <a:pt x="593" y="231"/>
                          <a:pt x="593" y="231"/>
                          <a:pt x="593" y="231"/>
                        </a:cubicBezTo>
                        <a:cubicBezTo>
                          <a:pt x="588" y="228"/>
                          <a:pt x="588" y="228"/>
                          <a:pt x="588" y="228"/>
                        </a:cubicBezTo>
                        <a:cubicBezTo>
                          <a:pt x="585" y="226"/>
                          <a:pt x="585" y="226"/>
                          <a:pt x="585" y="226"/>
                        </a:cubicBezTo>
                        <a:cubicBezTo>
                          <a:pt x="582" y="226"/>
                          <a:pt x="582" y="226"/>
                          <a:pt x="582" y="226"/>
                        </a:cubicBezTo>
                        <a:cubicBezTo>
                          <a:pt x="564" y="226"/>
                          <a:pt x="564" y="226"/>
                          <a:pt x="564" y="226"/>
                        </a:cubicBezTo>
                        <a:cubicBezTo>
                          <a:pt x="549" y="232"/>
                          <a:pt x="549" y="232"/>
                          <a:pt x="549" y="232"/>
                        </a:cubicBezTo>
                        <a:cubicBezTo>
                          <a:pt x="545" y="248"/>
                          <a:pt x="545" y="248"/>
                          <a:pt x="545" y="248"/>
                        </a:cubicBezTo>
                        <a:cubicBezTo>
                          <a:pt x="541" y="257"/>
                          <a:pt x="541" y="257"/>
                          <a:pt x="541" y="257"/>
                        </a:cubicBezTo>
                        <a:cubicBezTo>
                          <a:pt x="535" y="266"/>
                          <a:pt x="535" y="266"/>
                          <a:pt x="535" y="266"/>
                        </a:cubicBezTo>
                        <a:cubicBezTo>
                          <a:pt x="533" y="269"/>
                          <a:pt x="533" y="269"/>
                          <a:pt x="533" y="269"/>
                        </a:cubicBezTo>
                        <a:cubicBezTo>
                          <a:pt x="533" y="272"/>
                          <a:pt x="533" y="272"/>
                          <a:pt x="533" y="272"/>
                        </a:cubicBezTo>
                        <a:cubicBezTo>
                          <a:pt x="534" y="274"/>
                          <a:pt x="534" y="274"/>
                          <a:pt x="534" y="274"/>
                        </a:cubicBezTo>
                        <a:cubicBezTo>
                          <a:pt x="535" y="276"/>
                          <a:pt x="535" y="276"/>
                          <a:pt x="535" y="276"/>
                        </a:cubicBezTo>
                        <a:cubicBezTo>
                          <a:pt x="536" y="279"/>
                          <a:pt x="536" y="279"/>
                          <a:pt x="536" y="279"/>
                        </a:cubicBezTo>
                        <a:cubicBezTo>
                          <a:pt x="536" y="282"/>
                          <a:pt x="536" y="282"/>
                          <a:pt x="536" y="282"/>
                        </a:cubicBezTo>
                        <a:cubicBezTo>
                          <a:pt x="535" y="284"/>
                          <a:pt x="535" y="284"/>
                          <a:pt x="535" y="284"/>
                        </a:cubicBezTo>
                        <a:cubicBezTo>
                          <a:pt x="532" y="284"/>
                          <a:pt x="532" y="284"/>
                          <a:pt x="532" y="284"/>
                        </a:cubicBezTo>
                        <a:cubicBezTo>
                          <a:pt x="529" y="286"/>
                          <a:pt x="529" y="286"/>
                          <a:pt x="529" y="286"/>
                        </a:cubicBezTo>
                        <a:cubicBezTo>
                          <a:pt x="514" y="295"/>
                          <a:pt x="514" y="295"/>
                          <a:pt x="514" y="295"/>
                        </a:cubicBezTo>
                        <a:cubicBezTo>
                          <a:pt x="510" y="296"/>
                          <a:pt x="510" y="296"/>
                          <a:pt x="510" y="296"/>
                        </a:cubicBezTo>
                        <a:cubicBezTo>
                          <a:pt x="506" y="297"/>
                          <a:pt x="506" y="297"/>
                          <a:pt x="506" y="297"/>
                        </a:cubicBezTo>
                        <a:cubicBezTo>
                          <a:pt x="503" y="297"/>
                          <a:pt x="503" y="297"/>
                          <a:pt x="503" y="297"/>
                        </a:cubicBezTo>
                        <a:cubicBezTo>
                          <a:pt x="497" y="295"/>
                          <a:pt x="497" y="295"/>
                          <a:pt x="497" y="295"/>
                        </a:cubicBezTo>
                        <a:cubicBezTo>
                          <a:pt x="493" y="295"/>
                          <a:pt x="493" y="295"/>
                          <a:pt x="493" y="295"/>
                        </a:cubicBezTo>
                        <a:cubicBezTo>
                          <a:pt x="490" y="295"/>
                          <a:pt x="490" y="295"/>
                          <a:pt x="490" y="295"/>
                        </a:cubicBezTo>
                        <a:cubicBezTo>
                          <a:pt x="482" y="298"/>
                          <a:pt x="482" y="298"/>
                          <a:pt x="482" y="298"/>
                        </a:cubicBezTo>
                        <a:cubicBezTo>
                          <a:pt x="474" y="316"/>
                          <a:pt x="474" y="316"/>
                          <a:pt x="474" y="316"/>
                        </a:cubicBezTo>
                        <a:cubicBezTo>
                          <a:pt x="469" y="331"/>
                          <a:pt x="469" y="331"/>
                          <a:pt x="469" y="331"/>
                        </a:cubicBezTo>
                        <a:cubicBezTo>
                          <a:pt x="468" y="339"/>
                          <a:pt x="468" y="339"/>
                          <a:pt x="468" y="339"/>
                        </a:cubicBezTo>
                        <a:cubicBezTo>
                          <a:pt x="468" y="344"/>
                          <a:pt x="468" y="344"/>
                          <a:pt x="468" y="344"/>
                        </a:cubicBezTo>
                        <a:cubicBezTo>
                          <a:pt x="471" y="346"/>
                          <a:pt x="471" y="346"/>
                          <a:pt x="471" y="346"/>
                        </a:cubicBezTo>
                        <a:cubicBezTo>
                          <a:pt x="472" y="350"/>
                          <a:pt x="472" y="350"/>
                          <a:pt x="472" y="350"/>
                        </a:cubicBezTo>
                        <a:cubicBezTo>
                          <a:pt x="472" y="353"/>
                          <a:pt x="472" y="353"/>
                          <a:pt x="472" y="353"/>
                        </a:cubicBezTo>
                        <a:cubicBezTo>
                          <a:pt x="470" y="361"/>
                          <a:pt x="470" y="361"/>
                          <a:pt x="470" y="361"/>
                        </a:cubicBezTo>
                        <a:cubicBezTo>
                          <a:pt x="471" y="362"/>
                          <a:pt x="471" y="362"/>
                          <a:pt x="471" y="362"/>
                        </a:cubicBezTo>
                        <a:cubicBezTo>
                          <a:pt x="471" y="363"/>
                          <a:pt x="471" y="363"/>
                          <a:pt x="471" y="363"/>
                        </a:cubicBezTo>
                        <a:cubicBezTo>
                          <a:pt x="474" y="363"/>
                          <a:pt x="474" y="363"/>
                          <a:pt x="474" y="363"/>
                        </a:cubicBezTo>
                        <a:cubicBezTo>
                          <a:pt x="477" y="363"/>
                          <a:pt x="477" y="363"/>
                          <a:pt x="477" y="363"/>
                        </a:cubicBezTo>
                        <a:cubicBezTo>
                          <a:pt x="480" y="362"/>
                          <a:pt x="480" y="362"/>
                          <a:pt x="480" y="362"/>
                        </a:cubicBezTo>
                        <a:cubicBezTo>
                          <a:pt x="483" y="362"/>
                          <a:pt x="483" y="362"/>
                          <a:pt x="483" y="362"/>
                        </a:cubicBezTo>
                        <a:cubicBezTo>
                          <a:pt x="484" y="363"/>
                          <a:pt x="484" y="363"/>
                          <a:pt x="484" y="363"/>
                        </a:cubicBezTo>
                        <a:cubicBezTo>
                          <a:pt x="486" y="367"/>
                          <a:pt x="486" y="367"/>
                          <a:pt x="486" y="367"/>
                        </a:cubicBezTo>
                        <a:cubicBezTo>
                          <a:pt x="486" y="372"/>
                          <a:pt x="486" y="372"/>
                          <a:pt x="486" y="372"/>
                        </a:cubicBezTo>
                        <a:cubicBezTo>
                          <a:pt x="480" y="395"/>
                          <a:pt x="480" y="395"/>
                          <a:pt x="480" y="395"/>
                        </a:cubicBezTo>
                        <a:cubicBezTo>
                          <a:pt x="478" y="400"/>
                          <a:pt x="478" y="400"/>
                          <a:pt x="478" y="400"/>
                        </a:cubicBezTo>
                        <a:cubicBezTo>
                          <a:pt x="475" y="404"/>
                          <a:pt x="475" y="404"/>
                          <a:pt x="475" y="404"/>
                        </a:cubicBezTo>
                        <a:cubicBezTo>
                          <a:pt x="469" y="411"/>
                          <a:pt x="469" y="411"/>
                          <a:pt x="469" y="411"/>
                        </a:cubicBezTo>
                        <a:cubicBezTo>
                          <a:pt x="465" y="418"/>
                          <a:pt x="465" y="418"/>
                          <a:pt x="465" y="418"/>
                        </a:cubicBezTo>
                        <a:cubicBezTo>
                          <a:pt x="453" y="429"/>
                          <a:pt x="453" y="429"/>
                          <a:pt x="453" y="429"/>
                        </a:cubicBezTo>
                        <a:cubicBezTo>
                          <a:pt x="440" y="437"/>
                          <a:pt x="440" y="437"/>
                          <a:pt x="440" y="437"/>
                        </a:cubicBezTo>
                        <a:cubicBezTo>
                          <a:pt x="436" y="439"/>
                          <a:pt x="436" y="439"/>
                          <a:pt x="436" y="439"/>
                        </a:cubicBezTo>
                        <a:cubicBezTo>
                          <a:pt x="434" y="442"/>
                          <a:pt x="434" y="442"/>
                          <a:pt x="434" y="442"/>
                        </a:cubicBezTo>
                        <a:cubicBezTo>
                          <a:pt x="432" y="445"/>
                          <a:pt x="432" y="445"/>
                          <a:pt x="432" y="445"/>
                        </a:cubicBezTo>
                        <a:cubicBezTo>
                          <a:pt x="431" y="446"/>
                          <a:pt x="431" y="446"/>
                          <a:pt x="431" y="446"/>
                        </a:cubicBezTo>
                        <a:cubicBezTo>
                          <a:pt x="431" y="450"/>
                          <a:pt x="431" y="450"/>
                          <a:pt x="431" y="450"/>
                        </a:cubicBezTo>
                        <a:cubicBezTo>
                          <a:pt x="436" y="453"/>
                          <a:pt x="436" y="453"/>
                          <a:pt x="436" y="453"/>
                        </a:cubicBezTo>
                        <a:cubicBezTo>
                          <a:pt x="437" y="457"/>
                          <a:pt x="437" y="457"/>
                          <a:pt x="437" y="457"/>
                        </a:cubicBezTo>
                        <a:cubicBezTo>
                          <a:pt x="436" y="463"/>
                          <a:pt x="436" y="463"/>
                          <a:pt x="436" y="463"/>
                        </a:cubicBezTo>
                        <a:cubicBezTo>
                          <a:pt x="438" y="466"/>
                          <a:pt x="438" y="466"/>
                          <a:pt x="438" y="466"/>
                        </a:cubicBezTo>
                        <a:cubicBezTo>
                          <a:pt x="441" y="466"/>
                          <a:pt x="441" y="466"/>
                          <a:pt x="441" y="466"/>
                        </a:cubicBezTo>
                        <a:cubicBezTo>
                          <a:pt x="503" y="467"/>
                          <a:pt x="503" y="467"/>
                          <a:pt x="503" y="467"/>
                        </a:cubicBezTo>
                        <a:cubicBezTo>
                          <a:pt x="513" y="469"/>
                          <a:pt x="513" y="469"/>
                          <a:pt x="513" y="469"/>
                        </a:cubicBezTo>
                        <a:cubicBezTo>
                          <a:pt x="522" y="474"/>
                          <a:pt x="522" y="474"/>
                          <a:pt x="522" y="474"/>
                        </a:cubicBezTo>
                        <a:cubicBezTo>
                          <a:pt x="523" y="476"/>
                          <a:pt x="523" y="476"/>
                          <a:pt x="523" y="476"/>
                        </a:cubicBezTo>
                        <a:cubicBezTo>
                          <a:pt x="526" y="478"/>
                          <a:pt x="526" y="478"/>
                          <a:pt x="526" y="478"/>
                        </a:cubicBezTo>
                        <a:cubicBezTo>
                          <a:pt x="536" y="494"/>
                          <a:pt x="536" y="494"/>
                          <a:pt x="536" y="494"/>
                        </a:cubicBezTo>
                        <a:cubicBezTo>
                          <a:pt x="538" y="497"/>
                          <a:pt x="538" y="497"/>
                          <a:pt x="538" y="497"/>
                        </a:cubicBezTo>
                        <a:cubicBezTo>
                          <a:pt x="538" y="499"/>
                          <a:pt x="538" y="499"/>
                          <a:pt x="538" y="499"/>
                        </a:cubicBezTo>
                        <a:cubicBezTo>
                          <a:pt x="538" y="501"/>
                          <a:pt x="538" y="501"/>
                          <a:pt x="538" y="501"/>
                        </a:cubicBezTo>
                        <a:cubicBezTo>
                          <a:pt x="536" y="504"/>
                          <a:pt x="536" y="504"/>
                          <a:pt x="536" y="504"/>
                        </a:cubicBezTo>
                        <a:cubicBezTo>
                          <a:pt x="536" y="505"/>
                          <a:pt x="536" y="505"/>
                          <a:pt x="536" y="505"/>
                        </a:cubicBezTo>
                        <a:cubicBezTo>
                          <a:pt x="535" y="508"/>
                          <a:pt x="535" y="508"/>
                          <a:pt x="535" y="508"/>
                        </a:cubicBezTo>
                        <a:cubicBezTo>
                          <a:pt x="534" y="508"/>
                          <a:pt x="534" y="508"/>
                          <a:pt x="534" y="508"/>
                        </a:cubicBezTo>
                        <a:cubicBezTo>
                          <a:pt x="533" y="510"/>
                          <a:pt x="533" y="510"/>
                          <a:pt x="533" y="510"/>
                        </a:cubicBezTo>
                        <a:cubicBezTo>
                          <a:pt x="532" y="511"/>
                          <a:pt x="532" y="511"/>
                          <a:pt x="532" y="511"/>
                        </a:cubicBezTo>
                        <a:cubicBezTo>
                          <a:pt x="529" y="513"/>
                          <a:pt x="529" y="513"/>
                          <a:pt x="529" y="513"/>
                        </a:cubicBezTo>
                        <a:cubicBezTo>
                          <a:pt x="526" y="517"/>
                          <a:pt x="526" y="517"/>
                          <a:pt x="526" y="517"/>
                        </a:cubicBezTo>
                        <a:cubicBezTo>
                          <a:pt x="523" y="519"/>
                          <a:pt x="523" y="519"/>
                          <a:pt x="523" y="519"/>
                        </a:cubicBezTo>
                        <a:cubicBezTo>
                          <a:pt x="520" y="526"/>
                          <a:pt x="520" y="526"/>
                          <a:pt x="520" y="526"/>
                        </a:cubicBezTo>
                        <a:cubicBezTo>
                          <a:pt x="507" y="542"/>
                          <a:pt x="507" y="542"/>
                          <a:pt x="507" y="542"/>
                        </a:cubicBezTo>
                        <a:cubicBezTo>
                          <a:pt x="503" y="551"/>
                          <a:pt x="503" y="551"/>
                          <a:pt x="503" y="551"/>
                        </a:cubicBezTo>
                        <a:cubicBezTo>
                          <a:pt x="500" y="554"/>
                          <a:pt x="500" y="554"/>
                          <a:pt x="500" y="554"/>
                        </a:cubicBezTo>
                        <a:cubicBezTo>
                          <a:pt x="497" y="555"/>
                          <a:pt x="497" y="555"/>
                          <a:pt x="497" y="555"/>
                        </a:cubicBezTo>
                        <a:cubicBezTo>
                          <a:pt x="494" y="557"/>
                          <a:pt x="494" y="557"/>
                          <a:pt x="494" y="557"/>
                        </a:cubicBezTo>
                        <a:cubicBezTo>
                          <a:pt x="486" y="558"/>
                          <a:pt x="486" y="558"/>
                          <a:pt x="486" y="558"/>
                        </a:cubicBezTo>
                        <a:cubicBezTo>
                          <a:pt x="450" y="562"/>
                          <a:pt x="450" y="562"/>
                          <a:pt x="450" y="562"/>
                        </a:cubicBezTo>
                        <a:cubicBezTo>
                          <a:pt x="446" y="564"/>
                          <a:pt x="446" y="564"/>
                          <a:pt x="446" y="564"/>
                        </a:cubicBezTo>
                        <a:cubicBezTo>
                          <a:pt x="440" y="567"/>
                          <a:pt x="440" y="567"/>
                          <a:pt x="440" y="567"/>
                        </a:cubicBezTo>
                        <a:cubicBezTo>
                          <a:pt x="439" y="571"/>
                          <a:pt x="439" y="571"/>
                          <a:pt x="439" y="571"/>
                        </a:cubicBezTo>
                        <a:cubicBezTo>
                          <a:pt x="433" y="579"/>
                          <a:pt x="433" y="579"/>
                          <a:pt x="433" y="579"/>
                        </a:cubicBezTo>
                        <a:cubicBezTo>
                          <a:pt x="430" y="583"/>
                          <a:pt x="430" y="583"/>
                          <a:pt x="430" y="583"/>
                        </a:cubicBezTo>
                        <a:cubicBezTo>
                          <a:pt x="424" y="602"/>
                          <a:pt x="424" y="602"/>
                          <a:pt x="424" y="602"/>
                        </a:cubicBezTo>
                        <a:cubicBezTo>
                          <a:pt x="421" y="608"/>
                          <a:pt x="421" y="608"/>
                          <a:pt x="421" y="608"/>
                        </a:cubicBezTo>
                        <a:cubicBezTo>
                          <a:pt x="416" y="614"/>
                          <a:pt x="416" y="614"/>
                          <a:pt x="416" y="614"/>
                        </a:cubicBezTo>
                        <a:cubicBezTo>
                          <a:pt x="412" y="616"/>
                          <a:pt x="412" y="616"/>
                          <a:pt x="412" y="616"/>
                        </a:cubicBezTo>
                        <a:cubicBezTo>
                          <a:pt x="401" y="616"/>
                          <a:pt x="401" y="616"/>
                          <a:pt x="401" y="616"/>
                        </a:cubicBezTo>
                        <a:cubicBezTo>
                          <a:pt x="392" y="618"/>
                          <a:pt x="392" y="618"/>
                          <a:pt x="392" y="618"/>
                        </a:cubicBezTo>
                        <a:cubicBezTo>
                          <a:pt x="387" y="618"/>
                          <a:pt x="387" y="618"/>
                          <a:pt x="387" y="618"/>
                        </a:cubicBezTo>
                        <a:cubicBezTo>
                          <a:pt x="383" y="617"/>
                          <a:pt x="383" y="617"/>
                          <a:pt x="383" y="617"/>
                        </a:cubicBezTo>
                        <a:cubicBezTo>
                          <a:pt x="376" y="611"/>
                          <a:pt x="376" y="611"/>
                          <a:pt x="376" y="611"/>
                        </a:cubicBezTo>
                        <a:cubicBezTo>
                          <a:pt x="373" y="611"/>
                          <a:pt x="373" y="611"/>
                          <a:pt x="373" y="611"/>
                        </a:cubicBezTo>
                        <a:cubicBezTo>
                          <a:pt x="367" y="608"/>
                          <a:pt x="367" y="608"/>
                          <a:pt x="367" y="608"/>
                        </a:cubicBezTo>
                        <a:cubicBezTo>
                          <a:pt x="364" y="607"/>
                          <a:pt x="364" y="607"/>
                          <a:pt x="364" y="607"/>
                        </a:cubicBezTo>
                        <a:cubicBezTo>
                          <a:pt x="360" y="606"/>
                          <a:pt x="360" y="606"/>
                          <a:pt x="360" y="606"/>
                        </a:cubicBezTo>
                        <a:cubicBezTo>
                          <a:pt x="356" y="608"/>
                          <a:pt x="356" y="608"/>
                          <a:pt x="356" y="608"/>
                        </a:cubicBezTo>
                        <a:cubicBezTo>
                          <a:pt x="351" y="611"/>
                          <a:pt x="351" y="611"/>
                          <a:pt x="351" y="611"/>
                        </a:cubicBezTo>
                        <a:cubicBezTo>
                          <a:pt x="346" y="612"/>
                          <a:pt x="346" y="612"/>
                          <a:pt x="346" y="612"/>
                        </a:cubicBezTo>
                        <a:cubicBezTo>
                          <a:pt x="330" y="611"/>
                          <a:pt x="330" y="611"/>
                          <a:pt x="330" y="611"/>
                        </a:cubicBezTo>
                        <a:cubicBezTo>
                          <a:pt x="320" y="612"/>
                          <a:pt x="320" y="612"/>
                          <a:pt x="320" y="612"/>
                        </a:cubicBezTo>
                        <a:cubicBezTo>
                          <a:pt x="315" y="613"/>
                          <a:pt x="315" y="613"/>
                          <a:pt x="315" y="613"/>
                        </a:cubicBezTo>
                        <a:cubicBezTo>
                          <a:pt x="312" y="615"/>
                          <a:pt x="312" y="615"/>
                          <a:pt x="312" y="615"/>
                        </a:cubicBezTo>
                        <a:cubicBezTo>
                          <a:pt x="310" y="617"/>
                          <a:pt x="310" y="617"/>
                          <a:pt x="310" y="617"/>
                        </a:cubicBezTo>
                        <a:cubicBezTo>
                          <a:pt x="309" y="625"/>
                          <a:pt x="309" y="625"/>
                          <a:pt x="309" y="625"/>
                        </a:cubicBezTo>
                        <a:cubicBezTo>
                          <a:pt x="307" y="629"/>
                          <a:pt x="307" y="629"/>
                          <a:pt x="307" y="629"/>
                        </a:cubicBezTo>
                        <a:cubicBezTo>
                          <a:pt x="303" y="630"/>
                          <a:pt x="303" y="630"/>
                          <a:pt x="303" y="630"/>
                        </a:cubicBezTo>
                        <a:cubicBezTo>
                          <a:pt x="298" y="628"/>
                          <a:pt x="298" y="628"/>
                          <a:pt x="298" y="628"/>
                        </a:cubicBezTo>
                        <a:cubicBezTo>
                          <a:pt x="278" y="608"/>
                          <a:pt x="278" y="608"/>
                          <a:pt x="278" y="608"/>
                        </a:cubicBezTo>
                        <a:cubicBezTo>
                          <a:pt x="273" y="605"/>
                          <a:pt x="273" y="605"/>
                          <a:pt x="273" y="605"/>
                        </a:cubicBezTo>
                        <a:cubicBezTo>
                          <a:pt x="268" y="603"/>
                          <a:pt x="268" y="603"/>
                          <a:pt x="268" y="603"/>
                        </a:cubicBezTo>
                        <a:cubicBezTo>
                          <a:pt x="265" y="604"/>
                          <a:pt x="265" y="604"/>
                          <a:pt x="265" y="604"/>
                        </a:cubicBezTo>
                        <a:cubicBezTo>
                          <a:pt x="258" y="607"/>
                          <a:pt x="258" y="607"/>
                          <a:pt x="258" y="607"/>
                        </a:cubicBezTo>
                        <a:cubicBezTo>
                          <a:pt x="253" y="608"/>
                          <a:pt x="253" y="608"/>
                          <a:pt x="253" y="608"/>
                        </a:cubicBezTo>
                        <a:cubicBezTo>
                          <a:pt x="245" y="608"/>
                          <a:pt x="245" y="608"/>
                          <a:pt x="245" y="608"/>
                        </a:cubicBezTo>
                        <a:cubicBezTo>
                          <a:pt x="240" y="610"/>
                          <a:pt x="240" y="610"/>
                          <a:pt x="240" y="610"/>
                        </a:cubicBezTo>
                        <a:cubicBezTo>
                          <a:pt x="237" y="613"/>
                          <a:pt x="237" y="613"/>
                          <a:pt x="237" y="613"/>
                        </a:cubicBezTo>
                        <a:cubicBezTo>
                          <a:pt x="223" y="632"/>
                          <a:pt x="223" y="632"/>
                          <a:pt x="223" y="632"/>
                        </a:cubicBezTo>
                        <a:cubicBezTo>
                          <a:pt x="214" y="647"/>
                          <a:pt x="214" y="647"/>
                          <a:pt x="214" y="647"/>
                        </a:cubicBezTo>
                        <a:cubicBezTo>
                          <a:pt x="211" y="669"/>
                          <a:pt x="211" y="669"/>
                          <a:pt x="211" y="669"/>
                        </a:cubicBezTo>
                        <a:cubicBezTo>
                          <a:pt x="208" y="673"/>
                          <a:pt x="208" y="673"/>
                          <a:pt x="208" y="673"/>
                        </a:cubicBezTo>
                        <a:cubicBezTo>
                          <a:pt x="206" y="675"/>
                          <a:pt x="206" y="675"/>
                          <a:pt x="206" y="675"/>
                        </a:cubicBezTo>
                        <a:cubicBezTo>
                          <a:pt x="188" y="670"/>
                          <a:pt x="188" y="670"/>
                          <a:pt x="188" y="670"/>
                        </a:cubicBezTo>
                        <a:cubicBezTo>
                          <a:pt x="182" y="669"/>
                          <a:pt x="182" y="669"/>
                          <a:pt x="182" y="669"/>
                        </a:cubicBezTo>
                        <a:cubicBezTo>
                          <a:pt x="132" y="674"/>
                          <a:pt x="132" y="674"/>
                          <a:pt x="132" y="674"/>
                        </a:cubicBezTo>
                        <a:cubicBezTo>
                          <a:pt x="124" y="673"/>
                          <a:pt x="124" y="673"/>
                          <a:pt x="124" y="673"/>
                        </a:cubicBezTo>
                        <a:cubicBezTo>
                          <a:pt x="118" y="672"/>
                          <a:pt x="118" y="672"/>
                          <a:pt x="118" y="672"/>
                        </a:cubicBezTo>
                        <a:cubicBezTo>
                          <a:pt x="115" y="671"/>
                          <a:pt x="115" y="671"/>
                          <a:pt x="115" y="671"/>
                        </a:cubicBezTo>
                        <a:cubicBezTo>
                          <a:pt x="112" y="668"/>
                          <a:pt x="112" y="668"/>
                          <a:pt x="112" y="668"/>
                        </a:cubicBezTo>
                        <a:cubicBezTo>
                          <a:pt x="111" y="665"/>
                          <a:pt x="111" y="665"/>
                          <a:pt x="111" y="665"/>
                        </a:cubicBezTo>
                        <a:cubicBezTo>
                          <a:pt x="111" y="661"/>
                          <a:pt x="111" y="661"/>
                          <a:pt x="111" y="661"/>
                        </a:cubicBezTo>
                        <a:cubicBezTo>
                          <a:pt x="112" y="654"/>
                          <a:pt x="112" y="654"/>
                          <a:pt x="112" y="654"/>
                        </a:cubicBezTo>
                        <a:cubicBezTo>
                          <a:pt x="110" y="650"/>
                          <a:pt x="110" y="650"/>
                          <a:pt x="110" y="650"/>
                        </a:cubicBezTo>
                        <a:cubicBezTo>
                          <a:pt x="106" y="645"/>
                          <a:pt x="106" y="645"/>
                          <a:pt x="106" y="645"/>
                        </a:cubicBezTo>
                        <a:cubicBezTo>
                          <a:pt x="96" y="642"/>
                          <a:pt x="96" y="642"/>
                          <a:pt x="96" y="642"/>
                        </a:cubicBezTo>
                        <a:cubicBezTo>
                          <a:pt x="89" y="642"/>
                          <a:pt x="89" y="642"/>
                          <a:pt x="89" y="642"/>
                        </a:cubicBezTo>
                        <a:cubicBezTo>
                          <a:pt x="83" y="643"/>
                          <a:pt x="83" y="643"/>
                          <a:pt x="83" y="643"/>
                        </a:cubicBezTo>
                        <a:cubicBezTo>
                          <a:pt x="77" y="646"/>
                          <a:pt x="77" y="646"/>
                          <a:pt x="77" y="646"/>
                        </a:cubicBezTo>
                        <a:cubicBezTo>
                          <a:pt x="74" y="650"/>
                          <a:pt x="74" y="650"/>
                          <a:pt x="74" y="650"/>
                        </a:cubicBezTo>
                        <a:cubicBezTo>
                          <a:pt x="71" y="653"/>
                          <a:pt x="71" y="653"/>
                          <a:pt x="71" y="653"/>
                        </a:cubicBezTo>
                        <a:cubicBezTo>
                          <a:pt x="68" y="655"/>
                          <a:pt x="68" y="655"/>
                          <a:pt x="68" y="655"/>
                        </a:cubicBezTo>
                        <a:cubicBezTo>
                          <a:pt x="67" y="657"/>
                          <a:pt x="67" y="657"/>
                          <a:pt x="67" y="657"/>
                        </a:cubicBezTo>
                        <a:cubicBezTo>
                          <a:pt x="65" y="661"/>
                          <a:pt x="65" y="661"/>
                          <a:pt x="65" y="661"/>
                        </a:cubicBezTo>
                        <a:cubicBezTo>
                          <a:pt x="63" y="657"/>
                          <a:pt x="63" y="657"/>
                          <a:pt x="63" y="657"/>
                        </a:cubicBezTo>
                        <a:cubicBezTo>
                          <a:pt x="61" y="658"/>
                          <a:pt x="61" y="658"/>
                          <a:pt x="61" y="658"/>
                        </a:cubicBezTo>
                        <a:cubicBezTo>
                          <a:pt x="58" y="659"/>
                          <a:pt x="58" y="659"/>
                          <a:pt x="58" y="659"/>
                        </a:cubicBezTo>
                        <a:cubicBezTo>
                          <a:pt x="52" y="660"/>
                          <a:pt x="52" y="660"/>
                          <a:pt x="52" y="660"/>
                        </a:cubicBezTo>
                        <a:cubicBezTo>
                          <a:pt x="47" y="662"/>
                          <a:pt x="47" y="662"/>
                          <a:pt x="47" y="662"/>
                        </a:cubicBezTo>
                        <a:cubicBezTo>
                          <a:pt x="44" y="666"/>
                          <a:pt x="44" y="666"/>
                          <a:pt x="44" y="666"/>
                        </a:cubicBezTo>
                        <a:cubicBezTo>
                          <a:pt x="42" y="669"/>
                          <a:pt x="42" y="669"/>
                          <a:pt x="42" y="669"/>
                        </a:cubicBezTo>
                        <a:cubicBezTo>
                          <a:pt x="38" y="673"/>
                          <a:pt x="38" y="673"/>
                          <a:pt x="38" y="673"/>
                        </a:cubicBezTo>
                        <a:cubicBezTo>
                          <a:pt x="34" y="676"/>
                          <a:pt x="34" y="676"/>
                          <a:pt x="34" y="676"/>
                        </a:cubicBezTo>
                        <a:cubicBezTo>
                          <a:pt x="25" y="678"/>
                          <a:pt x="25" y="678"/>
                          <a:pt x="25" y="678"/>
                        </a:cubicBezTo>
                        <a:cubicBezTo>
                          <a:pt x="27" y="689"/>
                          <a:pt x="27" y="689"/>
                          <a:pt x="27" y="689"/>
                        </a:cubicBezTo>
                        <a:cubicBezTo>
                          <a:pt x="19" y="686"/>
                          <a:pt x="19" y="686"/>
                          <a:pt x="19" y="686"/>
                        </a:cubicBezTo>
                        <a:cubicBezTo>
                          <a:pt x="14" y="684"/>
                          <a:pt x="14" y="684"/>
                          <a:pt x="14" y="684"/>
                        </a:cubicBezTo>
                        <a:cubicBezTo>
                          <a:pt x="5" y="683"/>
                          <a:pt x="5" y="683"/>
                          <a:pt x="5" y="683"/>
                        </a:cubicBezTo>
                        <a:cubicBezTo>
                          <a:pt x="2" y="686"/>
                          <a:pt x="2" y="686"/>
                          <a:pt x="2" y="686"/>
                        </a:cubicBezTo>
                        <a:cubicBezTo>
                          <a:pt x="1" y="689"/>
                          <a:pt x="1" y="689"/>
                          <a:pt x="1" y="689"/>
                        </a:cubicBezTo>
                        <a:cubicBezTo>
                          <a:pt x="1" y="692"/>
                          <a:pt x="1" y="692"/>
                          <a:pt x="1" y="692"/>
                        </a:cubicBezTo>
                        <a:cubicBezTo>
                          <a:pt x="3" y="698"/>
                          <a:pt x="3" y="698"/>
                          <a:pt x="3" y="698"/>
                        </a:cubicBezTo>
                        <a:cubicBezTo>
                          <a:pt x="3" y="701"/>
                          <a:pt x="3" y="701"/>
                          <a:pt x="3" y="701"/>
                        </a:cubicBezTo>
                        <a:cubicBezTo>
                          <a:pt x="0" y="707"/>
                          <a:pt x="0" y="707"/>
                          <a:pt x="0" y="707"/>
                        </a:cubicBezTo>
                        <a:cubicBezTo>
                          <a:pt x="0" y="709"/>
                          <a:pt x="0" y="709"/>
                          <a:pt x="0" y="709"/>
                        </a:cubicBezTo>
                        <a:cubicBezTo>
                          <a:pt x="1" y="711"/>
                          <a:pt x="1" y="711"/>
                          <a:pt x="1" y="711"/>
                        </a:cubicBezTo>
                        <a:cubicBezTo>
                          <a:pt x="3" y="714"/>
                          <a:pt x="3" y="714"/>
                          <a:pt x="3" y="714"/>
                        </a:cubicBezTo>
                        <a:cubicBezTo>
                          <a:pt x="3" y="716"/>
                          <a:pt x="3" y="716"/>
                          <a:pt x="3" y="716"/>
                        </a:cubicBezTo>
                        <a:cubicBezTo>
                          <a:pt x="4" y="718"/>
                          <a:pt x="4" y="718"/>
                          <a:pt x="4" y="718"/>
                        </a:cubicBezTo>
                        <a:cubicBezTo>
                          <a:pt x="4" y="719"/>
                          <a:pt x="4" y="719"/>
                          <a:pt x="4" y="719"/>
                        </a:cubicBezTo>
                        <a:cubicBezTo>
                          <a:pt x="4" y="721"/>
                          <a:pt x="4" y="721"/>
                          <a:pt x="4" y="721"/>
                        </a:cubicBezTo>
                        <a:cubicBezTo>
                          <a:pt x="6" y="724"/>
                          <a:pt x="6" y="724"/>
                          <a:pt x="6" y="724"/>
                        </a:cubicBezTo>
                        <a:cubicBezTo>
                          <a:pt x="10" y="726"/>
                          <a:pt x="10" y="726"/>
                          <a:pt x="10" y="726"/>
                        </a:cubicBezTo>
                        <a:cubicBezTo>
                          <a:pt x="26" y="730"/>
                          <a:pt x="26" y="730"/>
                          <a:pt x="26" y="730"/>
                        </a:cubicBezTo>
                        <a:cubicBezTo>
                          <a:pt x="59" y="739"/>
                          <a:pt x="59" y="739"/>
                          <a:pt x="59" y="739"/>
                        </a:cubicBezTo>
                        <a:cubicBezTo>
                          <a:pt x="63" y="741"/>
                          <a:pt x="63" y="741"/>
                          <a:pt x="63" y="741"/>
                        </a:cubicBezTo>
                        <a:cubicBezTo>
                          <a:pt x="71" y="747"/>
                          <a:pt x="71" y="747"/>
                          <a:pt x="71" y="747"/>
                        </a:cubicBezTo>
                        <a:cubicBezTo>
                          <a:pt x="74" y="750"/>
                          <a:pt x="74" y="750"/>
                          <a:pt x="74" y="750"/>
                        </a:cubicBezTo>
                        <a:cubicBezTo>
                          <a:pt x="79" y="752"/>
                          <a:pt x="79" y="752"/>
                          <a:pt x="79" y="752"/>
                        </a:cubicBezTo>
                        <a:cubicBezTo>
                          <a:pt x="83" y="753"/>
                          <a:pt x="83" y="753"/>
                          <a:pt x="83" y="753"/>
                        </a:cubicBezTo>
                        <a:cubicBezTo>
                          <a:pt x="87" y="755"/>
                          <a:pt x="87" y="755"/>
                          <a:pt x="87" y="755"/>
                        </a:cubicBezTo>
                        <a:cubicBezTo>
                          <a:pt x="91" y="758"/>
                          <a:pt x="91" y="758"/>
                          <a:pt x="91" y="758"/>
                        </a:cubicBezTo>
                        <a:cubicBezTo>
                          <a:pt x="99" y="769"/>
                          <a:pt x="99" y="769"/>
                          <a:pt x="99" y="769"/>
                        </a:cubicBezTo>
                        <a:cubicBezTo>
                          <a:pt x="109" y="774"/>
                          <a:pt x="109" y="774"/>
                          <a:pt x="109" y="774"/>
                        </a:cubicBezTo>
                        <a:cubicBezTo>
                          <a:pt x="105" y="784"/>
                          <a:pt x="105" y="784"/>
                          <a:pt x="105" y="784"/>
                        </a:cubicBezTo>
                        <a:cubicBezTo>
                          <a:pt x="82" y="798"/>
                          <a:pt x="82" y="798"/>
                          <a:pt x="82" y="798"/>
                        </a:cubicBezTo>
                        <a:cubicBezTo>
                          <a:pt x="79" y="800"/>
                          <a:pt x="79" y="800"/>
                          <a:pt x="79" y="800"/>
                        </a:cubicBezTo>
                        <a:cubicBezTo>
                          <a:pt x="71" y="810"/>
                          <a:pt x="71" y="810"/>
                          <a:pt x="71" y="810"/>
                        </a:cubicBezTo>
                        <a:cubicBezTo>
                          <a:pt x="69" y="814"/>
                          <a:pt x="69" y="814"/>
                          <a:pt x="69" y="814"/>
                        </a:cubicBezTo>
                        <a:cubicBezTo>
                          <a:pt x="69" y="817"/>
                          <a:pt x="69" y="817"/>
                          <a:pt x="69" y="817"/>
                        </a:cubicBezTo>
                        <a:cubicBezTo>
                          <a:pt x="72" y="819"/>
                          <a:pt x="72" y="819"/>
                          <a:pt x="72" y="819"/>
                        </a:cubicBezTo>
                        <a:cubicBezTo>
                          <a:pt x="75" y="820"/>
                          <a:pt x="75" y="820"/>
                          <a:pt x="75" y="820"/>
                        </a:cubicBezTo>
                        <a:cubicBezTo>
                          <a:pt x="78" y="820"/>
                          <a:pt x="78" y="820"/>
                          <a:pt x="78" y="820"/>
                        </a:cubicBezTo>
                        <a:cubicBezTo>
                          <a:pt x="88" y="818"/>
                          <a:pt x="88" y="818"/>
                          <a:pt x="88" y="818"/>
                        </a:cubicBezTo>
                        <a:cubicBezTo>
                          <a:pt x="90" y="817"/>
                          <a:pt x="90" y="817"/>
                          <a:pt x="90" y="817"/>
                        </a:cubicBezTo>
                        <a:cubicBezTo>
                          <a:pt x="92" y="817"/>
                          <a:pt x="92" y="817"/>
                          <a:pt x="92" y="817"/>
                        </a:cubicBezTo>
                        <a:cubicBezTo>
                          <a:pt x="94" y="818"/>
                          <a:pt x="94" y="818"/>
                          <a:pt x="94" y="818"/>
                        </a:cubicBezTo>
                        <a:cubicBezTo>
                          <a:pt x="104" y="821"/>
                          <a:pt x="104" y="821"/>
                          <a:pt x="104" y="821"/>
                        </a:cubicBezTo>
                        <a:cubicBezTo>
                          <a:pt x="107" y="823"/>
                          <a:pt x="107" y="823"/>
                          <a:pt x="107" y="823"/>
                        </a:cubicBezTo>
                        <a:cubicBezTo>
                          <a:pt x="111" y="823"/>
                          <a:pt x="111" y="823"/>
                          <a:pt x="111" y="823"/>
                        </a:cubicBezTo>
                        <a:cubicBezTo>
                          <a:pt x="120" y="821"/>
                          <a:pt x="120" y="821"/>
                          <a:pt x="120" y="821"/>
                        </a:cubicBezTo>
                        <a:cubicBezTo>
                          <a:pt x="145" y="813"/>
                          <a:pt x="145" y="813"/>
                          <a:pt x="145" y="813"/>
                        </a:cubicBezTo>
                        <a:cubicBezTo>
                          <a:pt x="151" y="812"/>
                          <a:pt x="151" y="812"/>
                          <a:pt x="151" y="812"/>
                        </a:cubicBezTo>
                        <a:cubicBezTo>
                          <a:pt x="153" y="811"/>
                          <a:pt x="153" y="811"/>
                          <a:pt x="153" y="811"/>
                        </a:cubicBezTo>
                        <a:cubicBezTo>
                          <a:pt x="165" y="804"/>
                          <a:pt x="165" y="804"/>
                          <a:pt x="165" y="804"/>
                        </a:cubicBezTo>
                        <a:cubicBezTo>
                          <a:pt x="167" y="802"/>
                          <a:pt x="167" y="802"/>
                          <a:pt x="167" y="802"/>
                        </a:cubicBezTo>
                        <a:cubicBezTo>
                          <a:pt x="169" y="803"/>
                          <a:pt x="169" y="803"/>
                          <a:pt x="169" y="803"/>
                        </a:cubicBezTo>
                        <a:cubicBezTo>
                          <a:pt x="169" y="806"/>
                          <a:pt x="169" y="806"/>
                          <a:pt x="169" y="806"/>
                        </a:cubicBezTo>
                        <a:cubicBezTo>
                          <a:pt x="168" y="812"/>
                          <a:pt x="168" y="812"/>
                          <a:pt x="168" y="812"/>
                        </a:cubicBezTo>
                        <a:cubicBezTo>
                          <a:pt x="166" y="817"/>
                          <a:pt x="166" y="817"/>
                          <a:pt x="166" y="817"/>
                        </a:cubicBezTo>
                        <a:cubicBezTo>
                          <a:pt x="163" y="820"/>
                          <a:pt x="163" y="820"/>
                          <a:pt x="163" y="820"/>
                        </a:cubicBezTo>
                        <a:cubicBezTo>
                          <a:pt x="162" y="823"/>
                          <a:pt x="162" y="823"/>
                          <a:pt x="162" y="823"/>
                        </a:cubicBezTo>
                        <a:cubicBezTo>
                          <a:pt x="163" y="826"/>
                          <a:pt x="163" y="826"/>
                          <a:pt x="163" y="826"/>
                        </a:cubicBezTo>
                        <a:cubicBezTo>
                          <a:pt x="166" y="830"/>
                          <a:pt x="166" y="830"/>
                          <a:pt x="166" y="830"/>
                        </a:cubicBezTo>
                        <a:cubicBezTo>
                          <a:pt x="168" y="832"/>
                          <a:pt x="168" y="832"/>
                          <a:pt x="168" y="832"/>
                        </a:cubicBezTo>
                        <a:cubicBezTo>
                          <a:pt x="171" y="834"/>
                          <a:pt x="171" y="834"/>
                          <a:pt x="171" y="834"/>
                        </a:cubicBezTo>
                        <a:cubicBezTo>
                          <a:pt x="174" y="838"/>
                          <a:pt x="174" y="838"/>
                          <a:pt x="174" y="838"/>
                        </a:cubicBezTo>
                        <a:cubicBezTo>
                          <a:pt x="177" y="844"/>
                          <a:pt x="177" y="844"/>
                          <a:pt x="177" y="844"/>
                        </a:cubicBezTo>
                        <a:cubicBezTo>
                          <a:pt x="180" y="856"/>
                          <a:pt x="180" y="856"/>
                          <a:pt x="180" y="856"/>
                        </a:cubicBezTo>
                        <a:cubicBezTo>
                          <a:pt x="183" y="862"/>
                          <a:pt x="183" y="862"/>
                          <a:pt x="183" y="862"/>
                        </a:cubicBezTo>
                        <a:cubicBezTo>
                          <a:pt x="186" y="866"/>
                          <a:pt x="186" y="866"/>
                          <a:pt x="186" y="866"/>
                        </a:cubicBezTo>
                        <a:cubicBezTo>
                          <a:pt x="190" y="867"/>
                          <a:pt x="190" y="867"/>
                          <a:pt x="190" y="867"/>
                        </a:cubicBezTo>
                        <a:cubicBezTo>
                          <a:pt x="191" y="868"/>
                          <a:pt x="191" y="868"/>
                          <a:pt x="191" y="868"/>
                        </a:cubicBezTo>
                        <a:cubicBezTo>
                          <a:pt x="192" y="871"/>
                          <a:pt x="192" y="871"/>
                          <a:pt x="192" y="871"/>
                        </a:cubicBezTo>
                        <a:cubicBezTo>
                          <a:pt x="189" y="874"/>
                          <a:pt x="189" y="874"/>
                          <a:pt x="189" y="874"/>
                        </a:cubicBezTo>
                        <a:cubicBezTo>
                          <a:pt x="187" y="876"/>
                          <a:pt x="187" y="876"/>
                          <a:pt x="187" y="876"/>
                        </a:cubicBezTo>
                        <a:cubicBezTo>
                          <a:pt x="184" y="877"/>
                          <a:pt x="184" y="877"/>
                          <a:pt x="184" y="877"/>
                        </a:cubicBezTo>
                        <a:cubicBezTo>
                          <a:pt x="181" y="876"/>
                          <a:pt x="181" y="876"/>
                          <a:pt x="181" y="876"/>
                        </a:cubicBezTo>
                        <a:cubicBezTo>
                          <a:pt x="172" y="873"/>
                          <a:pt x="172" y="873"/>
                          <a:pt x="172" y="873"/>
                        </a:cubicBezTo>
                        <a:cubicBezTo>
                          <a:pt x="169" y="876"/>
                          <a:pt x="169" y="876"/>
                          <a:pt x="169" y="876"/>
                        </a:cubicBezTo>
                        <a:cubicBezTo>
                          <a:pt x="166" y="876"/>
                          <a:pt x="166" y="876"/>
                          <a:pt x="166" y="876"/>
                        </a:cubicBezTo>
                        <a:cubicBezTo>
                          <a:pt x="164" y="877"/>
                          <a:pt x="164" y="877"/>
                          <a:pt x="164" y="877"/>
                        </a:cubicBezTo>
                        <a:cubicBezTo>
                          <a:pt x="161" y="879"/>
                          <a:pt x="161" y="879"/>
                          <a:pt x="161" y="879"/>
                        </a:cubicBezTo>
                        <a:cubicBezTo>
                          <a:pt x="159" y="881"/>
                          <a:pt x="159" y="881"/>
                          <a:pt x="159" y="881"/>
                        </a:cubicBezTo>
                        <a:cubicBezTo>
                          <a:pt x="158" y="884"/>
                          <a:pt x="158" y="884"/>
                          <a:pt x="158" y="884"/>
                        </a:cubicBezTo>
                        <a:cubicBezTo>
                          <a:pt x="156" y="889"/>
                          <a:pt x="156" y="889"/>
                          <a:pt x="156" y="889"/>
                        </a:cubicBezTo>
                        <a:cubicBezTo>
                          <a:pt x="155" y="894"/>
                          <a:pt x="155" y="894"/>
                          <a:pt x="155" y="894"/>
                        </a:cubicBezTo>
                        <a:cubicBezTo>
                          <a:pt x="155" y="899"/>
                          <a:pt x="155" y="899"/>
                          <a:pt x="155" y="899"/>
                        </a:cubicBezTo>
                        <a:cubicBezTo>
                          <a:pt x="156" y="905"/>
                          <a:pt x="156" y="905"/>
                          <a:pt x="156" y="905"/>
                        </a:cubicBezTo>
                        <a:cubicBezTo>
                          <a:pt x="161" y="913"/>
                          <a:pt x="161" y="913"/>
                          <a:pt x="161" y="913"/>
                        </a:cubicBezTo>
                        <a:cubicBezTo>
                          <a:pt x="166" y="918"/>
                          <a:pt x="166" y="918"/>
                          <a:pt x="166" y="918"/>
                        </a:cubicBezTo>
                        <a:cubicBezTo>
                          <a:pt x="172" y="920"/>
                          <a:pt x="172" y="920"/>
                          <a:pt x="172" y="920"/>
                        </a:cubicBezTo>
                        <a:cubicBezTo>
                          <a:pt x="191" y="926"/>
                          <a:pt x="191" y="926"/>
                          <a:pt x="191" y="926"/>
                        </a:cubicBezTo>
                        <a:cubicBezTo>
                          <a:pt x="210" y="931"/>
                          <a:pt x="210" y="931"/>
                          <a:pt x="210" y="931"/>
                        </a:cubicBezTo>
                        <a:cubicBezTo>
                          <a:pt x="213" y="933"/>
                          <a:pt x="213" y="933"/>
                          <a:pt x="213" y="933"/>
                        </a:cubicBezTo>
                        <a:cubicBezTo>
                          <a:pt x="215" y="936"/>
                          <a:pt x="215" y="936"/>
                          <a:pt x="215" y="936"/>
                        </a:cubicBezTo>
                        <a:cubicBezTo>
                          <a:pt x="217" y="939"/>
                          <a:pt x="217" y="939"/>
                          <a:pt x="217" y="939"/>
                        </a:cubicBezTo>
                        <a:cubicBezTo>
                          <a:pt x="218" y="945"/>
                          <a:pt x="218" y="945"/>
                          <a:pt x="218" y="945"/>
                        </a:cubicBezTo>
                        <a:cubicBezTo>
                          <a:pt x="220" y="949"/>
                          <a:pt x="220" y="949"/>
                          <a:pt x="220" y="949"/>
                        </a:cubicBezTo>
                        <a:cubicBezTo>
                          <a:pt x="222" y="952"/>
                          <a:pt x="222" y="952"/>
                          <a:pt x="222" y="952"/>
                        </a:cubicBezTo>
                        <a:cubicBezTo>
                          <a:pt x="225" y="955"/>
                          <a:pt x="225" y="955"/>
                          <a:pt x="225" y="955"/>
                        </a:cubicBezTo>
                        <a:cubicBezTo>
                          <a:pt x="229" y="957"/>
                          <a:pt x="229" y="957"/>
                          <a:pt x="229" y="957"/>
                        </a:cubicBezTo>
                        <a:cubicBezTo>
                          <a:pt x="231" y="957"/>
                          <a:pt x="231" y="957"/>
                          <a:pt x="231" y="957"/>
                        </a:cubicBezTo>
                        <a:cubicBezTo>
                          <a:pt x="233" y="959"/>
                          <a:pt x="233" y="959"/>
                          <a:pt x="233" y="959"/>
                        </a:cubicBezTo>
                        <a:cubicBezTo>
                          <a:pt x="234" y="961"/>
                          <a:pt x="234" y="961"/>
                          <a:pt x="234" y="961"/>
                        </a:cubicBezTo>
                        <a:cubicBezTo>
                          <a:pt x="236" y="965"/>
                          <a:pt x="236" y="965"/>
                          <a:pt x="236" y="965"/>
                        </a:cubicBezTo>
                        <a:cubicBezTo>
                          <a:pt x="236" y="969"/>
                          <a:pt x="236" y="969"/>
                          <a:pt x="236" y="969"/>
                        </a:cubicBezTo>
                        <a:cubicBezTo>
                          <a:pt x="235" y="972"/>
                          <a:pt x="235" y="972"/>
                          <a:pt x="235" y="972"/>
                        </a:cubicBezTo>
                        <a:cubicBezTo>
                          <a:pt x="232" y="978"/>
                          <a:pt x="232" y="978"/>
                          <a:pt x="232" y="978"/>
                        </a:cubicBezTo>
                        <a:cubicBezTo>
                          <a:pt x="231" y="982"/>
                          <a:pt x="231" y="982"/>
                          <a:pt x="231" y="982"/>
                        </a:cubicBezTo>
                        <a:cubicBezTo>
                          <a:pt x="231" y="995"/>
                          <a:pt x="231" y="995"/>
                          <a:pt x="231" y="995"/>
                        </a:cubicBezTo>
                        <a:cubicBezTo>
                          <a:pt x="229" y="1000"/>
                          <a:pt x="229" y="1000"/>
                          <a:pt x="229" y="1000"/>
                        </a:cubicBezTo>
                        <a:cubicBezTo>
                          <a:pt x="225" y="1005"/>
                          <a:pt x="225" y="1005"/>
                          <a:pt x="225" y="1005"/>
                        </a:cubicBezTo>
                        <a:cubicBezTo>
                          <a:pt x="220" y="1007"/>
                          <a:pt x="220" y="1007"/>
                          <a:pt x="220" y="1007"/>
                        </a:cubicBezTo>
                        <a:cubicBezTo>
                          <a:pt x="215" y="1008"/>
                          <a:pt x="215" y="1008"/>
                          <a:pt x="215" y="1008"/>
                        </a:cubicBezTo>
                        <a:cubicBezTo>
                          <a:pt x="212" y="1009"/>
                          <a:pt x="212" y="1009"/>
                          <a:pt x="212" y="1009"/>
                        </a:cubicBezTo>
                        <a:cubicBezTo>
                          <a:pt x="208" y="1011"/>
                          <a:pt x="208" y="1011"/>
                          <a:pt x="208" y="1011"/>
                        </a:cubicBezTo>
                        <a:cubicBezTo>
                          <a:pt x="208" y="1015"/>
                          <a:pt x="208" y="1015"/>
                          <a:pt x="208" y="1015"/>
                        </a:cubicBezTo>
                        <a:cubicBezTo>
                          <a:pt x="209" y="1044"/>
                          <a:pt x="209" y="1044"/>
                          <a:pt x="209" y="1044"/>
                        </a:cubicBezTo>
                        <a:cubicBezTo>
                          <a:pt x="208" y="1062"/>
                          <a:pt x="208" y="1062"/>
                          <a:pt x="208" y="1062"/>
                        </a:cubicBezTo>
                        <a:cubicBezTo>
                          <a:pt x="207" y="1064"/>
                          <a:pt x="207" y="1064"/>
                          <a:pt x="207" y="1064"/>
                        </a:cubicBezTo>
                        <a:cubicBezTo>
                          <a:pt x="207" y="1065"/>
                          <a:pt x="207" y="1065"/>
                          <a:pt x="207" y="1065"/>
                        </a:cubicBezTo>
                        <a:cubicBezTo>
                          <a:pt x="203" y="1073"/>
                          <a:pt x="203" y="1073"/>
                          <a:pt x="203" y="1073"/>
                        </a:cubicBezTo>
                        <a:cubicBezTo>
                          <a:pt x="202" y="1084"/>
                          <a:pt x="202" y="1084"/>
                          <a:pt x="202" y="1084"/>
                        </a:cubicBezTo>
                        <a:cubicBezTo>
                          <a:pt x="202" y="1088"/>
                          <a:pt x="202" y="1088"/>
                          <a:pt x="202" y="1088"/>
                        </a:cubicBezTo>
                        <a:cubicBezTo>
                          <a:pt x="203" y="1092"/>
                          <a:pt x="203" y="1092"/>
                          <a:pt x="203" y="1092"/>
                        </a:cubicBezTo>
                        <a:cubicBezTo>
                          <a:pt x="205" y="1095"/>
                          <a:pt x="205" y="1095"/>
                          <a:pt x="205" y="1095"/>
                        </a:cubicBezTo>
                        <a:cubicBezTo>
                          <a:pt x="210" y="1102"/>
                          <a:pt x="210" y="1102"/>
                          <a:pt x="210" y="1102"/>
                        </a:cubicBezTo>
                        <a:cubicBezTo>
                          <a:pt x="212" y="1107"/>
                          <a:pt x="212" y="1107"/>
                          <a:pt x="212" y="1107"/>
                        </a:cubicBezTo>
                        <a:cubicBezTo>
                          <a:pt x="213" y="1111"/>
                          <a:pt x="213" y="1111"/>
                          <a:pt x="213" y="1111"/>
                        </a:cubicBezTo>
                        <a:cubicBezTo>
                          <a:pt x="211" y="1120"/>
                          <a:pt x="211" y="1120"/>
                          <a:pt x="211" y="1120"/>
                        </a:cubicBezTo>
                        <a:cubicBezTo>
                          <a:pt x="212" y="1125"/>
                          <a:pt x="212" y="1125"/>
                          <a:pt x="212" y="1125"/>
                        </a:cubicBezTo>
                        <a:cubicBezTo>
                          <a:pt x="213" y="1128"/>
                          <a:pt x="213" y="1128"/>
                          <a:pt x="213" y="1128"/>
                        </a:cubicBezTo>
                        <a:cubicBezTo>
                          <a:pt x="216" y="1131"/>
                          <a:pt x="216" y="1131"/>
                          <a:pt x="216" y="1131"/>
                        </a:cubicBezTo>
                        <a:cubicBezTo>
                          <a:pt x="223" y="1136"/>
                          <a:pt x="223" y="1136"/>
                          <a:pt x="223" y="1136"/>
                        </a:cubicBezTo>
                        <a:cubicBezTo>
                          <a:pt x="228" y="1139"/>
                          <a:pt x="228" y="1139"/>
                          <a:pt x="228" y="1139"/>
                        </a:cubicBezTo>
                        <a:cubicBezTo>
                          <a:pt x="232" y="1143"/>
                          <a:pt x="232" y="1143"/>
                          <a:pt x="232" y="1143"/>
                        </a:cubicBezTo>
                        <a:cubicBezTo>
                          <a:pt x="240" y="1151"/>
                          <a:pt x="240" y="1151"/>
                          <a:pt x="240" y="1151"/>
                        </a:cubicBezTo>
                        <a:cubicBezTo>
                          <a:pt x="243" y="1154"/>
                          <a:pt x="243" y="1154"/>
                          <a:pt x="243" y="1154"/>
                        </a:cubicBezTo>
                        <a:cubicBezTo>
                          <a:pt x="245" y="1155"/>
                          <a:pt x="245" y="1155"/>
                          <a:pt x="245" y="1155"/>
                        </a:cubicBezTo>
                        <a:cubicBezTo>
                          <a:pt x="248" y="1156"/>
                          <a:pt x="248" y="1156"/>
                          <a:pt x="248" y="1156"/>
                        </a:cubicBezTo>
                        <a:cubicBezTo>
                          <a:pt x="250" y="1157"/>
                          <a:pt x="250" y="1157"/>
                          <a:pt x="250" y="1157"/>
                        </a:cubicBezTo>
                        <a:cubicBezTo>
                          <a:pt x="256" y="1160"/>
                          <a:pt x="256" y="1160"/>
                          <a:pt x="256" y="1160"/>
                        </a:cubicBezTo>
                        <a:cubicBezTo>
                          <a:pt x="261" y="1159"/>
                          <a:pt x="261" y="1159"/>
                          <a:pt x="261" y="1159"/>
                        </a:cubicBezTo>
                        <a:cubicBezTo>
                          <a:pt x="267" y="1157"/>
                          <a:pt x="267" y="1157"/>
                          <a:pt x="267" y="1157"/>
                        </a:cubicBezTo>
                        <a:cubicBezTo>
                          <a:pt x="280" y="1149"/>
                          <a:pt x="280" y="1149"/>
                          <a:pt x="280" y="1149"/>
                        </a:cubicBezTo>
                        <a:cubicBezTo>
                          <a:pt x="298" y="1136"/>
                          <a:pt x="298" y="1136"/>
                          <a:pt x="298" y="1136"/>
                        </a:cubicBezTo>
                        <a:cubicBezTo>
                          <a:pt x="302" y="1133"/>
                          <a:pt x="302" y="1133"/>
                          <a:pt x="302" y="1133"/>
                        </a:cubicBezTo>
                        <a:cubicBezTo>
                          <a:pt x="307" y="1131"/>
                          <a:pt x="307" y="1131"/>
                          <a:pt x="307" y="1131"/>
                        </a:cubicBezTo>
                        <a:cubicBezTo>
                          <a:pt x="323" y="1126"/>
                          <a:pt x="323" y="1126"/>
                          <a:pt x="323" y="1126"/>
                        </a:cubicBezTo>
                        <a:cubicBezTo>
                          <a:pt x="337" y="1120"/>
                          <a:pt x="337" y="1120"/>
                          <a:pt x="337" y="1120"/>
                        </a:cubicBezTo>
                        <a:cubicBezTo>
                          <a:pt x="346" y="1118"/>
                          <a:pt x="346" y="1118"/>
                          <a:pt x="346" y="1118"/>
                        </a:cubicBezTo>
                        <a:cubicBezTo>
                          <a:pt x="352" y="1122"/>
                          <a:pt x="352" y="1122"/>
                          <a:pt x="352" y="1122"/>
                        </a:cubicBezTo>
                        <a:cubicBezTo>
                          <a:pt x="354" y="1124"/>
                          <a:pt x="354" y="1124"/>
                          <a:pt x="354" y="1124"/>
                        </a:cubicBezTo>
                        <a:cubicBezTo>
                          <a:pt x="362" y="1138"/>
                          <a:pt x="362" y="1138"/>
                          <a:pt x="362" y="1138"/>
                        </a:cubicBezTo>
                        <a:cubicBezTo>
                          <a:pt x="365" y="1142"/>
                          <a:pt x="365" y="1142"/>
                          <a:pt x="365" y="1142"/>
                        </a:cubicBezTo>
                        <a:cubicBezTo>
                          <a:pt x="366" y="1148"/>
                          <a:pt x="366" y="1148"/>
                          <a:pt x="366" y="1148"/>
                        </a:cubicBezTo>
                        <a:cubicBezTo>
                          <a:pt x="367" y="1156"/>
                          <a:pt x="367" y="1156"/>
                          <a:pt x="367" y="1156"/>
                        </a:cubicBezTo>
                        <a:cubicBezTo>
                          <a:pt x="369" y="1160"/>
                          <a:pt x="369" y="1160"/>
                          <a:pt x="369" y="1160"/>
                        </a:cubicBezTo>
                        <a:cubicBezTo>
                          <a:pt x="372" y="1164"/>
                          <a:pt x="372" y="1164"/>
                          <a:pt x="372" y="1164"/>
                        </a:cubicBezTo>
                        <a:cubicBezTo>
                          <a:pt x="376" y="1166"/>
                          <a:pt x="376" y="1166"/>
                          <a:pt x="376" y="1166"/>
                        </a:cubicBezTo>
                        <a:cubicBezTo>
                          <a:pt x="377" y="1168"/>
                          <a:pt x="377" y="1168"/>
                          <a:pt x="377" y="1168"/>
                        </a:cubicBezTo>
                        <a:cubicBezTo>
                          <a:pt x="378" y="1170"/>
                          <a:pt x="378" y="1170"/>
                          <a:pt x="378" y="1170"/>
                        </a:cubicBezTo>
                        <a:cubicBezTo>
                          <a:pt x="378" y="1174"/>
                          <a:pt x="378" y="1174"/>
                          <a:pt x="378" y="1174"/>
                        </a:cubicBezTo>
                        <a:cubicBezTo>
                          <a:pt x="376" y="1181"/>
                          <a:pt x="376" y="1181"/>
                          <a:pt x="376" y="1181"/>
                        </a:cubicBezTo>
                        <a:cubicBezTo>
                          <a:pt x="357" y="1214"/>
                          <a:pt x="357" y="1214"/>
                          <a:pt x="357" y="1214"/>
                        </a:cubicBezTo>
                        <a:cubicBezTo>
                          <a:pt x="356" y="1217"/>
                          <a:pt x="356" y="1217"/>
                          <a:pt x="356" y="1217"/>
                        </a:cubicBezTo>
                        <a:cubicBezTo>
                          <a:pt x="356" y="1220"/>
                          <a:pt x="356" y="1220"/>
                          <a:pt x="356" y="1220"/>
                        </a:cubicBezTo>
                        <a:cubicBezTo>
                          <a:pt x="362" y="1231"/>
                          <a:pt x="362" y="1231"/>
                          <a:pt x="362" y="1231"/>
                        </a:cubicBezTo>
                        <a:cubicBezTo>
                          <a:pt x="368" y="1254"/>
                          <a:pt x="368" y="1254"/>
                          <a:pt x="368" y="1254"/>
                        </a:cubicBezTo>
                        <a:cubicBezTo>
                          <a:pt x="368" y="1258"/>
                          <a:pt x="368" y="1258"/>
                          <a:pt x="368" y="1258"/>
                        </a:cubicBezTo>
                        <a:cubicBezTo>
                          <a:pt x="367" y="1263"/>
                          <a:pt x="367" y="1263"/>
                          <a:pt x="367" y="1263"/>
                        </a:cubicBezTo>
                        <a:cubicBezTo>
                          <a:pt x="356" y="1281"/>
                          <a:pt x="356" y="1281"/>
                          <a:pt x="356" y="1281"/>
                        </a:cubicBezTo>
                        <a:cubicBezTo>
                          <a:pt x="355" y="1285"/>
                          <a:pt x="355" y="1285"/>
                          <a:pt x="355" y="1285"/>
                        </a:cubicBezTo>
                        <a:cubicBezTo>
                          <a:pt x="354" y="1290"/>
                          <a:pt x="354" y="1290"/>
                          <a:pt x="354" y="1290"/>
                        </a:cubicBezTo>
                        <a:cubicBezTo>
                          <a:pt x="356" y="1304"/>
                          <a:pt x="356" y="1304"/>
                          <a:pt x="356" y="1304"/>
                        </a:cubicBezTo>
                        <a:cubicBezTo>
                          <a:pt x="359" y="1312"/>
                          <a:pt x="359" y="1312"/>
                          <a:pt x="359" y="1312"/>
                        </a:cubicBezTo>
                        <a:cubicBezTo>
                          <a:pt x="359" y="1318"/>
                          <a:pt x="359" y="1318"/>
                          <a:pt x="359" y="1318"/>
                        </a:cubicBezTo>
                        <a:cubicBezTo>
                          <a:pt x="358" y="1323"/>
                          <a:pt x="358" y="1323"/>
                          <a:pt x="358" y="1323"/>
                        </a:cubicBezTo>
                        <a:cubicBezTo>
                          <a:pt x="338" y="1375"/>
                          <a:pt x="338" y="1375"/>
                          <a:pt x="338" y="1375"/>
                        </a:cubicBezTo>
                        <a:cubicBezTo>
                          <a:pt x="337" y="1378"/>
                          <a:pt x="337" y="1378"/>
                          <a:pt x="337" y="1378"/>
                        </a:cubicBezTo>
                        <a:cubicBezTo>
                          <a:pt x="337" y="1381"/>
                          <a:pt x="337" y="1381"/>
                          <a:pt x="337" y="1381"/>
                        </a:cubicBezTo>
                        <a:cubicBezTo>
                          <a:pt x="338" y="1383"/>
                          <a:pt x="338" y="1383"/>
                          <a:pt x="338" y="1383"/>
                        </a:cubicBezTo>
                        <a:cubicBezTo>
                          <a:pt x="340" y="1384"/>
                          <a:pt x="340" y="1384"/>
                          <a:pt x="340" y="1384"/>
                        </a:cubicBezTo>
                        <a:cubicBezTo>
                          <a:pt x="341" y="1385"/>
                          <a:pt x="341" y="1385"/>
                          <a:pt x="341" y="1385"/>
                        </a:cubicBezTo>
                        <a:cubicBezTo>
                          <a:pt x="344" y="1386"/>
                          <a:pt x="344" y="1386"/>
                          <a:pt x="344" y="1386"/>
                        </a:cubicBezTo>
                        <a:cubicBezTo>
                          <a:pt x="347" y="1386"/>
                          <a:pt x="347" y="1386"/>
                          <a:pt x="347" y="1386"/>
                        </a:cubicBezTo>
                        <a:cubicBezTo>
                          <a:pt x="349" y="1387"/>
                          <a:pt x="349" y="1387"/>
                          <a:pt x="349" y="1387"/>
                        </a:cubicBezTo>
                        <a:cubicBezTo>
                          <a:pt x="352" y="1389"/>
                          <a:pt x="352" y="1389"/>
                          <a:pt x="352" y="1389"/>
                        </a:cubicBezTo>
                        <a:cubicBezTo>
                          <a:pt x="353" y="1390"/>
                          <a:pt x="353" y="1390"/>
                          <a:pt x="353" y="1390"/>
                        </a:cubicBezTo>
                        <a:cubicBezTo>
                          <a:pt x="357" y="1393"/>
                          <a:pt x="357" y="1393"/>
                          <a:pt x="357" y="1393"/>
                        </a:cubicBezTo>
                        <a:cubicBezTo>
                          <a:pt x="359" y="1395"/>
                          <a:pt x="359" y="1395"/>
                          <a:pt x="359" y="1395"/>
                        </a:cubicBezTo>
                        <a:cubicBezTo>
                          <a:pt x="363" y="1395"/>
                          <a:pt x="363" y="1395"/>
                          <a:pt x="363" y="1395"/>
                        </a:cubicBezTo>
                        <a:cubicBezTo>
                          <a:pt x="366" y="1395"/>
                          <a:pt x="366" y="1395"/>
                          <a:pt x="366" y="1395"/>
                        </a:cubicBezTo>
                        <a:cubicBezTo>
                          <a:pt x="383" y="1388"/>
                          <a:pt x="383" y="1388"/>
                          <a:pt x="383" y="1388"/>
                        </a:cubicBezTo>
                        <a:cubicBezTo>
                          <a:pt x="387" y="1388"/>
                          <a:pt x="387" y="1388"/>
                          <a:pt x="387" y="1388"/>
                        </a:cubicBezTo>
                        <a:cubicBezTo>
                          <a:pt x="393" y="1388"/>
                          <a:pt x="393" y="1388"/>
                          <a:pt x="393" y="1388"/>
                        </a:cubicBezTo>
                        <a:cubicBezTo>
                          <a:pt x="396" y="1388"/>
                          <a:pt x="396" y="1388"/>
                          <a:pt x="396" y="1388"/>
                        </a:cubicBezTo>
                        <a:cubicBezTo>
                          <a:pt x="398" y="1390"/>
                          <a:pt x="398" y="1390"/>
                          <a:pt x="398" y="1390"/>
                        </a:cubicBezTo>
                        <a:cubicBezTo>
                          <a:pt x="400" y="1392"/>
                          <a:pt x="400" y="1392"/>
                          <a:pt x="400" y="1392"/>
                        </a:cubicBezTo>
                        <a:cubicBezTo>
                          <a:pt x="403" y="1399"/>
                          <a:pt x="403" y="1399"/>
                          <a:pt x="403" y="1399"/>
                        </a:cubicBezTo>
                        <a:cubicBezTo>
                          <a:pt x="406" y="1403"/>
                          <a:pt x="406" y="1403"/>
                          <a:pt x="406" y="1403"/>
                        </a:cubicBezTo>
                        <a:cubicBezTo>
                          <a:pt x="417" y="1417"/>
                          <a:pt x="417" y="1417"/>
                          <a:pt x="417" y="1417"/>
                        </a:cubicBezTo>
                        <a:cubicBezTo>
                          <a:pt x="419" y="1421"/>
                          <a:pt x="419" y="1421"/>
                          <a:pt x="419" y="1421"/>
                        </a:cubicBezTo>
                        <a:cubicBezTo>
                          <a:pt x="419" y="1431"/>
                          <a:pt x="419" y="1431"/>
                          <a:pt x="419" y="1431"/>
                        </a:cubicBezTo>
                        <a:cubicBezTo>
                          <a:pt x="408" y="1439"/>
                          <a:pt x="408" y="1439"/>
                          <a:pt x="408" y="1439"/>
                        </a:cubicBezTo>
                        <a:cubicBezTo>
                          <a:pt x="406" y="1441"/>
                          <a:pt x="406" y="1441"/>
                          <a:pt x="406" y="1441"/>
                        </a:cubicBezTo>
                        <a:cubicBezTo>
                          <a:pt x="403" y="1446"/>
                          <a:pt x="403" y="1446"/>
                          <a:pt x="403" y="1446"/>
                        </a:cubicBezTo>
                        <a:cubicBezTo>
                          <a:pt x="393" y="1471"/>
                          <a:pt x="393" y="1471"/>
                          <a:pt x="393" y="1471"/>
                        </a:cubicBezTo>
                        <a:cubicBezTo>
                          <a:pt x="382" y="1485"/>
                          <a:pt x="382" y="1485"/>
                          <a:pt x="382" y="1485"/>
                        </a:cubicBezTo>
                        <a:cubicBezTo>
                          <a:pt x="359" y="1547"/>
                          <a:pt x="359" y="1547"/>
                          <a:pt x="359" y="1547"/>
                        </a:cubicBezTo>
                        <a:cubicBezTo>
                          <a:pt x="349" y="1567"/>
                          <a:pt x="349" y="1567"/>
                          <a:pt x="349" y="1567"/>
                        </a:cubicBezTo>
                        <a:cubicBezTo>
                          <a:pt x="341" y="1577"/>
                          <a:pt x="341" y="1577"/>
                          <a:pt x="341" y="1577"/>
                        </a:cubicBezTo>
                        <a:cubicBezTo>
                          <a:pt x="327" y="1586"/>
                          <a:pt x="327" y="1586"/>
                          <a:pt x="327" y="1586"/>
                        </a:cubicBezTo>
                        <a:cubicBezTo>
                          <a:pt x="325" y="1588"/>
                          <a:pt x="325" y="1588"/>
                          <a:pt x="325" y="1588"/>
                        </a:cubicBezTo>
                        <a:cubicBezTo>
                          <a:pt x="324" y="1588"/>
                          <a:pt x="324" y="1588"/>
                          <a:pt x="324" y="1588"/>
                        </a:cubicBezTo>
                        <a:cubicBezTo>
                          <a:pt x="324" y="1595"/>
                          <a:pt x="324" y="1595"/>
                          <a:pt x="324" y="1595"/>
                        </a:cubicBezTo>
                        <a:cubicBezTo>
                          <a:pt x="333" y="1617"/>
                          <a:pt x="333" y="1617"/>
                          <a:pt x="333" y="1617"/>
                        </a:cubicBezTo>
                        <a:cubicBezTo>
                          <a:pt x="337" y="1627"/>
                          <a:pt x="337" y="1627"/>
                          <a:pt x="337" y="1627"/>
                        </a:cubicBezTo>
                        <a:cubicBezTo>
                          <a:pt x="342" y="1631"/>
                          <a:pt x="342" y="1631"/>
                          <a:pt x="342" y="1631"/>
                        </a:cubicBezTo>
                        <a:cubicBezTo>
                          <a:pt x="349" y="1635"/>
                          <a:pt x="349" y="1635"/>
                          <a:pt x="349" y="1635"/>
                        </a:cubicBezTo>
                        <a:cubicBezTo>
                          <a:pt x="353" y="1637"/>
                          <a:pt x="353" y="1637"/>
                          <a:pt x="353" y="1637"/>
                        </a:cubicBezTo>
                        <a:cubicBezTo>
                          <a:pt x="354" y="1639"/>
                          <a:pt x="354" y="1639"/>
                          <a:pt x="354" y="1639"/>
                        </a:cubicBezTo>
                        <a:cubicBezTo>
                          <a:pt x="356" y="1640"/>
                          <a:pt x="356" y="1640"/>
                          <a:pt x="356" y="1640"/>
                        </a:cubicBezTo>
                        <a:cubicBezTo>
                          <a:pt x="356" y="1642"/>
                          <a:pt x="356" y="1642"/>
                          <a:pt x="356" y="1642"/>
                        </a:cubicBezTo>
                        <a:cubicBezTo>
                          <a:pt x="356" y="1645"/>
                          <a:pt x="356" y="1645"/>
                          <a:pt x="356" y="1645"/>
                        </a:cubicBezTo>
                        <a:cubicBezTo>
                          <a:pt x="349" y="1665"/>
                          <a:pt x="349" y="1665"/>
                          <a:pt x="349" y="1665"/>
                        </a:cubicBezTo>
                        <a:cubicBezTo>
                          <a:pt x="332" y="1688"/>
                          <a:pt x="332" y="1688"/>
                          <a:pt x="332" y="1688"/>
                        </a:cubicBezTo>
                        <a:cubicBezTo>
                          <a:pt x="327" y="1692"/>
                          <a:pt x="327" y="1692"/>
                          <a:pt x="327" y="1692"/>
                        </a:cubicBezTo>
                        <a:cubicBezTo>
                          <a:pt x="326" y="1695"/>
                          <a:pt x="326" y="1695"/>
                          <a:pt x="326" y="1695"/>
                        </a:cubicBezTo>
                        <a:cubicBezTo>
                          <a:pt x="327" y="1700"/>
                          <a:pt x="327" y="1700"/>
                          <a:pt x="327" y="1700"/>
                        </a:cubicBezTo>
                        <a:cubicBezTo>
                          <a:pt x="328" y="1703"/>
                          <a:pt x="328" y="1703"/>
                          <a:pt x="328" y="1703"/>
                        </a:cubicBezTo>
                        <a:cubicBezTo>
                          <a:pt x="328" y="1706"/>
                          <a:pt x="328" y="1706"/>
                          <a:pt x="328" y="1706"/>
                        </a:cubicBezTo>
                        <a:cubicBezTo>
                          <a:pt x="329" y="1711"/>
                          <a:pt x="329" y="1711"/>
                          <a:pt x="329" y="1711"/>
                        </a:cubicBezTo>
                        <a:cubicBezTo>
                          <a:pt x="329" y="1715"/>
                          <a:pt x="329" y="1715"/>
                          <a:pt x="329" y="1715"/>
                        </a:cubicBezTo>
                        <a:cubicBezTo>
                          <a:pt x="330" y="1718"/>
                          <a:pt x="330" y="1718"/>
                          <a:pt x="330" y="1718"/>
                        </a:cubicBezTo>
                        <a:cubicBezTo>
                          <a:pt x="332" y="1721"/>
                          <a:pt x="332" y="1721"/>
                          <a:pt x="332" y="1721"/>
                        </a:cubicBezTo>
                        <a:cubicBezTo>
                          <a:pt x="335" y="1725"/>
                          <a:pt x="335" y="1725"/>
                          <a:pt x="335" y="1725"/>
                        </a:cubicBezTo>
                        <a:cubicBezTo>
                          <a:pt x="352" y="1738"/>
                          <a:pt x="352" y="1738"/>
                          <a:pt x="352" y="1738"/>
                        </a:cubicBezTo>
                        <a:cubicBezTo>
                          <a:pt x="359" y="1745"/>
                          <a:pt x="359" y="1745"/>
                          <a:pt x="359" y="1745"/>
                        </a:cubicBezTo>
                        <a:cubicBezTo>
                          <a:pt x="361" y="1748"/>
                          <a:pt x="361" y="1748"/>
                          <a:pt x="361" y="1748"/>
                        </a:cubicBezTo>
                        <a:cubicBezTo>
                          <a:pt x="362" y="1752"/>
                          <a:pt x="362" y="1752"/>
                          <a:pt x="362" y="1752"/>
                        </a:cubicBezTo>
                        <a:cubicBezTo>
                          <a:pt x="362" y="1755"/>
                          <a:pt x="362" y="1755"/>
                          <a:pt x="362" y="1755"/>
                        </a:cubicBezTo>
                        <a:cubicBezTo>
                          <a:pt x="360" y="1761"/>
                          <a:pt x="360" y="1761"/>
                          <a:pt x="360" y="1761"/>
                        </a:cubicBezTo>
                        <a:cubicBezTo>
                          <a:pt x="356" y="1766"/>
                          <a:pt x="356" y="1766"/>
                          <a:pt x="356" y="1766"/>
                        </a:cubicBezTo>
                        <a:cubicBezTo>
                          <a:pt x="349" y="1772"/>
                          <a:pt x="349" y="1772"/>
                          <a:pt x="349" y="1772"/>
                        </a:cubicBezTo>
                        <a:cubicBezTo>
                          <a:pt x="345" y="1775"/>
                          <a:pt x="345" y="1775"/>
                          <a:pt x="345" y="1775"/>
                        </a:cubicBezTo>
                        <a:cubicBezTo>
                          <a:pt x="342" y="1775"/>
                          <a:pt x="342" y="1775"/>
                          <a:pt x="342" y="1775"/>
                        </a:cubicBezTo>
                        <a:cubicBezTo>
                          <a:pt x="339" y="1774"/>
                          <a:pt x="339" y="1774"/>
                          <a:pt x="339" y="1774"/>
                        </a:cubicBezTo>
                        <a:cubicBezTo>
                          <a:pt x="337" y="1771"/>
                          <a:pt x="337" y="1771"/>
                          <a:pt x="337" y="1771"/>
                        </a:cubicBezTo>
                        <a:cubicBezTo>
                          <a:pt x="336" y="1771"/>
                          <a:pt x="336" y="1771"/>
                          <a:pt x="336" y="1771"/>
                        </a:cubicBezTo>
                        <a:cubicBezTo>
                          <a:pt x="335" y="1771"/>
                          <a:pt x="335" y="1771"/>
                          <a:pt x="335" y="1771"/>
                        </a:cubicBezTo>
                        <a:cubicBezTo>
                          <a:pt x="334" y="1771"/>
                          <a:pt x="334" y="1771"/>
                          <a:pt x="334" y="1771"/>
                        </a:cubicBezTo>
                        <a:cubicBezTo>
                          <a:pt x="334" y="1773"/>
                          <a:pt x="334" y="1773"/>
                          <a:pt x="334" y="1773"/>
                        </a:cubicBezTo>
                        <a:cubicBezTo>
                          <a:pt x="333" y="1776"/>
                          <a:pt x="333" y="1776"/>
                          <a:pt x="333" y="1776"/>
                        </a:cubicBezTo>
                        <a:cubicBezTo>
                          <a:pt x="334" y="1779"/>
                          <a:pt x="334" y="1779"/>
                          <a:pt x="334" y="1779"/>
                        </a:cubicBezTo>
                        <a:cubicBezTo>
                          <a:pt x="337" y="1789"/>
                          <a:pt x="337" y="1789"/>
                          <a:pt x="337" y="1789"/>
                        </a:cubicBezTo>
                        <a:cubicBezTo>
                          <a:pt x="338" y="1792"/>
                          <a:pt x="338" y="1792"/>
                          <a:pt x="338" y="1792"/>
                        </a:cubicBezTo>
                        <a:cubicBezTo>
                          <a:pt x="336" y="1796"/>
                          <a:pt x="336" y="1796"/>
                          <a:pt x="336" y="1796"/>
                        </a:cubicBezTo>
                        <a:cubicBezTo>
                          <a:pt x="333" y="1801"/>
                          <a:pt x="333" y="1801"/>
                          <a:pt x="333" y="1801"/>
                        </a:cubicBezTo>
                        <a:cubicBezTo>
                          <a:pt x="324" y="1810"/>
                          <a:pt x="324" y="1810"/>
                          <a:pt x="324" y="1810"/>
                        </a:cubicBezTo>
                        <a:cubicBezTo>
                          <a:pt x="320" y="1817"/>
                          <a:pt x="320" y="1817"/>
                          <a:pt x="320" y="1817"/>
                        </a:cubicBezTo>
                        <a:cubicBezTo>
                          <a:pt x="318" y="1820"/>
                          <a:pt x="318" y="1820"/>
                          <a:pt x="318" y="1820"/>
                        </a:cubicBezTo>
                        <a:cubicBezTo>
                          <a:pt x="318" y="1822"/>
                          <a:pt x="318" y="1822"/>
                          <a:pt x="318" y="1822"/>
                        </a:cubicBezTo>
                        <a:cubicBezTo>
                          <a:pt x="318" y="1826"/>
                          <a:pt x="318" y="1826"/>
                          <a:pt x="318" y="1826"/>
                        </a:cubicBezTo>
                        <a:cubicBezTo>
                          <a:pt x="318" y="1829"/>
                          <a:pt x="318" y="1829"/>
                          <a:pt x="318" y="1829"/>
                        </a:cubicBezTo>
                        <a:cubicBezTo>
                          <a:pt x="317" y="1831"/>
                          <a:pt x="317" y="1831"/>
                          <a:pt x="317" y="1831"/>
                        </a:cubicBezTo>
                        <a:cubicBezTo>
                          <a:pt x="317" y="1833"/>
                          <a:pt x="317" y="1833"/>
                          <a:pt x="317" y="1833"/>
                        </a:cubicBezTo>
                        <a:cubicBezTo>
                          <a:pt x="313" y="1835"/>
                          <a:pt x="313" y="1835"/>
                          <a:pt x="313" y="1835"/>
                        </a:cubicBezTo>
                        <a:cubicBezTo>
                          <a:pt x="310" y="1835"/>
                          <a:pt x="310" y="1835"/>
                          <a:pt x="310" y="1835"/>
                        </a:cubicBezTo>
                        <a:cubicBezTo>
                          <a:pt x="303" y="1834"/>
                          <a:pt x="303" y="1834"/>
                          <a:pt x="303" y="1834"/>
                        </a:cubicBezTo>
                        <a:cubicBezTo>
                          <a:pt x="300" y="1834"/>
                          <a:pt x="300" y="1834"/>
                          <a:pt x="300" y="1834"/>
                        </a:cubicBezTo>
                        <a:cubicBezTo>
                          <a:pt x="300" y="1834"/>
                          <a:pt x="300" y="1834"/>
                          <a:pt x="300" y="1834"/>
                        </a:cubicBezTo>
                        <a:cubicBezTo>
                          <a:pt x="299" y="1835"/>
                          <a:pt x="299" y="1835"/>
                          <a:pt x="299" y="1835"/>
                        </a:cubicBezTo>
                        <a:cubicBezTo>
                          <a:pt x="296" y="1838"/>
                          <a:pt x="296" y="1838"/>
                          <a:pt x="296" y="1838"/>
                        </a:cubicBezTo>
                        <a:cubicBezTo>
                          <a:pt x="291" y="1842"/>
                          <a:pt x="291" y="1842"/>
                          <a:pt x="291" y="1842"/>
                        </a:cubicBezTo>
                        <a:cubicBezTo>
                          <a:pt x="318" y="1866"/>
                          <a:pt x="368" y="1905"/>
                          <a:pt x="374" y="1906"/>
                        </a:cubicBezTo>
                        <a:cubicBezTo>
                          <a:pt x="382" y="1907"/>
                          <a:pt x="406" y="1911"/>
                          <a:pt x="418" y="1913"/>
                        </a:cubicBezTo>
                        <a:cubicBezTo>
                          <a:pt x="430" y="1914"/>
                          <a:pt x="452" y="1922"/>
                          <a:pt x="458" y="1922"/>
                        </a:cubicBezTo>
                        <a:cubicBezTo>
                          <a:pt x="465" y="1922"/>
                          <a:pt x="464" y="1902"/>
                          <a:pt x="473" y="1899"/>
                        </a:cubicBezTo>
                        <a:cubicBezTo>
                          <a:pt x="482" y="1897"/>
                          <a:pt x="521" y="1893"/>
                          <a:pt x="532" y="1889"/>
                        </a:cubicBezTo>
                        <a:cubicBezTo>
                          <a:pt x="542" y="1885"/>
                          <a:pt x="540" y="1862"/>
                          <a:pt x="549" y="1861"/>
                        </a:cubicBezTo>
                        <a:cubicBezTo>
                          <a:pt x="558" y="1859"/>
                          <a:pt x="570" y="1861"/>
                          <a:pt x="588" y="1850"/>
                        </a:cubicBezTo>
                        <a:cubicBezTo>
                          <a:pt x="605" y="1839"/>
                          <a:pt x="645" y="1813"/>
                          <a:pt x="654" y="1778"/>
                        </a:cubicBezTo>
                        <a:cubicBezTo>
                          <a:pt x="664" y="1743"/>
                          <a:pt x="665" y="1739"/>
                          <a:pt x="656" y="1734"/>
                        </a:cubicBezTo>
                        <a:cubicBezTo>
                          <a:pt x="649" y="1730"/>
                          <a:pt x="625" y="1736"/>
                          <a:pt x="625" y="1729"/>
                        </a:cubicBezTo>
                        <a:cubicBezTo>
                          <a:pt x="625" y="1722"/>
                          <a:pt x="646" y="1726"/>
                          <a:pt x="652" y="1722"/>
                        </a:cubicBezTo>
                        <a:cubicBezTo>
                          <a:pt x="658" y="1718"/>
                          <a:pt x="668" y="1707"/>
                          <a:pt x="670" y="1701"/>
                        </a:cubicBezTo>
                        <a:cubicBezTo>
                          <a:pt x="676" y="1682"/>
                          <a:pt x="665" y="1641"/>
                          <a:pt x="678" y="1622"/>
                        </a:cubicBezTo>
                        <a:cubicBezTo>
                          <a:pt x="678" y="1622"/>
                          <a:pt x="752" y="1565"/>
                          <a:pt x="774" y="1557"/>
                        </a:cubicBezTo>
                        <a:cubicBezTo>
                          <a:pt x="797" y="1549"/>
                          <a:pt x="825" y="1550"/>
                          <a:pt x="837" y="1545"/>
                        </a:cubicBezTo>
                        <a:cubicBezTo>
                          <a:pt x="849" y="1539"/>
                          <a:pt x="880" y="1515"/>
                          <a:pt x="888" y="1515"/>
                        </a:cubicBezTo>
                        <a:cubicBezTo>
                          <a:pt x="896" y="1515"/>
                          <a:pt x="953" y="1510"/>
                          <a:pt x="962" y="1507"/>
                        </a:cubicBezTo>
                        <a:cubicBezTo>
                          <a:pt x="972" y="1505"/>
                          <a:pt x="992" y="1502"/>
                          <a:pt x="992" y="1502"/>
                        </a:cubicBezTo>
                        <a:cubicBezTo>
                          <a:pt x="958" y="1485"/>
                          <a:pt x="958" y="1485"/>
                          <a:pt x="958" y="1485"/>
                        </a:cubicBezTo>
                        <a:cubicBezTo>
                          <a:pt x="958" y="1485"/>
                          <a:pt x="928" y="1443"/>
                          <a:pt x="928" y="1437"/>
                        </a:cubicBezTo>
                        <a:cubicBezTo>
                          <a:pt x="928" y="1430"/>
                          <a:pt x="953" y="1351"/>
                          <a:pt x="957" y="1349"/>
                        </a:cubicBezTo>
                        <a:cubicBezTo>
                          <a:pt x="961" y="1346"/>
                          <a:pt x="1037" y="1239"/>
                          <a:pt x="1045" y="1238"/>
                        </a:cubicBezTo>
                        <a:cubicBezTo>
                          <a:pt x="1053" y="1237"/>
                          <a:pt x="1026" y="1191"/>
                          <a:pt x="1048" y="1179"/>
                        </a:cubicBezTo>
                        <a:cubicBezTo>
                          <a:pt x="1069" y="1167"/>
                          <a:pt x="1078" y="1138"/>
                          <a:pt x="1100" y="1142"/>
                        </a:cubicBezTo>
                        <a:cubicBezTo>
                          <a:pt x="1121" y="1146"/>
                          <a:pt x="1189" y="1146"/>
                          <a:pt x="1201" y="1150"/>
                        </a:cubicBezTo>
                        <a:cubicBezTo>
                          <a:pt x="1213" y="1154"/>
                          <a:pt x="1198" y="1142"/>
                          <a:pt x="1194" y="1133"/>
                        </a:cubicBezTo>
                        <a:cubicBezTo>
                          <a:pt x="1189" y="1121"/>
                          <a:pt x="1242" y="1155"/>
                          <a:pt x="1249" y="1150"/>
                        </a:cubicBezTo>
                        <a:cubicBezTo>
                          <a:pt x="1251" y="1149"/>
                          <a:pt x="1261" y="1148"/>
                          <a:pt x="1261" y="1133"/>
                        </a:cubicBezTo>
                        <a:cubicBezTo>
                          <a:pt x="1261" y="1094"/>
                          <a:pt x="1249" y="1012"/>
                          <a:pt x="1251" y="954"/>
                        </a:cubicBezTo>
                        <a:cubicBezTo>
                          <a:pt x="1247" y="952"/>
                          <a:pt x="1247" y="952"/>
                          <a:pt x="1247" y="952"/>
                        </a:cubicBezTo>
                        <a:cubicBezTo>
                          <a:pt x="1246" y="949"/>
                          <a:pt x="1246" y="949"/>
                          <a:pt x="1246" y="949"/>
                        </a:cubicBezTo>
                        <a:cubicBezTo>
                          <a:pt x="1244" y="947"/>
                          <a:pt x="1244" y="947"/>
                          <a:pt x="1244" y="947"/>
                        </a:cubicBezTo>
                        <a:cubicBezTo>
                          <a:pt x="1241" y="946"/>
                          <a:pt x="1241" y="946"/>
                          <a:pt x="1241" y="946"/>
                        </a:cubicBezTo>
                        <a:cubicBezTo>
                          <a:pt x="1239" y="942"/>
                          <a:pt x="1239" y="942"/>
                          <a:pt x="1239" y="942"/>
                        </a:cubicBezTo>
                        <a:cubicBezTo>
                          <a:pt x="1241" y="939"/>
                          <a:pt x="1241" y="939"/>
                          <a:pt x="1241" y="939"/>
                        </a:cubicBezTo>
                        <a:cubicBezTo>
                          <a:pt x="1240" y="939"/>
                          <a:pt x="1240" y="939"/>
                          <a:pt x="1240" y="939"/>
                        </a:cubicBezTo>
                        <a:cubicBezTo>
                          <a:pt x="1240" y="936"/>
                          <a:pt x="1240" y="936"/>
                          <a:pt x="1240" y="936"/>
                        </a:cubicBezTo>
                        <a:cubicBezTo>
                          <a:pt x="1243" y="934"/>
                          <a:pt x="1243" y="934"/>
                          <a:pt x="1243" y="934"/>
                        </a:cubicBezTo>
                        <a:cubicBezTo>
                          <a:pt x="1242" y="932"/>
                          <a:pt x="1242" y="932"/>
                          <a:pt x="1242" y="932"/>
                        </a:cubicBezTo>
                        <a:cubicBezTo>
                          <a:pt x="1240" y="931"/>
                          <a:pt x="1240" y="931"/>
                          <a:pt x="1240" y="931"/>
                        </a:cubicBezTo>
                        <a:cubicBezTo>
                          <a:pt x="1238" y="930"/>
                          <a:pt x="1238" y="930"/>
                          <a:pt x="1238" y="930"/>
                        </a:cubicBezTo>
                        <a:cubicBezTo>
                          <a:pt x="1236" y="930"/>
                          <a:pt x="1236" y="930"/>
                          <a:pt x="1236" y="930"/>
                        </a:cubicBezTo>
                        <a:cubicBezTo>
                          <a:pt x="1233" y="932"/>
                          <a:pt x="1233" y="932"/>
                          <a:pt x="1233" y="932"/>
                        </a:cubicBezTo>
                        <a:cubicBezTo>
                          <a:pt x="1232" y="930"/>
                          <a:pt x="1232" y="930"/>
                          <a:pt x="1232" y="930"/>
                        </a:cubicBezTo>
                        <a:cubicBezTo>
                          <a:pt x="1232" y="928"/>
                          <a:pt x="1232" y="928"/>
                          <a:pt x="1232" y="928"/>
                        </a:cubicBezTo>
                        <a:cubicBezTo>
                          <a:pt x="1231" y="926"/>
                          <a:pt x="1231" y="926"/>
                          <a:pt x="1231" y="926"/>
                        </a:cubicBezTo>
                        <a:cubicBezTo>
                          <a:pt x="1230" y="925"/>
                          <a:pt x="1230" y="925"/>
                          <a:pt x="1230" y="925"/>
                        </a:cubicBezTo>
                        <a:cubicBezTo>
                          <a:pt x="1228" y="925"/>
                          <a:pt x="1228" y="925"/>
                          <a:pt x="1228" y="925"/>
                        </a:cubicBezTo>
                        <a:cubicBezTo>
                          <a:pt x="1225" y="927"/>
                          <a:pt x="1225" y="927"/>
                          <a:pt x="1225" y="927"/>
                        </a:cubicBezTo>
                        <a:cubicBezTo>
                          <a:pt x="1222" y="926"/>
                          <a:pt x="1222" y="926"/>
                          <a:pt x="1222" y="926"/>
                        </a:cubicBezTo>
                        <a:cubicBezTo>
                          <a:pt x="1221" y="922"/>
                          <a:pt x="1221" y="922"/>
                          <a:pt x="1221" y="922"/>
                        </a:cubicBezTo>
                        <a:cubicBezTo>
                          <a:pt x="1218" y="921"/>
                          <a:pt x="1218" y="921"/>
                          <a:pt x="1218" y="921"/>
                        </a:cubicBezTo>
                        <a:cubicBezTo>
                          <a:pt x="1214" y="921"/>
                          <a:pt x="1214" y="921"/>
                          <a:pt x="1214" y="921"/>
                        </a:cubicBezTo>
                        <a:cubicBezTo>
                          <a:pt x="1211" y="919"/>
                          <a:pt x="1211" y="919"/>
                          <a:pt x="1211" y="919"/>
                        </a:cubicBezTo>
                        <a:cubicBezTo>
                          <a:pt x="1209" y="917"/>
                          <a:pt x="1209" y="917"/>
                          <a:pt x="1209" y="917"/>
                        </a:cubicBezTo>
                        <a:cubicBezTo>
                          <a:pt x="1209" y="912"/>
                          <a:pt x="1209" y="912"/>
                          <a:pt x="1209" y="912"/>
                        </a:cubicBezTo>
                        <a:cubicBezTo>
                          <a:pt x="1212" y="909"/>
                          <a:pt x="1212" y="909"/>
                          <a:pt x="1212" y="909"/>
                        </a:cubicBezTo>
                        <a:cubicBezTo>
                          <a:pt x="1213" y="907"/>
                          <a:pt x="1213" y="907"/>
                          <a:pt x="1213" y="907"/>
                        </a:cubicBezTo>
                        <a:cubicBezTo>
                          <a:pt x="1211" y="906"/>
                          <a:pt x="1211" y="906"/>
                          <a:pt x="1211" y="906"/>
                        </a:cubicBezTo>
                        <a:cubicBezTo>
                          <a:pt x="1208" y="904"/>
                          <a:pt x="1208" y="904"/>
                          <a:pt x="1208" y="904"/>
                        </a:cubicBezTo>
                        <a:cubicBezTo>
                          <a:pt x="1208" y="901"/>
                          <a:pt x="1208" y="901"/>
                          <a:pt x="1208" y="901"/>
                        </a:cubicBezTo>
                        <a:cubicBezTo>
                          <a:pt x="1214" y="901"/>
                          <a:pt x="1214" y="901"/>
                          <a:pt x="1214" y="901"/>
                        </a:cubicBezTo>
                        <a:cubicBezTo>
                          <a:pt x="1218" y="905"/>
                          <a:pt x="1218" y="905"/>
                          <a:pt x="1218" y="905"/>
                        </a:cubicBezTo>
                        <a:cubicBezTo>
                          <a:pt x="1220" y="905"/>
                          <a:pt x="1220" y="905"/>
                          <a:pt x="1220" y="905"/>
                        </a:cubicBezTo>
                        <a:cubicBezTo>
                          <a:pt x="1222" y="904"/>
                          <a:pt x="1222" y="904"/>
                          <a:pt x="1222" y="904"/>
                        </a:cubicBezTo>
                        <a:cubicBezTo>
                          <a:pt x="1222" y="903"/>
                          <a:pt x="1222" y="903"/>
                          <a:pt x="1222" y="903"/>
                        </a:cubicBezTo>
                        <a:cubicBezTo>
                          <a:pt x="1222" y="898"/>
                          <a:pt x="1222" y="898"/>
                          <a:pt x="1222" y="898"/>
                        </a:cubicBezTo>
                        <a:cubicBezTo>
                          <a:pt x="1221" y="895"/>
                          <a:pt x="1221" y="895"/>
                          <a:pt x="1221" y="895"/>
                        </a:cubicBezTo>
                        <a:cubicBezTo>
                          <a:pt x="1219" y="894"/>
                          <a:pt x="1219" y="894"/>
                          <a:pt x="1219" y="894"/>
                        </a:cubicBezTo>
                        <a:cubicBezTo>
                          <a:pt x="1217" y="892"/>
                          <a:pt x="1217" y="892"/>
                          <a:pt x="1217" y="892"/>
                        </a:cubicBezTo>
                        <a:cubicBezTo>
                          <a:pt x="1218" y="889"/>
                          <a:pt x="1218" y="889"/>
                          <a:pt x="1218" y="889"/>
                        </a:cubicBezTo>
                        <a:cubicBezTo>
                          <a:pt x="1220" y="888"/>
                          <a:pt x="1220" y="888"/>
                          <a:pt x="1220" y="888"/>
                        </a:cubicBezTo>
                        <a:cubicBezTo>
                          <a:pt x="1227" y="890"/>
                          <a:pt x="1227" y="890"/>
                          <a:pt x="1227" y="890"/>
                        </a:cubicBezTo>
                        <a:cubicBezTo>
                          <a:pt x="1233" y="893"/>
                          <a:pt x="1233" y="893"/>
                          <a:pt x="1233" y="893"/>
                        </a:cubicBezTo>
                        <a:cubicBezTo>
                          <a:pt x="1236" y="894"/>
                          <a:pt x="1236" y="894"/>
                          <a:pt x="1236" y="894"/>
                        </a:cubicBezTo>
                        <a:cubicBezTo>
                          <a:pt x="1238" y="892"/>
                          <a:pt x="1238" y="892"/>
                          <a:pt x="1238" y="892"/>
                        </a:cubicBezTo>
                        <a:cubicBezTo>
                          <a:pt x="1244" y="888"/>
                          <a:pt x="1244" y="888"/>
                          <a:pt x="1244" y="888"/>
                        </a:cubicBezTo>
                        <a:cubicBezTo>
                          <a:pt x="1250" y="888"/>
                          <a:pt x="1250" y="888"/>
                          <a:pt x="1250" y="888"/>
                        </a:cubicBezTo>
                        <a:cubicBezTo>
                          <a:pt x="1254" y="889"/>
                          <a:pt x="1254" y="889"/>
                          <a:pt x="1254" y="889"/>
                        </a:cubicBezTo>
                        <a:cubicBezTo>
                          <a:pt x="1255" y="859"/>
                          <a:pt x="1255" y="827"/>
                          <a:pt x="1253" y="814"/>
                        </a:cubicBezTo>
                        <a:cubicBezTo>
                          <a:pt x="1249" y="787"/>
                          <a:pt x="1244" y="755"/>
                          <a:pt x="1233" y="735"/>
                        </a:cubicBezTo>
                        <a:cubicBezTo>
                          <a:pt x="1222" y="715"/>
                          <a:pt x="1217" y="671"/>
                          <a:pt x="1225" y="631"/>
                        </a:cubicBezTo>
                        <a:cubicBezTo>
                          <a:pt x="1226" y="624"/>
                          <a:pt x="1229" y="615"/>
                          <a:pt x="1232" y="605"/>
                        </a:cubicBezTo>
                        <a:cubicBezTo>
                          <a:pt x="1220" y="606"/>
                          <a:pt x="1220" y="606"/>
                          <a:pt x="1220" y="606"/>
                        </a:cubicBezTo>
                        <a:cubicBezTo>
                          <a:pt x="1209" y="604"/>
                          <a:pt x="1209" y="604"/>
                          <a:pt x="1209" y="604"/>
                        </a:cubicBezTo>
                        <a:cubicBezTo>
                          <a:pt x="1207" y="603"/>
                          <a:pt x="1207" y="603"/>
                          <a:pt x="1207" y="603"/>
                        </a:cubicBezTo>
                        <a:cubicBezTo>
                          <a:pt x="1205" y="602"/>
                          <a:pt x="1205" y="602"/>
                          <a:pt x="1205" y="602"/>
                        </a:cubicBezTo>
                        <a:cubicBezTo>
                          <a:pt x="1202" y="602"/>
                          <a:pt x="1202" y="602"/>
                          <a:pt x="1202" y="602"/>
                        </a:cubicBezTo>
                        <a:cubicBezTo>
                          <a:pt x="1200" y="603"/>
                          <a:pt x="1200" y="603"/>
                          <a:pt x="1200" y="603"/>
                        </a:cubicBezTo>
                        <a:cubicBezTo>
                          <a:pt x="1197" y="602"/>
                          <a:pt x="1197" y="602"/>
                          <a:pt x="1197" y="602"/>
                        </a:cubicBezTo>
                        <a:cubicBezTo>
                          <a:pt x="1195" y="601"/>
                          <a:pt x="1195" y="601"/>
                          <a:pt x="1195" y="601"/>
                        </a:cubicBezTo>
                        <a:cubicBezTo>
                          <a:pt x="1191" y="596"/>
                          <a:pt x="1191" y="596"/>
                          <a:pt x="1191" y="596"/>
                        </a:cubicBezTo>
                        <a:cubicBezTo>
                          <a:pt x="1189" y="595"/>
                          <a:pt x="1189" y="595"/>
                          <a:pt x="1189" y="595"/>
                        </a:cubicBezTo>
                        <a:cubicBezTo>
                          <a:pt x="1186" y="593"/>
                          <a:pt x="1186" y="593"/>
                          <a:pt x="1186" y="593"/>
                        </a:cubicBezTo>
                        <a:cubicBezTo>
                          <a:pt x="1184" y="593"/>
                          <a:pt x="1184" y="593"/>
                          <a:pt x="1184" y="593"/>
                        </a:cubicBezTo>
                        <a:cubicBezTo>
                          <a:pt x="1182" y="591"/>
                          <a:pt x="1182" y="591"/>
                          <a:pt x="1182" y="591"/>
                        </a:cubicBezTo>
                        <a:cubicBezTo>
                          <a:pt x="1182" y="587"/>
                          <a:pt x="1182" y="587"/>
                          <a:pt x="1182" y="587"/>
                        </a:cubicBezTo>
                        <a:cubicBezTo>
                          <a:pt x="1185" y="582"/>
                          <a:pt x="1185" y="582"/>
                          <a:pt x="1185" y="582"/>
                        </a:cubicBezTo>
                        <a:cubicBezTo>
                          <a:pt x="1186" y="579"/>
                          <a:pt x="1186" y="579"/>
                          <a:pt x="1186" y="579"/>
                        </a:cubicBezTo>
                        <a:cubicBezTo>
                          <a:pt x="1187" y="574"/>
                          <a:pt x="1187" y="574"/>
                          <a:pt x="1187" y="574"/>
                        </a:cubicBezTo>
                        <a:cubicBezTo>
                          <a:pt x="1187" y="570"/>
                          <a:pt x="1187" y="570"/>
                          <a:pt x="1187" y="570"/>
                        </a:cubicBezTo>
                        <a:cubicBezTo>
                          <a:pt x="1186" y="566"/>
                          <a:pt x="1186" y="566"/>
                          <a:pt x="1186" y="566"/>
                        </a:cubicBezTo>
                        <a:cubicBezTo>
                          <a:pt x="1185" y="564"/>
                          <a:pt x="1185" y="564"/>
                          <a:pt x="1185" y="564"/>
                        </a:cubicBezTo>
                        <a:cubicBezTo>
                          <a:pt x="1181" y="563"/>
                          <a:pt x="1181" y="563"/>
                          <a:pt x="1181" y="563"/>
                        </a:cubicBezTo>
                        <a:cubicBezTo>
                          <a:pt x="1180" y="561"/>
                          <a:pt x="1180" y="561"/>
                          <a:pt x="1180" y="561"/>
                        </a:cubicBezTo>
                        <a:cubicBezTo>
                          <a:pt x="1178" y="558"/>
                          <a:pt x="1178" y="558"/>
                          <a:pt x="1178" y="558"/>
                        </a:cubicBezTo>
                        <a:cubicBezTo>
                          <a:pt x="1178" y="555"/>
                          <a:pt x="1178" y="555"/>
                          <a:pt x="1178" y="555"/>
                        </a:cubicBezTo>
                        <a:cubicBezTo>
                          <a:pt x="1178" y="552"/>
                          <a:pt x="1178" y="552"/>
                          <a:pt x="1178" y="552"/>
                        </a:cubicBezTo>
                        <a:cubicBezTo>
                          <a:pt x="1178" y="549"/>
                          <a:pt x="1178" y="549"/>
                          <a:pt x="1178" y="549"/>
                        </a:cubicBezTo>
                        <a:cubicBezTo>
                          <a:pt x="1177" y="546"/>
                          <a:pt x="1177" y="546"/>
                          <a:pt x="1177" y="546"/>
                        </a:cubicBezTo>
                        <a:cubicBezTo>
                          <a:pt x="1168" y="538"/>
                          <a:pt x="1168" y="538"/>
                          <a:pt x="1168" y="538"/>
                        </a:cubicBezTo>
                        <a:cubicBezTo>
                          <a:pt x="1167" y="535"/>
                          <a:pt x="1167" y="535"/>
                          <a:pt x="1167" y="535"/>
                        </a:cubicBezTo>
                        <a:cubicBezTo>
                          <a:pt x="1168" y="532"/>
                          <a:pt x="1168" y="532"/>
                          <a:pt x="1168" y="532"/>
                        </a:cubicBezTo>
                        <a:cubicBezTo>
                          <a:pt x="1170" y="529"/>
                          <a:pt x="1170" y="529"/>
                          <a:pt x="1170" y="529"/>
                        </a:cubicBezTo>
                        <a:cubicBezTo>
                          <a:pt x="1175" y="523"/>
                          <a:pt x="1175" y="523"/>
                          <a:pt x="1175" y="523"/>
                        </a:cubicBezTo>
                        <a:cubicBezTo>
                          <a:pt x="1176" y="523"/>
                          <a:pt x="1176" y="523"/>
                          <a:pt x="1176" y="523"/>
                        </a:cubicBezTo>
                        <a:cubicBezTo>
                          <a:pt x="1178" y="522"/>
                          <a:pt x="1178" y="522"/>
                          <a:pt x="1178" y="522"/>
                        </a:cubicBezTo>
                        <a:cubicBezTo>
                          <a:pt x="1182" y="524"/>
                          <a:pt x="1182" y="524"/>
                          <a:pt x="1182" y="524"/>
                        </a:cubicBezTo>
                        <a:cubicBezTo>
                          <a:pt x="1185" y="529"/>
                          <a:pt x="1185" y="529"/>
                          <a:pt x="1185" y="529"/>
                        </a:cubicBezTo>
                        <a:cubicBezTo>
                          <a:pt x="1188" y="533"/>
                          <a:pt x="1188" y="533"/>
                          <a:pt x="1188" y="533"/>
                        </a:cubicBezTo>
                        <a:cubicBezTo>
                          <a:pt x="1192" y="536"/>
                          <a:pt x="1192" y="536"/>
                          <a:pt x="1192" y="536"/>
                        </a:cubicBezTo>
                        <a:cubicBezTo>
                          <a:pt x="1197" y="537"/>
                          <a:pt x="1197" y="537"/>
                          <a:pt x="1197" y="537"/>
                        </a:cubicBezTo>
                        <a:cubicBezTo>
                          <a:pt x="1212" y="534"/>
                          <a:pt x="1212" y="534"/>
                          <a:pt x="1212" y="534"/>
                        </a:cubicBezTo>
                        <a:cubicBezTo>
                          <a:pt x="1215" y="535"/>
                          <a:pt x="1215" y="535"/>
                          <a:pt x="1215" y="535"/>
                        </a:cubicBezTo>
                        <a:cubicBezTo>
                          <a:pt x="1217" y="537"/>
                          <a:pt x="1217" y="537"/>
                          <a:pt x="1217" y="537"/>
                        </a:cubicBezTo>
                        <a:cubicBezTo>
                          <a:pt x="1217" y="540"/>
                          <a:pt x="1217" y="540"/>
                          <a:pt x="1217" y="540"/>
                        </a:cubicBezTo>
                        <a:cubicBezTo>
                          <a:pt x="1216" y="543"/>
                          <a:pt x="1216" y="543"/>
                          <a:pt x="1216" y="543"/>
                        </a:cubicBezTo>
                        <a:cubicBezTo>
                          <a:pt x="1215" y="545"/>
                          <a:pt x="1215" y="545"/>
                          <a:pt x="1215" y="545"/>
                        </a:cubicBezTo>
                        <a:cubicBezTo>
                          <a:pt x="1209" y="552"/>
                          <a:pt x="1209" y="552"/>
                          <a:pt x="1209" y="552"/>
                        </a:cubicBezTo>
                        <a:cubicBezTo>
                          <a:pt x="1208" y="554"/>
                          <a:pt x="1208" y="554"/>
                          <a:pt x="1208" y="554"/>
                        </a:cubicBezTo>
                        <a:cubicBezTo>
                          <a:pt x="1209" y="556"/>
                          <a:pt x="1209" y="556"/>
                          <a:pt x="1209" y="556"/>
                        </a:cubicBezTo>
                        <a:cubicBezTo>
                          <a:pt x="1210" y="558"/>
                          <a:pt x="1210" y="558"/>
                          <a:pt x="1210" y="558"/>
                        </a:cubicBezTo>
                        <a:cubicBezTo>
                          <a:pt x="1215" y="560"/>
                          <a:pt x="1215" y="560"/>
                          <a:pt x="1215" y="560"/>
                        </a:cubicBezTo>
                        <a:cubicBezTo>
                          <a:pt x="1217" y="562"/>
                          <a:pt x="1217" y="562"/>
                          <a:pt x="1217" y="562"/>
                        </a:cubicBezTo>
                        <a:cubicBezTo>
                          <a:pt x="1221" y="566"/>
                          <a:pt x="1221" y="566"/>
                          <a:pt x="1221" y="566"/>
                        </a:cubicBezTo>
                        <a:cubicBezTo>
                          <a:pt x="1223" y="566"/>
                          <a:pt x="1223" y="566"/>
                          <a:pt x="1223" y="566"/>
                        </a:cubicBezTo>
                        <a:cubicBezTo>
                          <a:pt x="1227" y="565"/>
                          <a:pt x="1227" y="565"/>
                          <a:pt x="1227" y="565"/>
                        </a:cubicBezTo>
                        <a:cubicBezTo>
                          <a:pt x="1236" y="555"/>
                          <a:pt x="1236" y="555"/>
                          <a:pt x="1236" y="555"/>
                        </a:cubicBezTo>
                        <a:cubicBezTo>
                          <a:pt x="1244" y="550"/>
                          <a:pt x="1244" y="550"/>
                          <a:pt x="1244" y="550"/>
                        </a:cubicBezTo>
                        <a:cubicBezTo>
                          <a:pt x="1244" y="550"/>
                          <a:pt x="1244" y="550"/>
                          <a:pt x="1244" y="550"/>
                        </a:cubicBezTo>
                        <a:cubicBezTo>
                          <a:pt x="1255" y="546"/>
                          <a:pt x="1255" y="546"/>
                          <a:pt x="1255" y="546"/>
                        </a:cubicBezTo>
                        <a:cubicBezTo>
                          <a:pt x="1256" y="546"/>
                          <a:pt x="1256" y="546"/>
                          <a:pt x="1256" y="546"/>
                        </a:cubicBezTo>
                        <a:cubicBezTo>
                          <a:pt x="1272" y="512"/>
                          <a:pt x="1289" y="479"/>
                          <a:pt x="1301" y="465"/>
                        </a:cubicBezTo>
                        <a:cubicBezTo>
                          <a:pt x="1324" y="437"/>
                          <a:pt x="1350" y="405"/>
                          <a:pt x="1349" y="397"/>
                        </a:cubicBezTo>
                        <a:cubicBezTo>
                          <a:pt x="1348" y="389"/>
                          <a:pt x="1324" y="377"/>
                          <a:pt x="1326" y="370"/>
                        </a:cubicBezTo>
                        <a:cubicBezTo>
                          <a:pt x="1329" y="363"/>
                          <a:pt x="1341" y="381"/>
                          <a:pt x="1350" y="371"/>
                        </a:cubicBezTo>
                        <a:cubicBezTo>
                          <a:pt x="1360" y="362"/>
                          <a:pt x="1381" y="309"/>
                          <a:pt x="1384" y="297"/>
                        </a:cubicBezTo>
                        <a:cubicBezTo>
                          <a:pt x="1386" y="285"/>
                          <a:pt x="1394" y="274"/>
                          <a:pt x="1394" y="266"/>
                        </a:cubicBezTo>
                        <a:cubicBezTo>
                          <a:pt x="1394" y="258"/>
                          <a:pt x="1396" y="201"/>
                          <a:pt x="1401" y="182"/>
                        </a:cubicBezTo>
                        <a:cubicBezTo>
                          <a:pt x="1406" y="163"/>
                          <a:pt x="1420" y="125"/>
                          <a:pt x="1420" y="99"/>
                        </a:cubicBezTo>
                        <a:cubicBezTo>
                          <a:pt x="1420" y="74"/>
                          <a:pt x="1425" y="42"/>
                          <a:pt x="1394" y="30"/>
                        </a:cubicBez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43" name="Freeform 205">
                    <a:extLst>
                      <a:ext uri="{FF2B5EF4-FFF2-40B4-BE49-F238E27FC236}">
                        <a16:creationId xmlns:a16="http://schemas.microsoft.com/office/drawing/2014/main" id="{02920A9D-7A15-D197-A999-D1B0731FED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4862602" y="4973643"/>
                    <a:ext cx="335194" cy="594148"/>
                  </a:xfrm>
                  <a:custGeom>
                    <a:avLst/>
                    <a:gdLst>
                      <a:gd name="T0" fmla="*/ 856 w 892"/>
                      <a:gd name="T1" fmla="*/ 1128 h 1582"/>
                      <a:gd name="T2" fmla="*/ 817 w 892"/>
                      <a:gd name="T3" fmla="*/ 1126 h 1582"/>
                      <a:gd name="T4" fmla="*/ 832 w 892"/>
                      <a:gd name="T5" fmla="*/ 1052 h 1582"/>
                      <a:gd name="T6" fmla="*/ 829 w 892"/>
                      <a:gd name="T7" fmla="*/ 960 h 1582"/>
                      <a:gd name="T8" fmla="*/ 842 w 892"/>
                      <a:gd name="T9" fmla="*/ 900 h 1582"/>
                      <a:gd name="T10" fmla="*/ 796 w 892"/>
                      <a:gd name="T11" fmla="*/ 866 h 1582"/>
                      <a:gd name="T12" fmla="*/ 721 w 892"/>
                      <a:gd name="T13" fmla="*/ 896 h 1582"/>
                      <a:gd name="T14" fmla="*/ 685 w 892"/>
                      <a:gd name="T15" fmla="*/ 865 h 1582"/>
                      <a:gd name="T16" fmla="*/ 676 w 892"/>
                      <a:gd name="T17" fmla="*/ 813 h 1582"/>
                      <a:gd name="T18" fmla="*/ 693 w 892"/>
                      <a:gd name="T19" fmla="*/ 747 h 1582"/>
                      <a:gd name="T20" fmla="*/ 707 w 892"/>
                      <a:gd name="T21" fmla="*/ 701 h 1582"/>
                      <a:gd name="T22" fmla="*/ 688 w 892"/>
                      <a:gd name="T23" fmla="*/ 676 h 1582"/>
                      <a:gd name="T24" fmla="*/ 628 w 892"/>
                      <a:gd name="T25" fmla="*/ 634 h 1582"/>
                      <a:gd name="T26" fmla="*/ 654 w 892"/>
                      <a:gd name="T27" fmla="*/ 616 h 1582"/>
                      <a:gd name="T28" fmla="*/ 653 w 892"/>
                      <a:gd name="T29" fmla="*/ 596 h 1582"/>
                      <a:gd name="T30" fmla="*/ 639 w 892"/>
                      <a:gd name="T31" fmla="*/ 557 h 1582"/>
                      <a:gd name="T32" fmla="*/ 593 w 892"/>
                      <a:gd name="T33" fmla="*/ 561 h 1582"/>
                      <a:gd name="T34" fmla="*/ 548 w 892"/>
                      <a:gd name="T35" fmla="*/ 560 h 1582"/>
                      <a:gd name="T36" fmla="*/ 572 w 892"/>
                      <a:gd name="T37" fmla="*/ 509 h 1582"/>
                      <a:gd name="T38" fmla="*/ 499 w 892"/>
                      <a:gd name="T39" fmla="*/ 470 h 1582"/>
                      <a:gd name="T40" fmla="*/ 473 w 892"/>
                      <a:gd name="T41" fmla="*/ 449 h 1582"/>
                      <a:gd name="T42" fmla="*/ 492 w 892"/>
                      <a:gd name="T43" fmla="*/ 426 h 1582"/>
                      <a:gd name="T44" fmla="*/ 531 w 892"/>
                      <a:gd name="T45" fmla="*/ 399 h 1582"/>
                      <a:gd name="T46" fmla="*/ 527 w 892"/>
                      <a:gd name="T47" fmla="*/ 371 h 1582"/>
                      <a:gd name="T48" fmla="*/ 494 w 892"/>
                      <a:gd name="T49" fmla="*/ 364 h 1582"/>
                      <a:gd name="T50" fmla="*/ 465 w 892"/>
                      <a:gd name="T51" fmla="*/ 347 h 1582"/>
                      <a:gd name="T52" fmla="*/ 436 w 892"/>
                      <a:gd name="T53" fmla="*/ 330 h 1582"/>
                      <a:gd name="T54" fmla="*/ 421 w 892"/>
                      <a:gd name="T55" fmla="*/ 295 h 1582"/>
                      <a:gd name="T56" fmla="*/ 340 w 892"/>
                      <a:gd name="T57" fmla="*/ 298 h 1582"/>
                      <a:gd name="T58" fmla="*/ 308 w 892"/>
                      <a:gd name="T59" fmla="*/ 255 h 1582"/>
                      <a:gd name="T60" fmla="*/ 279 w 892"/>
                      <a:gd name="T61" fmla="*/ 245 h 1582"/>
                      <a:gd name="T62" fmla="*/ 255 w 892"/>
                      <a:gd name="T63" fmla="*/ 232 h 1582"/>
                      <a:gd name="T64" fmla="*/ 185 w 892"/>
                      <a:gd name="T65" fmla="*/ 175 h 1582"/>
                      <a:gd name="T66" fmla="*/ 165 w 892"/>
                      <a:gd name="T67" fmla="*/ 140 h 1582"/>
                      <a:gd name="T68" fmla="*/ 172 w 892"/>
                      <a:gd name="T69" fmla="*/ 114 h 1582"/>
                      <a:gd name="T70" fmla="*/ 153 w 892"/>
                      <a:gd name="T71" fmla="*/ 111 h 1582"/>
                      <a:gd name="T72" fmla="*/ 140 w 892"/>
                      <a:gd name="T73" fmla="*/ 98 h 1582"/>
                      <a:gd name="T74" fmla="*/ 123 w 892"/>
                      <a:gd name="T75" fmla="*/ 60 h 1582"/>
                      <a:gd name="T76" fmla="*/ 98 w 892"/>
                      <a:gd name="T77" fmla="*/ 54 h 1582"/>
                      <a:gd name="T78" fmla="*/ 77 w 892"/>
                      <a:gd name="T79" fmla="*/ 45 h 1582"/>
                      <a:gd name="T80" fmla="*/ 61 w 892"/>
                      <a:gd name="T81" fmla="*/ 27 h 1582"/>
                      <a:gd name="T82" fmla="*/ 45 w 892"/>
                      <a:gd name="T83" fmla="*/ 27 h 1582"/>
                      <a:gd name="T84" fmla="*/ 30 w 892"/>
                      <a:gd name="T85" fmla="*/ 17 h 1582"/>
                      <a:gd name="T86" fmla="*/ 16 w 892"/>
                      <a:gd name="T87" fmla="*/ 0 h 1582"/>
                      <a:gd name="T88" fmla="*/ 224 w 892"/>
                      <a:gd name="T89" fmla="*/ 381 h 1582"/>
                      <a:gd name="T90" fmla="*/ 243 w 892"/>
                      <a:gd name="T91" fmla="*/ 354 h 1582"/>
                      <a:gd name="T92" fmla="*/ 256 w 892"/>
                      <a:gd name="T93" fmla="*/ 356 h 1582"/>
                      <a:gd name="T94" fmla="*/ 242 w 892"/>
                      <a:gd name="T95" fmla="*/ 372 h 1582"/>
                      <a:gd name="T96" fmla="*/ 333 w 892"/>
                      <a:gd name="T97" fmla="*/ 610 h 1582"/>
                      <a:gd name="T98" fmla="*/ 750 w 892"/>
                      <a:gd name="T99" fmla="*/ 1570 h 1582"/>
                      <a:gd name="T100" fmla="*/ 790 w 892"/>
                      <a:gd name="T101" fmla="*/ 1573 h 1582"/>
                      <a:gd name="T102" fmla="*/ 809 w 892"/>
                      <a:gd name="T103" fmla="*/ 1536 h 1582"/>
                      <a:gd name="T104" fmla="*/ 810 w 892"/>
                      <a:gd name="T105" fmla="*/ 1511 h 1582"/>
                      <a:gd name="T106" fmla="*/ 834 w 892"/>
                      <a:gd name="T107" fmla="*/ 1488 h 1582"/>
                      <a:gd name="T108" fmla="*/ 801 w 892"/>
                      <a:gd name="T109" fmla="*/ 1443 h 1582"/>
                      <a:gd name="T110" fmla="*/ 827 w 892"/>
                      <a:gd name="T111" fmla="*/ 1379 h 1582"/>
                      <a:gd name="T112" fmla="*/ 800 w 892"/>
                      <a:gd name="T113" fmla="*/ 1326 h 1582"/>
                      <a:gd name="T114" fmla="*/ 892 w 892"/>
                      <a:gd name="T115" fmla="*/ 1171 h 15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892" h="1582">
                        <a:moveTo>
                          <a:pt x="890" y="1157"/>
                        </a:moveTo>
                        <a:cubicBezTo>
                          <a:pt x="879" y="1143"/>
                          <a:pt x="879" y="1143"/>
                          <a:pt x="879" y="1143"/>
                        </a:cubicBezTo>
                        <a:cubicBezTo>
                          <a:pt x="876" y="1139"/>
                          <a:pt x="876" y="1139"/>
                          <a:pt x="876" y="1139"/>
                        </a:cubicBezTo>
                        <a:cubicBezTo>
                          <a:pt x="873" y="1132"/>
                          <a:pt x="873" y="1132"/>
                          <a:pt x="873" y="1132"/>
                        </a:cubicBezTo>
                        <a:cubicBezTo>
                          <a:pt x="871" y="1130"/>
                          <a:pt x="871" y="1130"/>
                          <a:pt x="871" y="1130"/>
                        </a:cubicBezTo>
                        <a:cubicBezTo>
                          <a:pt x="869" y="1128"/>
                          <a:pt x="869" y="1128"/>
                          <a:pt x="869" y="1128"/>
                        </a:cubicBezTo>
                        <a:cubicBezTo>
                          <a:pt x="866" y="1128"/>
                          <a:pt x="866" y="1128"/>
                          <a:pt x="866" y="1128"/>
                        </a:cubicBezTo>
                        <a:cubicBezTo>
                          <a:pt x="860" y="1128"/>
                          <a:pt x="860" y="1128"/>
                          <a:pt x="860" y="1128"/>
                        </a:cubicBezTo>
                        <a:cubicBezTo>
                          <a:pt x="856" y="1128"/>
                          <a:pt x="856" y="1128"/>
                          <a:pt x="856" y="1128"/>
                        </a:cubicBezTo>
                        <a:cubicBezTo>
                          <a:pt x="839" y="1135"/>
                          <a:pt x="839" y="1135"/>
                          <a:pt x="839" y="1135"/>
                        </a:cubicBezTo>
                        <a:cubicBezTo>
                          <a:pt x="836" y="1135"/>
                          <a:pt x="836" y="1135"/>
                          <a:pt x="836" y="1135"/>
                        </a:cubicBezTo>
                        <a:cubicBezTo>
                          <a:pt x="832" y="1135"/>
                          <a:pt x="832" y="1135"/>
                          <a:pt x="832" y="1135"/>
                        </a:cubicBezTo>
                        <a:cubicBezTo>
                          <a:pt x="830" y="1133"/>
                          <a:pt x="830" y="1133"/>
                          <a:pt x="830" y="1133"/>
                        </a:cubicBezTo>
                        <a:cubicBezTo>
                          <a:pt x="826" y="1130"/>
                          <a:pt x="826" y="1130"/>
                          <a:pt x="826" y="1130"/>
                        </a:cubicBezTo>
                        <a:cubicBezTo>
                          <a:pt x="825" y="1129"/>
                          <a:pt x="825" y="1129"/>
                          <a:pt x="825" y="1129"/>
                        </a:cubicBezTo>
                        <a:cubicBezTo>
                          <a:pt x="822" y="1127"/>
                          <a:pt x="822" y="1127"/>
                          <a:pt x="822" y="1127"/>
                        </a:cubicBezTo>
                        <a:cubicBezTo>
                          <a:pt x="820" y="1126"/>
                          <a:pt x="820" y="1126"/>
                          <a:pt x="820" y="1126"/>
                        </a:cubicBezTo>
                        <a:cubicBezTo>
                          <a:pt x="817" y="1126"/>
                          <a:pt x="817" y="1126"/>
                          <a:pt x="817" y="1126"/>
                        </a:cubicBezTo>
                        <a:cubicBezTo>
                          <a:pt x="814" y="1125"/>
                          <a:pt x="814" y="1125"/>
                          <a:pt x="814" y="1125"/>
                        </a:cubicBezTo>
                        <a:cubicBezTo>
                          <a:pt x="813" y="1124"/>
                          <a:pt x="813" y="1124"/>
                          <a:pt x="813" y="1124"/>
                        </a:cubicBezTo>
                        <a:cubicBezTo>
                          <a:pt x="811" y="1123"/>
                          <a:pt x="811" y="1123"/>
                          <a:pt x="811" y="1123"/>
                        </a:cubicBezTo>
                        <a:cubicBezTo>
                          <a:pt x="810" y="1121"/>
                          <a:pt x="810" y="1121"/>
                          <a:pt x="810" y="1121"/>
                        </a:cubicBezTo>
                        <a:cubicBezTo>
                          <a:pt x="810" y="1118"/>
                          <a:pt x="810" y="1118"/>
                          <a:pt x="810" y="1118"/>
                        </a:cubicBezTo>
                        <a:cubicBezTo>
                          <a:pt x="811" y="1115"/>
                          <a:pt x="811" y="1115"/>
                          <a:pt x="811" y="1115"/>
                        </a:cubicBezTo>
                        <a:cubicBezTo>
                          <a:pt x="831" y="1063"/>
                          <a:pt x="831" y="1063"/>
                          <a:pt x="831" y="1063"/>
                        </a:cubicBezTo>
                        <a:cubicBezTo>
                          <a:pt x="832" y="1058"/>
                          <a:pt x="832" y="1058"/>
                          <a:pt x="832" y="1058"/>
                        </a:cubicBezTo>
                        <a:cubicBezTo>
                          <a:pt x="832" y="1052"/>
                          <a:pt x="832" y="1052"/>
                          <a:pt x="832" y="1052"/>
                        </a:cubicBezTo>
                        <a:cubicBezTo>
                          <a:pt x="829" y="1044"/>
                          <a:pt x="829" y="1044"/>
                          <a:pt x="829" y="1044"/>
                        </a:cubicBezTo>
                        <a:cubicBezTo>
                          <a:pt x="827" y="1030"/>
                          <a:pt x="827" y="1030"/>
                          <a:pt x="827" y="1030"/>
                        </a:cubicBezTo>
                        <a:cubicBezTo>
                          <a:pt x="828" y="1025"/>
                          <a:pt x="828" y="1025"/>
                          <a:pt x="828" y="1025"/>
                        </a:cubicBezTo>
                        <a:cubicBezTo>
                          <a:pt x="829" y="1021"/>
                          <a:pt x="829" y="1021"/>
                          <a:pt x="829" y="1021"/>
                        </a:cubicBezTo>
                        <a:cubicBezTo>
                          <a:pt x="840" y="1003"/>
                          <a:pt x="840" y="1003"/>
                          <a:pt x="840" y="1003"/>
                        </a:cubicBezTo>
                        <a:cubicBezTo>
                          <a:pt x="841" y="998"/>
                          <a:pt x="841" y="998"/>
                          <a:pt x="841" y="998"/>
                        </a:cubicBezTo>
                        <a:cubicBezTo>
                          <a:pt x="841" y="994"/>
                          <a:pt x="841" y="994"/>
                          <a:pt x="841" y="994"/>
                        </a:cubicBezTo>
                        <a:cubicBezTo>
                          <a:pt x="835" y="971"/>
                          <a:pt x="835" y="971"/>
                          <a:pt x="835" y="971"/>
                        </a:cubicBezTo>
                        <a:cubicBezTo>
                          <a:pt x="829" y="960"/>
                          <a:pt x="829" y="960"/>
                          <a:pt x="829" y="960"/>
                        </a:cubicBezTo>
                        <a:cubicBezTo>
                          <a:pt x="829" y="957"/>
                          <a:pt x="829" y="957"/>
                          <a:pt x="829" y="957"/>
                        </a:cubicBezTo>
                        <a:cubicBezTo>
                          <a:pt x="830" y="954"/>
                          <a:pt x="830" y="954"/>
                          <a:pt x="830" y="954"/>
                        </a:cubicBezTo>
                        <a:cubicBezTo>
                          <a:pt x="849" y="921"/>
                          <a:pt x="849" y="921"/>
                          <a:pt x="849" y="921"/>
                        </a:cubicBezTo>
                        <a:cubicBezTo>
                          <a:pt x="851" y="914"/>
                          <a:pt x="851" y="914"/>
                          <a:pt x="851" y="914"/>
                        </a:cubicBezTo>
                        <a:cubicBezTo>
                          <a:pt x="851" y="910"/>
                          <a:pt x="851" y="910"/>
                          <a:pt x="851" y="910"/>
                        </a:cubicBezTo>
                        <a:cubicBezTo>
                          <a:pt x="850" y="908"/>
                          <a:pt x="850" y="908"/>
                          <a:pt x="850" y="908"/>
                        </a:cubicBezTo>
                        <a:cubicBezTo>
                          <a:pt x="849" y="906"/>
                          <a:pt x="849" y="906"/>
                          <a:pt x="849" y="906"/>
                        </a:cubicBezTo>
                        <a:cubicBezTo>
                          <a:pt x="845" y="904"/>
                          <a:pt x="845" y="904"/>
                          <a:pt x="845" y="904"/>
                        </a:cubicBezTo>
                        <a:cubicBezTo>
                          <a:pt x="842" y="900"/>
                          <a:pt x="842" y="900"/>
                          <a:pt x="842" y="900"/>
                        </a:cubicBezTo>
                        <a:cubicBezTo>
                          <a:pt x="840" y="896"/>
                          <a:pt x="840" y="896"/>
                          <a:pt x="840" y="896"/>
                        </a:cubicBezTo>
                        <a:cubicBezTo>
                          <a:pt x="839" y="888"/>
                          <a:pt x="839" y="888"/>
                          <a:pt x="839" y="888"/>
                        </a:cubicBezTo>
                        <a:cubicBezTo>
                          <a:pt x="838" y="882"/>
                          <a:pt x="838" y="882"/>
                          <a:pt x="838" y="882"/>
                        </a:cubicBezTo>
                        <a:cubicBezTo>
                          <a:pt x="835" y="878"/>
                          <a:pt x="835" y="878"/>
                          <a:pt x="835" y="878"/>
                        </a:cubicBezTo>
                        <a:cubicBezTo>
                          <a:pt x="827" y="864"/>
                          <a:pt x="827" y="864"/>
                          <a:pt x="827" y="864"/>
                        </a:cubicBezTo>
                        <a:cubicBezTo>
                          <a:pt x="825" y="862"/>
                          <a:pt x="825" y="862"/>
                          <a:pt x="825" y="862"/>
                        </a:cubicBezTo>
                        <a:cubicBezTo>
                          <a:pt x="819" y="858"/>
                          <a:pt x="819" y="858"/>
                          <a:pt x="819" y="858"/>
                        </a:cubicBezTo>
                        <a:cubicBezTo>
                          <a:pt x="810" y="860"/>
                          <a:pt x="810" y="860"/>
                          <a:pt x="810" y="860"/>
                        </a:cubicBezTo>
                        <a:cubicBezTo>
                          <a:pt x="796" y="866"/>
                          <a:pt x="796" y="866"/>
                          <a:pt x="796" y="866"/>
                        </a:cubicBezTo>
                        <a:cubicBezTo>
                          <a:pt x="780" y="871"/>
                          <a:pt x="780" y="871"/>
                          <a:pt x="780" y="871"/>
                        </a:cubicBezTo>
                        <a:cubicBezTo>
                          <a:pt x="775" y="873"/>
                          <a:pt x="775" y="873"/>
                          <a:pt x="775" y="873"/>
                        </a:cubicBezTo>
                        <a:cubicBezTo>
                          <a:pt x="771" y="876"/>
                          <a:pt x="771" y="876"/>
                          <a:pt x="771" y="876"/>
                        </a:cubicBezTo>
                        <a:cubicBezTo>
                          <a:pt x="753" y="889"/>
                          <a:pt x="753" y="889"/>
                          <a:pt x="753" y="889"/>
                        </a:cubicBezTo>
                        <a:cubicBezTo>
                          <a:pt x="740" y="897"/>
                          <a:pt x="740" y="897"/>
                          <a:pt x="740" y="897"/>
                        </a:cubicBezTo>
                        <a:cubicBezTo>
                          <a:pt x="734" y="899"/>
                          <a:pt x="734" y="899"/>
                          <a:pt x="734" y="899"/>
                        </a:cubicBezTo>
                        <a:cubicBezTo>
                          <a:pt x="729" y="900"/>
                          <a:pt x="729" y="900"/>
                          <a:pt x="729" y="900"/>
                        </a:cubicBezTo>
                        <a:cubicBezTo>
                          <a:pt x="723" y="897"/>
                          <a:pt x="723" y="897"/>
                          <a:pt x="723" y="897"/>
                        </a:cubicBezTo>
                        <a:cubicBezTo>
                          <a:pt x="721" y="896"/>
                          <a:pt x="721" y="896"/>
                          <a:pt x="721" y="896"/>
                        </a:cubicBezTo>
                        <a:cubicBezTo>
                          <a:pt x="718" y="895"/>
                          <a:pt x="718" y="895"/>
                          <a:pt x="718" y="895"/>
                        </a:cubicBezTo>
                        <a:cubicBezTo>
                          <a:pt x="716" y="894"/>
                          <a:pt x="716" y="894"/>
                          <a:pt x="716" y="894"/>
                        </a:cubicBezTo>
                        <a:cubicBezTo>
                          <a:pt x="713" y="891"/>
                          <a:pt x="713" y="891"/>
                          <a:pt x="713" y="891"/>
                        </a:cubicBezTo>
                        <a:cubicBezTo>
                          <a:pt x="705" y="883"/>
                          <a:pt x="705" y="883"/>
                          <a:pt x="705" y="883"/>
                        </a:cubicBezTo>
                        <a:cubicBezTo>
                          <a:pt x="701" y="879"/>
                          <a:pt x="701" y="879"/>
                          <a:pt x="701" y="879"/>
                        </a:cubicBezTo>
                        <a:cubicBezTo>
                          <a:pt x="696" y="876"/>
                          <a:pt x="696" y="876"/>
                          <a:pt x="696" y="876"/>
                        </a:cubicBezTo>
                        <a:cubicBezTo>
                          <a:pt x="689" y="871"/>
                          <a:pt x="689" y="871"/>
                          <a:pt x="689" y="871"/>
                        </a:cubicBezTo>
                        <a:cubicBezTo>
                          <a:pt x="686" y="868"/>
                          <a:pt x="686" y="868"/>
                          <a:pt x="686" y="868"/>
                        </a:cubicBezTo>
                        <a:cubicBezTo>
                          <a:pt x="685" y="865"/>
                          <a:pt x="685" y="865"/>
                          <a:pt x="685" y="865"/>
                        </a:cubicBezTo>
                        <a:cubicBezTo>
                          <a:pt x="684" y="860"/>
                          <a:pt x="684" y="860"/>
                          <a:pt x="684" y="860"/>
                        </a:cubicBezTo>
                        <a:cubicBezTo>
                          <a:pt x="686" y="851"/>
                          <a:pt x="686" y="851"/>
                          <a:pt x="686" y="851"/>
                        </a:cubicBezTo>
                        <a:cubicBezTo>
                          <a:pt x="685" y="847"/>
                          <a:pt x="685" y="847"/>
                          <a:pt x="685" y="847"/>
                        </a:cubicBezTo>
                        <a:cubicBezTo>
                          <a:pt x="683" y="842"/>
                          <a:pt x="683" y="842"/>
                          <a:pt x="683" y="842"/>
                        </a:cubicBezTo>
                        <a:cubicBezTo>
                          <a:pt x="678" y="835"/>
                          <a:pt x="678" y="835"/>
                          <a:pt x="678" y="835"/>
                        </a:cubicBezTo>
                        <a:cubicBezTo>
                          <a:pt x="676" y="832"/>
                          <a:pt x="676" y="832"/>
                          <a:pt x="676" y="832"/>
                        </a:cubicBezTo>
                        <a:cubicBezTo>
                          <a:pt x="675" y="828"/>
                          <a:pt x="675" y="828"/>
                          <a:pt x="675" y="828"/>
                        </a:cubicBezTo>
                        <a:cubicBezTo>
                          <a:pt x="675" y="824"/>
                          <a:pt x="675" y="824"/>
                          <a:pt x="675" y="824"/>
                        </a:cubicBezTo>
                        <a:cubicBezTo>
                          <a:pt x="676" y="813"/>
                          <a:pt x="676" y="813"/>
                          <a:pt x="676" y="813"/>
                        </a:cubicBezTo>
                        <a:cubicBezTo>
                          <a:pt x="680" y="805"/>
                          <a:pt x="680" y="805"/>
                          <a:pt x="680" y="805"/>
                        </a:cubicBezTo>
                        <a:cubicBezTo>
                          <a:pt x="680" y="804"/>
                          <a:pt x="680" y="804"/>
                          <a:pt x="680" y="804"/>
                        </a:cubicBezTo>
                        <a:cubicBezTo>
                          <a:pt x="681" y="802"/>
                          <a:pt x="681" y="802"/>
                          <a:pt x="681" y="802"/>
                        </a:cubicBezTo>
                        <a:cubicBezTo>
                          <a:pt x="682" y="784"/>
                          <a:pt x="682" y="784"/>
                          <a:pt x="682" y="784"/>
                        </a:cubicBezTo>
                        <a:cubicBezTo>
                          <a:pt x="681" y="755"/>
                          <a:pt x="681" y="755"/>
                          <a:pt x="681" y="755"/>
                        </a:cubicBezTo>
                        <a:cubicBezTo>
                          <a:pt x="681" y="751"/>
                          <a:pt x="681" y="751"/>
                          <a:pt x="681" y="751"/>
                        </a:cubicBezTo>
                        <a:cubicBezTo>
                          <a:pt x="685" y="749"/>
                          <a:pt x="685" y="749"/>
                          <a:pt x="685" y="749"/>
                        </a:cubicBezTo>
                        <a:cubicBezTo>
                          <a:pt x="688" y="748"/>
                          <a:pt x="688" y="748"/>
                          <a:pt x="688" y="748"/>
                        </a:cubicBezTo>
                        <a:cubicBezTo>
                          <a:pt x="693" y="747"/>
                          <a:pt x="693" y="747"/>
                          <a:pt x="693" y="747"/>
                        </a:cubicBezTo>
                        <a:cubicBezTo>
                          <a:pt x="698" y="745"/>
                          <a:pt x="698" y="745"/>
                          <a:pt x="698" y="745"/>
                        </a:cubicBezTo>
                        <a:cubicBezTo>
                          <a:pt x="702" y="740"/>
                          <a:pt x="702" y="740"/>
                          <a:pt x="702" y="740"/>
                        </a:cubicBezTo>
                        <a:cubicBezTo>
                          <a:pt x="704" y="735"/>
                          <a:pt x="704" y="735"/>
                          <a:pt x="704" y="735"/>
                        </a:cubicBezTo>
                        <a:cubicBezTo>
                          <a:pt x="704" y="722"/>
                          <a:pt x="704" y="722"/>
                          <a:pt x="704" y="722"/>
                        </a:cubicBezTo>
                        <a:cubicBezTo>
                          <a:pt x="705" y="718"/>
                          <a:pt x="705" y="718"/>
                          <a:pt x="705" y="718"/>
                        </a:cubicBezTo>
                        <a:cubicBezTo>
                          <a:pt x="708" y="712"/>
                          <a:pt x="708" y="712"/>
                          <a:pt x="708" y="712"/>
                        </a:cubicBezTo>
                        <a:cubicBezTo>
                          <a:pt x="709" y="709"/>
                          <a:pt x="709" y="709"/>
                          <a:pt x="709" y="709"/>
                        </a:cubicBezTo>
                        <a:cubicBezTo>
                          <a:pt x="709" y="705"/>
                          <a:pt x="709" y="705"/>
                          <a:pt x="709" y="705"/>
                        </a:cubicBezTo>
                        <a:cubicBezTo>
                          <a:pt x="707" y="701"/>
                          <a:pt x="707" y="701"/>
                          <a:pt x="707" y="701"/>
                        </a:cubicBezTo>
                        <a:cubicBezTo>
                          <a:pt x="706" y="699"/>
                          <a:pt x="706" y="699"/>
                          <a:pt x="706" y="699"/>
                        </a:cubicBezTo>
                        <a:cubicBezTo>
                          <a:pt x="704" y="697"/>
                          <a:pt x="704" y="697"/>
                          <a:pt x="704" y="697"/>
                        </a:cubicBezTo>
                        <a:cubicBezTo>
                          <a:pt x="702" y="697"/>
                          <a:pt x="702" y="697"/>
                          <a:pt x="702" y="697"/>
                        </a:cubicBezTo>
                        <a:cubicBezTo>
                          <a:pt x="698" y="695"/>
                          <a:pt x="698" y="695"/>
                          <a:pt x="698" y="695"/>
                        </a:cubicBezTo>
                        <a:cubicBezTo>
                          <a:pt x="695" y="692"/>
                          <a:pt x="695" y="692"/>
                          <a:pt x="695" y="692"/>
                        </a:cubicBezTo>
                        <a:cubicBezTo>
                          <a:pt x="693" y="689"/>
                          <a:pt x="693" y="689"/>
                          <a:pt x="693" y="689"/>
                        </a:cubicBezTo>
                        <a:cubicBezTo>
                          <a:pt x="691" y="685"/>
                          <a:pt x="691" y="685"/>
                          <a:pt x="691" y="685"/>
                        </a:cubicBezTo>
                        <a:cubicBezTo>
                          <a:pt x="690" y="679"/>
                          <a:pt x="690" y="679"/>
                          <a:pt x="690" y="679"/>
                        </a:cubicBezTo>
                        <a:cubicBezTo>
                          <a:pt x="688" y="676"/>
                          <a:pt x="688" y="676"/>
                          <a:pt x="688" y="676"/>
                        </a:cubicBezTo>
                        <a:cubicBezTo>
                          <a:pt x="686" y="673"/>
                          <a:pt x="686" y="673"/>
                          <a:pt x="686" y="673"/>
                        </a:cubicBezTo>
                        <a:cubicBezTo>
                          <a:pt x="683" y="671"/>
                          <a:pt x="683" y="671"/>
                          <a:pt x="683" y="671"/>
                        </a:cubicBezTo>
                        <a:cubicBezTo>
                          <a:pt x="664" y="666"/>
                          <a:pt x="664" y="666"/>
                          <a:pt x="664" y="666"/>
                        </a:cubicBezTo>
                        <a:cubicBezTo>
                          <a:pt x="645" y="660"/>
                          <a:pt x="645" y="660"/>
                          <a:pt x="645" y="660"/>
                        </a:cubicBezTo>
                        <a:cubicBezTo>
                          <a:pt x="639" y="658"/>
                          <a:pt x="639" y="658"/>
                          <a:pt x="639" y="658"/>
                        </a:cubicBezTo>
                        <a:cubicBezTo>
                          <a:pt x="634" y="653"/>
                          <a:pt x="634" y="653"/>
                          <a:pt x="634" y="653"/>
                        </a:cubicBezTo>
                        <a:cubicBezTo>
                          <a:pt x="629" y="645"/>
                          <a:pt x="629" y="645"/>
                          <a:pt x="629" y="645"/>
                        </a:cubicBezTo>
                        <a:cubicBezTo>
                          <a:pt x="628" y="639"/>
                          <a:pt x="628" y="639"/>
                          <a:pt x="628" y="639"/>
                        </a:cubicBezTo>
                        <a:cubicBezTo>
                          <a:pt x="628" y="634"/>
                          <a:pt x="628" y="634"/>
                          <a:pt x="628" y="634"/>
                        </a:cubicBezTo>
                        <a:cubicBezTo>
                          <a:pt x="629" y="629"/>
                          <a:pt x="629" y="629"/>
                          <a:pt x="629" y="629"/>
                        </a:cubicBezTo>
                        <a:cubicBezTo>
                          <a:pt x="631" y="624"/>
                          <a:pt x="631" y="624"/>
                          <a:pt x="631" y="624"/>
                        </a:cubicBezTo>
                        <a:cubicBezTo>
                          <a:pt x="632" y="621"/>
                          <a:pt x="632" y="621"/>
                          <a:pt x="632" y="621"/>
                        </a:cubicBezTo>
                        <a:cubicBezTo>
                          <a:pt x="634" y="619"/>
                          <a:pt x="634" y="619"/>
                          <a:pt x="634" y="619"/>
                        </a:cubicBezTo>
                        <a:cubicBezTo>
                          <a:pt x="637" y="617"/>
                          <a:pt x="637" y="617"/>
                          <a:pt x="637" y="617"/>
                        </a:cubicBezTo>
                        <a:cubicBezTo>
                          <a:pt x="639" y="616"/>
                          <a:pt x="639" y="616"/>
                          <a:pt x="639" y="616"/>
                        </a:cubicBezTo>
                        <a:cubicBezTo>
                          <a:pt x="642" y="616"/>
                          <a:pt x="642" y="616"/>
                          <a:pt x="642" y="616"/>
                        </a:cubicBezTo>
                        <a:cubicBezTo>
                          <a:pt x="645" y="613"/>
                          <a:pt x="645" y="613"/>
                          <a:pt x="645" y="613"/>
                        </a:cubicBezTo>
                        <a:cubicBezTo>
                          <a:pt x="654" y="616"/>
                          <a:pt x="654" y="616"/>
                          <a:pt x="654" y="616"/>
                        </a:cubicBezTo>
                        <a:cubicBezTo>
                          <a:pt x="657" y="617"/>
                          <a:pt x="657" y="617"/>
                          <a:pt x="657" y="617"/>
                        </a:cubicBezTo>
                        <a:cubicBezTo>
                          <a:pt x="660" y="616"/>
                          <a:pt x="660" y="616"/>
                          <a:pt x="660" y="616"/>
                        </a:cubicBezTo>
                        <a:cubicBezTo>
                          <a:pt x="662" y="614"/>
                          <a:pt x="662" y="614"/>
                          <a:pt x="662" y="614"/>
                        </a:cubicBezTo>
                        <a:cubicBezTo>
                          <a:pt x="665" y="611"/>
                          <a:pt x="665" y="611"/>
                          <a:pt x="665" y="611"/>
                        </a:cubicBezTo>
                        <a:cubicBezTo>
                          <a:pt x="664" y="608"/>
                          <a:pt x="664" y="608"/>
                          <a:pt x="664" y="608"/>
                        </a:cubicBezTo>
                        <a:cubicBezTo>
                          <a:pt x="663" y="607"/>
                          <a:pt x="663" y="607"/>
                          <a:pt x="663" y="607"/>
                        </a:cubicBezTo>
                        <a:cubicBezTo>
                          <a:pt x="659" y="606"/>
                          <a:pt x="659" y="606"/>
                          <a:pt x="659" y="606"/>
                        </a:cubicBezTo>
                        <a:cubicBezTo>
                          <a:pt x="656" y="602"/>
                          <a:pt x="656" y="602"/>
                          <a:pt x="656" y="602"/>
                        </a:cubicBezTo>
                        <a:cubicBezTo>
                          <a:pt x="653" y="596"/>
                          <a:pt x="653" y="596"/>
                          <a:pt x="653" y="596"/>
                        </a:cubicBezTo>
                        <a:cubicBezTo>
                          <a:pt x="650" y="584"/>
                          <a:pt x="650" y="584"/>
                          <a:pt x="650" y="584"/>
                        </a:cubicBezTo>
                        <a:cubicBezTo>
                          <a:pt x="647" y="578"/>
                          <a:pt x="647" y="578"/>
                          <a:pt x="647" y="578"/>
                        </a:cubicBezTo>
                        <a:cubicBezTo>
                          <a:pt x="644" y="574"/>
                          <a:pt x="644" y="574"/>
                          <a:pt x="644" y="574"/>
                        </a:cubicBezTo>
                        <a:cubicBezTo>
                          <a:pt x="641" y="572"/>
                          <a:pt x="641" y="572"/>
                          <a:pt x="641" y="572"/>
                        </a:cubicBezTo>
                        <a:cubicBezTo>
                          <a:pt x="639" y="570"/>
                          <a:pt x="639" y="570"/>
                          <a:pt x="639" y="570"/>
                        </a:cubicBezTo>
                        <a:cubicBezTo>
                          <a:pt x="636" y="566"/>
                          <a:pt x="636" y="566"/>
                          <a:pt x="636" y="566"/>
                        </a:cubicBezTo>
                        <a:cubicBezTo>
                          <a:pt x="635" y="563"/>
                          <a:pt x="635" y="563"/>
                          <a:pt x="635" y="563"/>
                        </a:cubicBezTo>
                        <a:cubicBezTo>
                          <a:pt x="636" y="560"/>
                          <a:pt x="636" y="560"/>
                          <a:pt x="636" y="560"/>
                        </a:cubicBezTo>
                        <a:cubicBezTo>
                          <a:pt x="639" y="557"/>
                          <a:pt x="639" y="557"/>
                          <a:pt x="639" y="557"/>
                        </a:cubicBezTo>
                        <a:cubicBezTo>
                          <a:pt x="641" y="552"/>
                          <a:pt x="641" y="552"/>
                          <a:pt x="641" y="552"/>
                        </a:cubicBezTo>
                        <a:cubicBezTo>
                          <a:pt x="642" y="546"/>
                          <a:pt x="642" y="546"/>
                          <a:pt x="642" y="546"/>
                        </a:cubicBezTo>
                        <a:cubicBezTo>
                          <a:pt x="642" y="543"/>
                          <a:pt x="642" y="543"/>
                          <a:pt x="642" y="543"/>
                        </a:cubicBezTo>
                        <a:cubicBezTo>
                          <a:pt x="640" y="542"/>
                          <a:pt x="640" y="542"/>
                          <a:pt x="640" y="542"/>
                        </a:cubicBezTo>
                        <a:cubicBezTo>
                          <a:pt x="638" y="544"/>
                          <a:pt x="638" y="544"/>
                          <a:pt x="638" y="544"/>
                        </a:cubicBezTo>
                        <a:cubicBezTo>
                          <a:pt x="626" y="551"/>
                          <a:pt x="626" y="551"/>
                          <a:pt x="626" y="551"/>
                        </a:cubicBezTo>
                        <a:cubicBezTo>
                          <a:pt x="624" y="552"/>
                          <a:pt x="624" y="552"/>
                          <a:pt x="624" y="552"/>
                        </a:cubicBezTo>
                        <a:cubicBezTo>
                          <a:pt x="618" y="553"/>
                          <a:pt x="618" y="553"/>
                          <a:pt x="618" y="553"/>
                        </a:cubicBezTo>
                        <a:cubicBezTo>
                          <a:pt x="593" y="561"/>
                          <a:pt x="593" y="561"/>
                          <a:pt x="593" y="561"/>
                        </a:cubicBezTo>
                        <a:cubicBezTo>
                          <a:pt x="584" y="563"/>
                          <a:pt x="584" y="563"/>
                          <a:pt x="584" y="563"/>
                        </a:cubicBezTo>
                        <a:cubicBezTo>
                          <a:pt x="580" y="563"/>
                          <a:pt x="580" y="563"/>
                          <a:pt x="580" y="563"/>
                        </a:cubicBezTo>
                        <a:cubicBezTo>
                          <a:pt x="577" y="561"/>
                          <a:pt x="577" y="561"/>
                          <a:pt x="577" y="561"/>
                        </a:cubicBezTo>
                        <a:cubicBezTo>
                          <a:pt x="567" y="558"/>
                          <a:pt x="567" y="558"/>
                          <a:pt x="567" y="558"/>
                        </a:cubicBezTo>
                        <a:cubicBezTo>
                          <a:pt x="565" y="557"/>
                          <a:pt x="565" y="557"/>
                          <a:pt x="565" y="557"/>
                        </a:cubicBezTo>
                        <a:cubicBezTo>
                          <a:pt x="563" y="557"/>
                          <a:pt x="563" y="557"/>
                          <a:pt x="563" y="557"/>
                        </a:cubicBezTo>
                        <a:cubicBezTo>
                          <a:pt x="561" y="558"/>
                          <a:pt x="561" y="558"/>
                          <a:pt x="561" y="558"/>
                        </a:cubicBezTo>
                        <a:cubicBezTo>
                          <a:pt x="551" y="560"/>
                          <a:pt x="551" y="560"/>
                          <a:pt x="551" y="560"/>
                        </a:cubicBezTo>
                        <a:cubicBezTo>
                          <a:pt x="548" y="560"/>
                          <a:pt x="548" y="560"/>
                          <a:pt x="548" y="560"/>
                        </a:cubicBezTo>
                        <a:cubicBezTo>
                          <a:pt x="545" y="559"/>
                          <a:pt x="545" y="559"/>
                          <a:pt x="545" y="559"/>
                        </a:cubicBezTo>
                        <a:cubicBezTo>
                          <a:pt x="542" y="557"/>
                          <a:pt x="542" y="557"/>
                          <a:pt x="542" y="557"/>
                        </a:cubicBezTo>
                        <a:cubicBezTo>
                          <a:pt x="542" y="554"/>
                          <a:pt x="542" y="554"/>
                          <a:pt x="542" y="554"/>
                        </a:cubicBezTo>
                        <a:cubicBezTo>
                          <a:pt x="544" y="550"/>
                          <a:pt x="544" y="550"/>
                          <a:pt x="544" y="550"/>
                        </a:cubicBezTo>
                        <a:cubicBezTo>
                          <a:pt x="552" y="540"/>
                          <a:pt x="552" y="540"/>
                          <a:pt x="552" y="540"/>
                        </a:cubicBezTo>
                        <a:cubicBezTo>
                          <a:pt x="555" y="538"/>
                          <a:pt x="555" y="538"/>
                          <a:pt x="555" y="538"/>
                        </a:cubicBezTo>
                        <a:cubicBezTo>
                          <a:pt x="578" y="524"/>
                          <a:pt x="578" y="524"/>
                          <a:pt x="578" y="524"/>
                        </a:cubicBezTo>
                        <a:cubicBezTo>
                          <a:pt x="582" y="514"/>
                          <a:pt x="582" y="514"/>
                          <a:pt x="582" y="514"/>
                        </a:cubicBezTo>
                        <a:cubicBezTo>
                          <a:pt x="572" y="509"/>
                          <a:pt x="572" y="509"/>
                          <a:pt x="572" y="509"/>
                        </a:cubicBezTo>
                        <a:cubicBezTo>
                          <a:pt x="564" y="498"/>
                          <a:pt x="564" y="498"/>
                          <a:pt x="564" y="498"/>
                        </a:cubicBezTo>
                        <a:cubicBezTo>
                          <a:pt x="560" y="495"/>
                          <a:pt x="560" y="495"/>
                          <a:pt x="560" y="495"/>
                        </a:cubicBezTo>
                        <a:cubicBezTo>
                          <a:pt x="556" y="493"/>
                          <a:pt x="556" y="493"/>
                          <a:pt x="556" y="493"/>
                        </a:cubicBezTo>
                        <a:cubicBezTo>
                          <a:pt x="552" y="492"/>
                          <a:pt x="552" y="492"/>
                          <a:pt x="552" y="492"/>
                        </a:cubicBezTo>
                        <a:cubicBezTo>
                          <a:pt x="547" y="490"/>
                          <a:pt x="547" y="490"/>
                          <a:pt x="547" y="490"/>
                        </a:cubicBezTo>
                        <a:cubicBezTo>
                          <a:pt x="544" y="487"/>
                          <a:pt x="544" y="487"/>
                          <a:pt x="544" y="487"/>
                        </a:cubicBezTo>
                        <a:cubicBezTo>
                          <a:pt x="536" y="481"/>
                          <a:pt x="536" y="481"/>
                          <a:pt x="536" y="481"/>
                        </a:cubicBezTo>
                        <a:cubicBezTo>
                          <a:pt x="532" y="479"/>
                          <a:pt x="532" y="479"/>
                          <a:pt x="532" y="479"/>
                        </a:cubicBezTo>
                        <a:cubicBezTo>
                          <a:pt x="499" y="470"/>
                          <a:pt x="499" y="470"/>
                          <a:pt x="499" y="470"/>
                        </a:cubicBezTo>
                        <a:cubicBezTo>
                          <a:pt x="483" y="466"/>
                          <a:pt x="483" y="466"/>
                          <a:pt x="483" y="466"/>
                        </a:cubicBezTo>
                        <a:cubicBezTo>
                          <a:pt x="479" y="464"/>
                          <a:pt x="479" y="464"/>
                          <a:pt x="479" y="464"/>
                        </a:cubicBezTo>
                        <a:cubicBezTo>
                          <a:pt x="477" y="461"/>
                          <a:pt x="477" y="461"/>
                          <a:pt x="477" y="461"/>
                        </a:cubicBezTo>
                        <a:cubicBezTo>
                          <a:pt x="477" y="459"/>
                          <a:pt x="477" y="459"/>
                          <a:pt x="477" y="459"/>
                        </a:cubicBezTo>
                        <a:cubicBezTo>
                          <a:pt x="477" y="458"/>
                          <a:pt x="477" y="458"/>
                          <a:pt x="477" y="458"/>
                        </a:cubicBezTo>
                        <a:cubicBezTo>
                          <a:pt x="476" y="456"/>
                          <a:pt x="476" y="456"/>
                          <a:pt x="476" y="456"/>
                        </a:cubicBezTo>
                        <a:cubicBezTo>
                          <a:pt x="476" y="454"/>
                          <a:pt x="476" y="454"/>
                          <a:pt x="476" y="454"/>
                        </a:cubicBezTo>
                        <a:cubicBezTo>
                          <a:pt x="474" y="451"/>
                          <a:pt x="474" y="451"/>
                          <a:pt x="474" y="451"/>
                        </a:cubicBezTo>
                        <a:cubicBezTo>
                          <a:pt x="473" y="449"/>
                          <a:pt x="473" y="449"/>
                          <a:pt x="473" y="449"/>
                        </a:cubicBezTo>
                        <a:cubicBezTo>
                          <a:pt x="473" y="447"/>
                          <a:pt x="473" y="447"/>
                          <a:pt x="473" y="447"/>
                        </a:cubicBezTo>
                        <a:cubicBezTo>
                          <a:pt x="476" y="441"/>
                          <a:pt x="476" y="441"/>
                          <a:pt x="476" y="441"/>
                        </a:cubicBezTo>
                        <a:cubicBezTo>
                          <a:pt x="476" y="438"/>
                          <a:pt x="476" y="438"/>
                          <a:pt x="476" y="438"/>
                        </a:cubicBezTo>
                        <a:cubicBezTo>
                          <a:pt x="474" y="432"/>
                          <a:pt x="474" y="432"/>
                          <a:pt x="474" y="432"/>
                        </a:cubicBezTo>
                        <a:cubicBezTo>
                          <a:pt x="474" y="429"/>
                          <a:pt x="474" y="429"/>
                          <a:pt x="474" y="429"/>
                        </a:cubicBezTo>
                        <a:cubicBezTo>
                          <a:pt x="475" y="426"/>
                          <a:pt x="475" y="426"/>
                          <a:pt x="475" y="426"/>
                        </a:cubicBezTo>
                        <a:cubicBezTo>
                          <a:pt x="478" y="423"/>
                          <a:pt x="478" y="423"/>
                          <a:pt x="478" y="423"/>
                        </a:cubicBezTo>
                        <a:cubicBezTo>
                          <a:pt x="487" y="424"/>
                          <a:pt x="487" y="424"/>
                          <a:pt x="487" y="424"/>
                        </a:cubicBezTo>
                        <a:cubicBezTo>
                          <a:pt x="492" y="426"/>
                          <a:pt x="492" y="426"/>
                          <a:pt x="492" y="426"/>
                        </a:cubicBezTo>
                        <a:cubicBezTo>
                          <a:pt x="500" y="429"/>
                          <a:pt x="500" y="429"/>
                          <a:pt x="500" y="429"/>
                        </a:cubicBezTo>
                        <a:cubicBezTo>
                          <a:pt x="498" y="418"/>
                          <a:pt x="498" y="418"/>
                          <a:pt x="498" y="418"/>
                        </a:cubicBezTo>
                        <a:cubicBezTo>
                          <a:pt x="507" y="416"/>
                          <a:pt x="507" y="416"/>
                          <a:pt x="507" y="416"/>
                        </a:cubicBezTo>
                        <a:cubicBezTo>
                          <a:pt x="511" y="413"/>
                          <a:pt x="511" y="413"/>
                          <a:pt x="511" y="413"/>
                        </a:cubicBezTo>
                        <a:cubicBezTo>
                          <a:pt x="515" y="409"/>
                          <a:pt x="515" y="409"/>
                          <a:pt x="515" y="409"/>
                        </a:cubicBezTo>
                        <a:cubicBezTo>
                          <a:pt x="517" y="406"/>
                          <a:pt x="517" y="406"/>
                          <a:pt x="517" y="406"/>
                        </a:cubicBezTo>
                        <a:cubicBezTo>
                          <a:pt x="520" y="402"/>
                          <a:pt x="520" y="402"/>
                          <a:pt x="520" y="402"/>
                        </a:cubicBezTo>
                        <a:cubicBezTo>
                          <a:pt x="525" y="400"/>
                          <a:pt x="525" y="400"/>
                          <a:pt x="525" y="400"/>
                        </a:cubicBezTo>
                        <a:cubicBezTo>
                          <a:pt x="531" y="399"/>
                          <a:pt x="531" y="399"/>
                          <a:pt x="531" y="399"/>
                        </a:cubicBezTo>
                        <a:cubicBezTo>
                          <a:pt x="534" y="398"/>
                          <a:pt x="534" y="398"/>
                          <a:pt x="534" y="398"/>
                        </a:cubicBezTo>
                        <a:cubicBezTo>
                          <a:pt x="536" y="397"/>
                          <a:pt x="536" y="397"/>
                          <a:pt x="536" y="397"/>
                        </a:cubicBezTo>
                        <a:cubicBezTo>
                          <a:pt x="538" y="401"/>
                          <a:pt x="538" y="401"/>
                          <a:pt x="538" y="401"/>
                        </a:cubicBezTo>
                        <a:cubicBezTo>
                          <a:pt x="533" y="393"/>
                          <a:pt x="533" y="393"/>
                          <a:pt x="533" y="393"/>
                        </a:cubicBezTo>
                        <a:cubicBezTo>
                          <a:pt x="532" y="387"/>
                          <a:pt x="532" y="387"/>
                          <a:pt x="532" y="387"/>
                        </a:cubicBezTo>
                        <a:cubicBezTo>
                          <a:pt x="532" y="379"/>
                          <a:pt x="532" y="379"/>
                          <a:pt x="532" y="379"/>
                        </a:cubicBezTo>
                        <a:cubicBezTo>
                          <a:pt x="531" y="376"/>
                          <a:pt x="531" y="376"/>
                          <a:pt x="531" y="376"/>
                        </a:cubicBezTo>
                        <a:cubicBezTo>
                          <a:pt x="529" y="373"/>
                          <a:pt x="529" y="373"/>
                          <a:pt x="529" y="373"/>
                        </a:cubicBezTo>
                        <a:cubicBezTo>
                          <a:pt x="527" y="371"/>
                          <a:pt x="527" y="371"/>
                          <a:pt x="527" y="371"/>
                        </a:cubicBezTo>
                        <a:cubicBezTo>
                          <a:pt x="523" y="370"/>
                          <a:pt x="523" y="370"/>
                          <a:pt x="523" y="370"/>
                        </a:cubicBezTo>
                        <a:cubicBezTo>
                          <a:pt x="520" y="371"/>
                          <a:pt x="520" y="371"/>
                          <a:pt x="520" y="371"/>
                        </a:cubicBezTo>
                        <a:cubicBezTo>
                          <a:pt x="515" y="373"/>
                          <a:pt x="515" y="373"/>
                          <a:pt x="515" y="373"/>
                        </a:cubicBezTo>
                        <a:cubicBezTo>
                          <a:pt x="512" y="373"/>
                          <a:pt x="512" y="373"/>
                          <a:pt x="512" y="373"/>
                        </a:cubicBezTo>
                        <a:cubicBezTo>
                          <a:pt x="510" y="373"/>
                          <a:pt x="510" y="373"/>
                          <a:pt x="510" y="373"/>
                        </a:cubicBezTo>
                        <a:cubicBezTo>
                          <a:pt x="503" y="372"/>
                          <a:pt x="503" y="372"/>
                          <a:pt x="503" y="372"/>
                        </a:cubicBezTo>
                        <a:cubicBezTo>
                          <a:pt x="501" y="371"/>
                          <a:pt x="501" y="371"/>
                          <a:pt x="501" y="371"/>
                        </a:cubicBezTo>
                        <a:cubicBezTo>
                          <a:pt x="498" y="369"/>
                          <a:pt x="498" y="369"/>
                          <a:pt x="498" y="369"/>
                        </a:cubicBezTo>
                        <a:cubicBezTo>
                          <a:pt x="494" y="364"/>
                          <a:pt x="494" y="364"/>
                          <a:pt x="494" y="364"/>
                        </a:cubicBezTo>
                        <a:cubicBezTo>
                          <a:pt x="486" y="353"/>
                          <a:pt x="486" y="353"/>
                          <a:pt x="486" y="353"/>
                        </a:cubicBezTo>
                        <a:cubicBezTo>
                          <a:pt x="483" y="351"/>
                          <a:pt x="483" y="351"/>
                          <a:pt x="483" y="351"/>
                        </a:cubicBezTo>
                        <a:cubicBezTo>
                          <a:pt x="480" y="349"/>
                          <a:pt x="480" y="349"/>
                          <a:pt x="480" y="349"/>
                        </a:cubicBezTo>
                        <a:cubicBezTo>
                          <a:pt x="477" y="348"/>
                          <a:pt x="477" y="348"/>
                          <a:pt x="477" y="348"/>
                        </a:cubicBezTo>
                        <a:cubicBezTo>
                          <a:pt x="475" y="349"/>
                          <a:pt x="475" y="349"/>
                          <a:pt x="475" y="349"/>
                        </a:cubicBezTo>
                        <a:cubicBezTo>
                          <a:pt x="471" y="351"/>
                          <a:pt x="471" y="351"/>
                          <a:pt x="471" y="351"/>
                        </a:cubicBezTo>
                        <a:cubicBezTo>
                          <a:pt x="469" y="351"/>
                          <a:pt x="469" y="351"/>
                          <a:pt x="469" y="351"/>
                        </a:cubicBezTo>
                        <a:cubicBezTo>
                          <a:pt x="467" y="350"/>
                          <a:pt x="467" y="350"/>
                          <a:pt x="467" y="350"/>
                        </a:cubicBezTo>
                        <a:cubicBezTo>
                          <a:pt x="465" y="347"/>
                          <a:pt x="465" y="347"/>
                          <a:pt x="465" y="347"/>
                        </a:cubicBezTo>
                        <a:cubicBezTo>
                          <a:pt x="463" y="344"/>
                          <a:pt x="463" y="344"/>
                          <a:pt x="463" y="344"/>
                        </a:cubicBezTo>
                        <a:cubicBezTo>
                          <a:pt x="460" y="337"/>
                          <a:pt x="460" y="337"/>
                          <a:pt x="460" y="337"/>
                        </a:cubicBezTo>
                        <a:cubicBezTo>
                          <a:pt x="457" y="335"/>
                          <a:pt x="457" y="335"/>
                          <a:pt x="457" y="335"/>
                        </a:cubicBezTo>
                        <a:cubicBezTo>
                          <a:pt x="455" y="332"/>
                          <a:pt x="455" y="332"/>
                          <a:pt x="455" y="332"/>
                        </a:cubicBezTo>
                        <a:cubicBezTo>
                          <a:pt x="451" y="330"/>
                          <a:pt x="451" y="330"/>
                          <a:pt x="451" y="330"/>
                        </a:cubicBezTo>
                        <a:cubicBezTo>
                          <a:pt x="447" y="329"/>
                          <a:pt x="447" y="329"/>
                          <a:pt x="447" y="329"/>
                        </a:cubicBezTo>
                        <a:cubicBezTo>
                          <a:pt x="442" y="328"/>
                          <a:pt x="442" y="328"/>
                          <a:pt x="442" y="328"/>
                        </a:cubicBezTo>
                        <a:cubicBezTo>
                          <a:pt x="439" y="329"/>
                          <a:pt x="439" y="329"/>
                          <a:pt x="439" y="329"/>
                        </a:cubicBezTo>
                        <a:cubicBezTo>
                          <a:pt x="436" y="330"/>
                          <a:pt x="436" y="330"/>
                          <a:pt x="436" y="330"/>
                        </a:cubicBezTo>
                        <a:cubicBezTo>
                          <a:pt x="433" y="332"/>
                          <a:pt x="433" y="332"/>
                          <a:pt x="433" y="332"/>
                        </a:cubicBezTo>
                        <a:cubicBezTo>
                          <a:pt x="431" y="332"/>
                          <a:pt x="431" y="332"/>
                          <a:pt x="431" y="332"/>
                        </a:cubicBezTo>
                        <a:cubicBezTo>
                          <a:pt x="428" y="331"/>
                          <a:pt x="428" y="331"/>
                          <a:pt x="428" y="331"/>
                        </a:cubicBezTo>
                        <a:cubicBezTo>
                          <a:pt x="423" y="327"/>
                          <a:pt x="423" y="327"/>
                          <a:pt x="423" y="327"/>
                        </a:cubicBezTo>
                        <a:cubicBezTo>
                          <a:pt x="422" y="324"/>
                          <a:pt x="422" y="324"/>
                          <a:pt x="422" y="324"/>
                        </a:cubicBezTo>
                        <a:cubicBezTo>
                          <a:pt x="421" y="320"/>
                          <a:pt x="421" y="320"/>
                          <a:pt x="421" y="320"/>
                        </a:cubicBezTo>
                        <a:cubicBezTo>
                          <a:pt x="422" y="307"/>
                          <a:pt x="422" y="307"/>
                          <a:pt x="422" y="307"/>
                        </a:cubicBezTo>
                        <a:cubicBezTo>
                          <a:pt x="422" y="298"/>
                          <a:pt x="422" y="298"/>
                          <a:pt x="422" y="298"/>
                        </a:cubicBezTo>
                        <a:cubicBezTo>
                          <a:pt x="421" y="295"/>
                          <a:pt x="421" y="295"/>
                          <a:pt x="421" y="295"/>
                        </a:cubicBezTo>
                        <a:cubicBezTo>
                          <a:pt x="419" y="294"/>
                          <a:pt x="419" y="294"/>
                          <a:pt x="419" y="294"/>
                        </a:cubicBezTo>
                        <a:cubicBezTo>
                          <a:pt x="413" y="293"/>
                          <a:pt x="413" y="293"/>
                          <a:pt x="413" y="293"/>
                        </a:cubicBezTo>
                        <a:cubicBezTo>
                          <a:pt x="400" y="298"/>
                          <a:pt x="400" y="298"/>
                          <a:pt x="400" y="298"/>
                        </a:cubicBezTo>
                        <a:cubicBezTo>
                          <a:pt x="387" y="306"/>
                          <a:pt x="387" y="306"/>
                          <a:pt x="387" y="306"/>
                        </a:cubicBezTo>
                        <a:cubicBezTo>
                          <a:pt x="379" y="306"/>
                          <a:pt x="379" y="306"/>
                          <a:pt x="379" y="306"/>
                        </a:cubicBezTo>
                        <a:cubicBezTo>
                          <a:pt x="360" y="301"/>
                          <a:pt x="360" y="301"/>
                          <a:pt x="360" y="301"/>
                        </a:cubicBezTo>
                        <a:cubicBezTo>
                          <a:pt x="352" y="301"/>
                          <a:pt x="352" y="301"/>
                          <a:pt x="352" y="301"/>
                        </a:cubicBezTo>
                        <a:cubicBezTo>
                          <a:pt x="346" y="300"/>
                          <a:pt x="346" y="300"/>
                          <a:pt x="346" y="300"/>
                        </a:cubicBezTo>
                        <a:cubicBezTo>
                          <a:pt x="340" y="298"/>
                          <a:pt x="340" y="298"/>
                          <a:pt x="340" y="298"/>
                        </a:cubicBezTo>
                        <a:cubicBezTo>
                          <a:pt x="334" y="295"/>
                          <a:pt x="334" y="295"/>
                          <a:pt x="334" y="295"/>
                        </a:cubicBezTo>
                        <a:cubicBezTo>
                          <a:pt x="328" y="293"/>
                          <a:pt x="328" y="293"/>
                          <a:pt x="328" y="293"/>
                        </a:cubicBezTo>
                        <a:cubicBezTo>
                          <a:pt x="323" y="287"/>
                          <a:pt x="323" y="287"/>
                          <a:pt x="323" y="287"/>
                        </a:cubicBezTo>
                        <a:cubicBezTo>
                          <a:pt x="317" y="280"/>
                          <a:pt x="317" y="280"/>
                          <a:pt x="317" y="280"/>
                        </a:cubicBezTo>
                        <a:cubicBezTo>
                          <a:pt x="315" y="277"/>
                          <a:pt x="315" y="277"/>
                          <a:pt x="315" y="277"/>
                        </a:cubicBezTo>
                        <a:cubicBezTo>
                          <a:pt x="312" y="271"/>
                          <a:pt x="312" y="271"/>
                          <a:pt x="312" y="271"/>
                        </a:cubicBezTo>
                        <a:cubicBezTo>
                          <a:pt x="311" y="259"/>
                          <a:pt x="311" y="259"/>
                          <a:pt x="311" y="259"/>
                        </a:cubicBezTo>
                        <a:cubicBezTo>
                          <a:pt x="310" y="256"/>
                          <a:pt x="310" y="256"/>
                          <a:pt x="310" y="256"/>
                        </a:cubicBezTo>
                        <a:cubicBezTo>
                          <a:pt x="308" y="255"/>
                          <a:pt x="308" y="255"/>
                          <a:pt x="308" y="255"/>
                        </a:cubicBezTo>
                        <a:cubicBezTo>
                          <a:pt x="304" y="253"/>
                          <a:pt x="304" y="253"/>
                          <a:pt x="304" y="253"/>
                        </a:cubicBezTo>
                        <a:cubicBezTo>
                          <a:pt x="301" y="253"/>
                          <a:pt x="301" y="253"/>
                          <a:pt x="301" y="253"/>
                        </a:cubicBezTo>
                        <a:cubicBezTo>
                          <a:pt x="299" y="253"/>
                          <a:pt x="299" y="253"/>
                          <a:pt x="299" y="253"/>
                        </a:cubicBezTo>
                        <a:cubicBezTo>
                          <a:pt x="296" y="253"/>
                          <a:pt x="296" y="253"/>
                          <a:pt x="296" y="253"/>
                        </a:cubicBezTo>
                        <a:cubicBezTo>
                          <a:pt x="294" y="253"/>
                          <a:pt x="294" y="253"/>
                          <a:pt x="294" y="253"/>
                        </a:cubicBezTo>
                        <a:cubicBezTo>
                          <a:pt x="292" y="253"/>
                          <a:pt x="292" y="253"/>
                          <a:pt x="292" y="253"/>
                        </a:cubicBezTo>
                        <a:cubicBezTo>
                          <a:pt x="289" y="253"/>
                          <a:pt x="289" y="253"/>
                          <a:pt x="289" y="253"/>
                        </a:cubicBezTo>
                        <a:cubicBezTo>
                          <a:pt x="286" y="251"/>
                          <a:pt x="286" y="251"/>
                          <a:pt x="286" y="251"/>
                        </a:cubicBezTo>
                        <a:cubicBezTo>
                          <a:pt x="279" y="245"/>
                          <a:pt x="279" y="245"/>
                          <a:pt x="279" y="245"/>
                        </a:cubicBezTo>
                        <a:cubicBezTo>
                          <a:pt x="276" y="243"/>
                          <a:pt x="276" y="243"/>
                          <a:pt x="276" y="243"/>
                        </a:cubicBezTo>
                        <a:cubicBezTo>
                          <a:pt x="273" y="243"/>
                          <a:pt x="273" y="243"/>
                          <a:pt x="273" y="243"/>
                        </a:cubicBezTo>
                        <a:cubicBezTo>
                          <a:pt x="267" y="245"/>
                          <a:pt x="267" y="245"/>
                          <a:pt x="267" y="245"/>
                        </a:cubicBezTo>
                        <a:cubicBezTo>
                          <a:pt x="265" y="245"/>
                          <a:pt x="265" y="245"/>
                          <a:pt x="265" y="245"/>
                        </a:cubicBezTo>
                        <a:cubicBezTo>
                          <a:pt x="264" y="244"/>
                          <a:pt x="264" y="244"/>
                          <a:pt x="264" y="244"/>
                        </a:cubicBezTo>
                        <a:cubicBezTo>
                          <a:pt x="262" y="242"/>
                          <a:pt x="262" y="242"/>
                          <a:pt x="262" y="242"/>
                        </a:cubicBezTo>
                        <a:cubicBezTo>
                          <a:pt x="260" y="237"/>
                          <a:pt x="260" y="237"/>
                          <a:pt x="260" y="237"/>
                        </a:cubicBezTo>
                        <a:cubicBezTo>
                          <a:pt x="258" y="235"/>
                          <a:pt x="258" y="235"/>
                          <a:pt x="258" y="235"/>
                        </a:cubicBezTo>
                        <a:cubicBezTo>
                          <a:pt x="255" y="232"/>
                          <a:pt x="255" y="232"/>
                          <a:pt x="255" y="232"/>
                        </a:cubicBezTo>
                        <a:cubicBezTo>
                          <a:pt x="251" y="229"/>
                          <a:pt x="251" y="229"/>
                          <a:pt x="251" y="229"/>
                        </a:cubicBezTo>
                        <a:cubicBezTo>
                          <a:pt x="247" y="227"/>
                          <a:pt x="247" y="227"/>
                          <a:pt x="247" y="227"/>
                        </a:cubicBezTo>
                        <a:cubicBezTo>
                          <a:pt x="237" y="224"/>
                          <a:pt x="237" y="224"/>
                          <a:pt x="237" y="224"/>
                        </a:cubicBezTo>
                        <a:cubicBezTo>
                          <a:pt x="232" y="219"/>
                          <a:pt x="232" y="219"/>
                          <a:pt x="232" y="219"/>
                        </a:cubicBezTo>
                        <a:cubicBezTo>
                          <a:pt x="198" y="180"/>
                          <a:pt x="198" y="180"/>
                          <a:pt x="198" y="180"/>
                        </a:cubicBezTo>
                        <a:cubicBezTo>
                          <a:pt x="193" y="175"/>
                          <a:pt x="193" y="175"/>
                          <a:pt x="193" y="175"/>
                        </a:cubicBezTo>
                        <a:cubicBezTo>
                          <a:pt x="191" y="175"/>
                          <a:pt x="191" y="175"/>
                          <a:pt x="191" y="175"/>
                        </a:cubicBezTo>
                        <a:cubicBezTo>
                          <a:pt x="188" y="175"/>
                          <a:pt x="188" y="175"/>
                          <a:pt x="188" y="175"/>
                        </a:cubicBezTo>
                        <a:cubicBezTo>
                          <a:pt x="185" y="175"/>
                          <a:pt x="185" y="175"/>
                          <a:pt x="185" y="175"/>
                        </a:cubicBezTo>
                        <a:cubicBezTo>
                          <a:pt x="183" y="175"/>
                          <a:pt x="183" y="175"/>
                          <a:pt x="183" y="175"/>
                        </a:cubicBezTo>
                        <a:cubicBezTo>
                          <a:pt x="181" y="175"/>
                          <a:pt x="181" y="175"/>
                          <a:pt x="181" y="175"/>
                        </a:cubicBezTo>
                        <a:cubicBezTo>
                          <a:pt x="180" y="174"/>
                          <a:pt x="180" y="174"/>
                          <a:pt x="180" y="174"/>
                        </a:cubicBezTo>
                        <a:cubicBezTo>
                          <a:pt x="179" y="172"/>
                          <a:pt x="179" y="172"/>
                          <a:pt x="179" y="172"/>
                        </a:cubicBezTo>
                        <a:cubicBezTo>
                          <a:pt x="177" y="167"/>
                          <a:pt x="177" y="167"/>
                          <a:pt x="177" y="167"/>
                        </a:cubicBezTo>
                        <a:cubicBezTo>
                          <a:pt x="175" y="157"/>
                          <a:pt x="175" y="157"/>
                          <a:pt x="175" y="157"/>
                        </a:cubicBezTo>
                        <a:cubicBezTo>
                          <a:pt x="173" y="151"/>
                          <a:pt x="173" y="151"/>
                          <a:pt x="173" y="151"/>
                        </a:cubicBezTo>
                        <a:cubicBezTo>
                          <a:pt x="169" y="145"/>
                          <a:pt x="169" y="145"/>
                          <a:pt x="169" y="145"/>
                        </a:cubicBezTo>
                        <a:cubicBezTo>
                          <a:pt x="165" y="140"/>
                          <a:pt x="165" y="140"/>
                          <a:pt x="165" y="140"/>
                        </a:cubicBezTo>
                        <a:cubicBezTo>
                          <a:pt x="163" y="138"/>
                          <a:pt x="163" y="138"/>
                          <a:pt x="163" y="138"/>
                        </a:cubicBezTo>
                        <a:cubicBezTo>
                          <a:pt x="162" y="135"/>
                          <a:pt x="162" y="135"/>
                          <a:pt x="162" y="135"/>
                        </a:cubicBezTo>
                        <a:cubicBezTo>
                          <a:pt x="162" y="129"/>
                          <a:pt x="162" y="129"/>
                          <a:pt x="162" y="129"/>
                        </a:cubicBezTo>
                        <a:cubicBezTo>
                          <a:pt x="163" y="126"/>
                          <a:pt x="163" y="126"/>
                          <a:pt x="163" y="126"/>
                        </a:cubicBezTo>
                        <a:cubicBezTo>
                          <a:pt x="164" y="124"/>
                          <a:pt x="164" y="124"/>
                          <a:pt x="164" y="124"/>
                        </a:cubicBezTo>
                        <a:cubicBezTo>
                          <a:pt x="169" y="120"/>
                          <a:pt x="169" y="120"/>
                          <a:pt x="169" y="120"/>
                        </a:cubicBezTo>
                        <a:cubicBezTo>
                          <a:pt x="171" y="118"/>
                          <a:pt x="171" y="118"/>
                          <a:pt x="171" y="118"/>
                        </a:cubicBezTo>
                        <a:cubicBezTo>
                          <a:pt x="172" y="116"/>
                          <a:pt x="172" y="116"/>
                          <a:pt x="172" y="116"/>
                        </a:cubicBezTo>
                        <a:cubicBezTo>
                          <a:pt x="172" y="114"/>
                          <a:pt x="172" y="114"/>
                          <a:pt x="172" y="114"/>
                        </a:cubicBezTo>
                        <a:cubicBezTo>
                          <a:pt x="173" y="112"/>
                          <a:pt x="173" y="112"/>
                          <a:pt x="173" y="112"/>
                        </a:cubicBezTo>
                        <a:cubicBezTo>
                          <a:pt x="173" y="111"/>
                          <a:pt x="173" y="111"/>
                          <a:pt x="173" y="111"/>
                        </a:cubicBezTo>
                        <a:cubicBezTo>
                          <a:pt x="172" y="110"/>
                          <a:pt x="172" y="110"/>
                          <a:pt x="172" y="110"/>
                        </a:cubicBezTo>
                        <a:cubicBezTo>
                          <a:pt x="171" y="109"/>
                          <a:pt x="171" y="109"/>
                          <a:pt x="171" y="109"/>
                        </a:cubicBezTo>
                        <a:cubicBezTo>
                          <a:pt x="168" y="109"/>
                          <a:pt x="168" y="109"/>
                          <a:pt x="168" y="109"/>
                        </a:cubicBezTo>
                        <a:cubicBezTo>
                          <a:pt x="165" y="109"/>
                          <a:pt x="165" y="109"/>
                          <a:pt x="165" y="109"/>
                        </a:cubicBezTo>
                        <a:cubicBezTo>
                          <a:pt x="156" y="111"/>
                          <a:pt x="156" y="111"/>
                          <a:pt x="156" y="111"/>
                        </a:cubicBezTo>
                        <a:cubicBezTo>
                          <a:pt x="153" y="111"/>
                          <a:pt x="153" y="111"/>
                          <a:pt x="153" y="111"/>
                        </a:cubicBezTo>
                        <a:cubicBezTo>
                          <a:pt x="153" y="111"/>
                          <a:pt x="153" y="111"/>
                          <a:pt x="153" y="111"/>
                        </a:cubicBezTo>
                        <a:cubicBezTo>
                          <a:pt x="152" y="111"/>
                          <a:pt x="152" y="111"/>
                          <a:pt x="152" y="111"/>
                        </a:cubicBezTo>
                        <a:cubicBezTo>
                          <a:pt x="151" y="110"/>
                          <a:pt x="151" y="110"/>
                          <a:pt x="151" y="110"/>
                        </a:cubicBezTo>
                        <a:cubicBezTo>
                          <a:pt x="150" y="109"/>
                          <a:pt x="150" y="109"/>
                          <a:pt x="150" y="109"/>
                        </a:cubicBezTo>
                        <a:cubicBezTo>
                          <a:pt x="146" y="103"/>
                          <a:pt x="146" y="103"/>
                          <a:pt x="146" y="103"/>
                        </a:cubicBezTo>
                        <a:cubicBezTo>
                          <a:pt x="144" y="101"/>
                          <a:pt x="144" y="101"/>
                          <a:pt x="144" y="101"/>
                        </a:cubicBezTo>
                        <a:cubicBezTo>
                          <a:pt x="143" y="101"/>
                          <a:pt x="143" y="101"/>
                          <a:pt x="143" y="101"/>
                        </a:cubicBezTo>
                        <a:cubicBezTo>
                          <a:pt x="142" y="101"/>
                          <a:pt x="142" y="101"/>
                          <a:pt x="142" y="101"/>
                        </a:cubicBezTo>
                        <a:cubicBezTo>
                          <a:pt x="142" y="100"/>
                          <a:pt x="142" y="100"/>
                          <a:pt x="142" y="100"/>
                        </a:cubicBezTo>
                        <a:cubicBezTo>
                          <a:pt x="140" y="98"/>
                          <a:pt x="140" y="98"/>
                          <a:pt x="140" y="98"/>
                        </a:cubicBezTo>
                        <a:cubicBezTo>
                          <a:pt x="139" y="95"/>
                          <a:pt x="139" y="95"/>
                          <a:pt x="139" y="95"/>
                        </a:cubicBezTo>
                        <a:cubicBezTo>
                          <a:pt x="136" y="92"/>
                          <a:pt x="136" y="92"/>
                          <a:pt x="136" y="92"/>
                        </a:cubicBezTo>
                        <a:cubicBezTo>
                          <a:pt x="132" y="87"/>
                          <a:pt x="132" y="87"/>
                          <a:pt x="132" y="87"/>
                        </a:cubicBezTo>
                        <a:cubicBezTo>
                          <a:pt x="130" y="85"/>
                          <a:pt x="130" y="85"/>
                          <a:pt x="130" y="85"/>
                        </a:cubicBezTo>
                        <a:cubicBezTo>
                          <a:pt x="130" y="82"/>
                          <a:pt x="130" y="82"/>
                          <a:pt x="130" y="82"/>
                        </a:cubicBezTo>
                        <a:cubicBezTo>
                          <a:pt x="131" y="78"/>
                          <a:pt x="131" y="78"/>
                          <a:pt x="131" y="78"/>
                        </a:cubicBezTo>
                        <a:cubicBezTo>
                          <a:pt x="136" y="72"/>
                          <a:pt x="136" y="72"/>
                          <a:pt x="136" y="72"/>
                        </a:cubicBezTo>
                        <a:cubicBezTo>
                          <a:pt x="139" y="64"/>
                          <a:pt x="139" y="64"/>
                          <a:pt x="139" y="64"/>
                        </a:cubicBezTo>
                        <a:cubicBezTo>
                          <a:pt x="123" y="60"/>
                          <a:pt x="123" y="60"/>
                          <a:pt x="123" y="60"/>
                        </a:cubicBezTo>
                        <a:cubicBezTo>
                          <a:pt x="118" y="60"/>
                          <a:pt x="118" y="60"/>
                          <a:pt x="118" y="60"/>
                        </a:cubicBezTo>
                        <a:cubicBezTo>
                          <a:pt x="116" y="63"/>
                          <a:pt x="116" y="63"/>
                          <a:pt x="116" y="63"/>
                        </a:cubicBezTo>
                        <a:cubicBezTo>
                          <a:pt x="115" y="64"/>
                          <a:pt x="115" y="64"/>
                          <a:pt x="115" y="64"/>
                        </a:cubicBezTo>
                        <a:cubicBezTo>
                          <a:pt x="112" y="65"/>
                          <a:pt x="112" y="65"/>
                          <a:pt x="112" y="65"/>
                        </a:cubicBezTo>
                        <a:cubicBezTo>
                          <a:pt x="110" y="66"/>
                          <a:pt x="110" y="66"/>
                          <a:pt x="110" y="66"/>
                        </a:cubicBezTo>
                        <a:cubicBezTo>
                          <a:pt x="108" y="66"/>
                          <a:pt x="108" y="66"/>
                          <a:pt x="108" y="66"/>
                        </a:cubicBezTo>
                        <a:cubicBezTo>
                          <a:pt x="106" y="64"/>
                          <a:pt x="106" y="64"/>
                          <a:pt x="106" y="64"/>
                        </a:cubicBezTo>
                        <a:cubicBezTo>
                          <a:pt x="103" y="62"/>
                          <a:pt x="103" y="62"/>
                          <a:pt x="103" y="62"/>
                        </a:cubicBezTo>
                        <a:cubicBezTo>
                          <a:pt x="98" y="54"/>
                          <a:pt x="98" y="54"/>
                          <a:pt x="98" y="54"/>
                        </a:cubicBezTo>
                        <a:cubicBezTo>
                          <a:pt x="96" y="53"/>
                          <a:pt x="96" y="53"/>
                          <a:pt x="96" y="53"/>
                        </a:cubicBezTo>
                        <a:cubicBezTo>
                          <a:pt x="93" y="52"/>
                          <a:pt x="93" y="52"/>
                          <a:pt x="93" y="52"/>
                        </a:cubicBezTo>
                        <a:cubicBezTo>
                          <a:pt x="90" y="53"/>
                          <a:pt x="90" y="53"/>
                          <a:pt x="90" y="53"/>
                        </a:cubicBezTo>
                        <a:cubicBezTo>
                          <a:pt x="87" y="54"/>
                          <a:pt x="87" y="54"/>
                          <a:pt x="87" y="54"/>
                        </a:cubicBezTo>
                        <a:cubicBezTo>
                          <a:pt x="85" y="55"/>
                          <a:pt x="85" y="55"/>
                          <a:pt x="85" y="55"/>
                        </a:cubicBezTo>
                        <a:cubicBezTo>
                          <a:pt x="83" y="53"/>
                          <a:pt x="83" y="53"/>
                          <a:pt x="83" y="53"/>
                        </a:cubicBezTo>
                        <a:cubicBezTo>
                          <a:pt x="80" y="51"/>
                          <a:pt x="80" y="51"/>
                          <a:pt x="80" y="51"/>
                        </a:cubicBezTo>
                        <a:cubicBezTo>
                          <a:pt x="78" y="48"/>
                          <a:pt x="78" y="48"/>
                          <a:pt x="78" y="48"/>
                        </a:cubicBezTo>
                        <a:cubicBezTo>
                          <a:pt x="77" y="45"/>
                          <a:pt x="77" y="45"/>
                          <a:pt x="77" y="45"/>
                        </a:cubicBezTo>
                        <a:cubicBezTo>
                          <a:pt x="78" y="43"/>
                          <a:pt x="78" y="43"/>
                          <a:pt x="78" y="43"/>
                        </a:cubicBezTo>
                        <a:cubicBezTo>
                          <a:pt x="78" y="40"/>
                          <a:pt x="78" y="40"/>
                          <a:pt x="78" y="40"/>
                        </a:cubicBezTo>
                        <a:cubicBezTo>
                          <a:pt x="79" y="37"/>
                          <a:pt x="79" y="37"/>
                          <a:pt x="79" y="37"/>
                        </a:cubicBezTo>
                        <a:cubicBezTo>
                          <a:pt x="80" y="36"/>
                          <a:pt x="80" y="36"/>
                          <a:pt x="80" y="36"/>
                        </a:cubicBezTo>
                        <a:cubicBezTo>
                          <a:pt x="79" y="35"/>
                          <a:pt x="79" y="35"/>
                          <a:pt x="79" y="35"/>
                        </a:cubicBezTo>
                        <a:cubicBezTo>
                          <a:pt x="77" y="33"/>
                          <a:pt x="77" y="33"/>
                          <a:pt x="77" y="33"/>
                        </a:cubicBezTo>
                        <a:cubicBezTo>
                          <a:pt x="69" y="29"/>
                          <a:pt x="69" y="29"/>
                          <a:pt x="69" y="29"/>
                        </a:cubicBezTo>
                        <a:cubicBezTo>
                          <a:pt x="66" y="27"/>
                          <a:pt x="66" y="27"/>
                          <a:pt x="66" y="27"/>
                        </a:cubicBezTo>
                        <a:cubicBezTo>
                          <a:pt x="61" y="27"/>
                          <a:pt x="61" y="27"/>
                          <a:pt x="61" y="27"/>
                        </a:cubicBezTo>
                        <a:cubicBezTo>
                          <a:pt x="58" y="29"/>
                          <a:pt x="58" y="29"/>
                          <a:pt x="58" y="29"/>
                        </a:cubicBezTo>
                        <a:cubicBezTo>
                          <a:pt x="54" y="32"/>
                          <a:pt x="54" y="32"/>
                          <a:pt x="54" y="32"/>
                        </a:cubicBezTo>
                        <a:cubicBezTo>
                          <a:pt x="53" y="33"/>
                          <a:pt x="53" y="33"/>
                          <a:pt x="53" y="33"/>
                        </a:cubicBezTo>
                        <a:cubicBezTo>
                          <a:pt x="51" y="34"/>
                          <a:pt x="51" y="34"/>
                          <a:pt x="51" y="34"/>
                        </a:cubicBezTo>
                        <a:cubicBezTo>
                          <a:pt x="49" y="33"/>
                          <a:pt x="49" y="33"/>
                          <a:pt x="49" y="33"/>
                        </a:cubicBezTo>
                        <a:cubicBezTo>
                          <a:pt x="47" y="32"/>
                          <a:pt x="47" y="32"/>
                          <a:pt x="47" y="32"/>
                        </a:cubicBezTo>
                        <a:cubicBezTo>
                          <a:pt x="45" y="30"/>
                          <a:pt x="45" y="30"/>
                          <a:pt x="45" y="30"/>
                        </a:cubicBezTo>
                        <a:cubicBezTo>
                          <a:pt x="45" y="28"/>
                          <a:pt x="45" y="28"/>
                          <a:pt x="45" y="28"/>
                        </a:cubicBezTo>
                        <a:cubicBezTo>
                          <a:pt x="45" y="27"/>
                          <a:pt x="45" y="27"/>
                          <a:pt x="45" y="27"/>
                        </a:cubicBezTo>
                        <a:cubicBezTo>
                          <a:pt x="45" y="24"/>
                          <a:pt x="45" y="24"/>
                          <a:pt x="45" y="24"/>
                        </a:cubicBezTo>
                        <a:cubicBezTo>
                          <a:pt x="45" y="23"/>
                          <a:pt x="45" y="23"/>
                          <a:pt x="45" y="23"/>
                        </a:cubicBezTo>
                        <a:cubicBezTo>
                          <a:pt x="45" y="22"/>
                          <a:pt x="45" y="22"/>
                          <a:pt x="45" y="22"/>
                        </a:cubicBezTo>
                        <a:cubicBezTo>
                          <a:pt x="44" y="22"/>
                          <a:pt x="44" y="22"/>
                          <a:pt x="44" y="22"/>
                        </a:cubicBezTo>
                        <a:cubicBezTo>
                          <a:pt x="42" y="22"/>
                          <a:pt x="42" y="22"/>
                          <a:pt x="42" y="22"/>
                        </a:cubicBezTo>
                        <a:cubicBezTo>
                          <a:pt x="35" y="21"/>
                          <a:pt x="35" y="21"/>
                          <a:pt x="35" y="21"/>
                        </a:cubicBezTo>
                        <a:cubicBezTo>
                          <a:pt x="34" y="20"/>
                          <a:pt x="34" y="20"/>
                          <a:pt x="34" y="20"/>
                        </a:cubicBezTo>
                        <a:cubicBezTo>
                          <a:pt x="31" y="19"/>
                          <a:pt x="31" y="19"/>
                          <a:pt x="31" y="19"/>
                        </a:cubicBezTo>
                        <a:cubicBezTo>
                          <a:pt x="30" y="17"/>
                          <a:pt x="30" y="17"/>
                          <a:pt x="30" y="17"/>
                        </a:cubicBezTo>
                        <a:cubicBezTo>
                          <a:pt x="28" y="15"/>
                          <a:pt x="28" y="15"/>
                          <a:pt x="28" y="15"/>
                        </a:cubicBezTo>
                        <a:cubicBezTo>
                          <a:pt x="28" y="12"/>
                          <a:pt x="28" y="12"/>
                          <a:pt x="28" y="12"/>
                        </a:cubicBezTo>
                        <a:cubicBezTo>
                          <a:pt x="27" y="6"/>
                          <a:pt x="27" y="6"/>
                          <a:pt x="27" y="6"/>
                        </a:cubicBezTo>
                        <a:cubicBezTo>
                          <a:pt x="26" y="5"/>
                          <a:pt x="26" y="5"/>
                          <a:pt x="26" y="5"/>
                        </a:cubicBezTo>
                        <a:cubicBezTo>
                          <a:pt x="25" y="3"/>
                          <a:pt x="25" y="3"/>
                          <a:pt x="25" y="3"/>
                        </a:cubicBezTo>
                        <a:cubicBezTo>
                          <a:pt x="25" y="2"/>
                          <a:pt x="25" y="2"/>
                          <a:pt x="25" y="2"/>
                        </a:cubicBezTo>
                        <a:cubicBezTo>
                          <a:pt x="23" y="1"/>
                          <a:pt x="23" y="1"/>
                          <a:pt x="23" y="1"/>
                        </a:cubicBezTo>
                        <a:cubicBezTo>
                          <a:pt x="21" y="1"/>
                          <a:pt x="21" y="1"/>
                          <a:pt x="21" y="1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6" y="28"/>
                          <a:pt x="20" y="72"/>
                          <a:pt x="46" y="121"/>
                        </a:cubicBezTo>
                        <a:cubicBezTo>
                          <a:pt x="82" y="187"/>
                          <a:pt x="106" y="247"/>
                          <a:pt x="107" y="257"/>
                        </a:cubicBezTo>
                        <a:cubicBezTo>
                          <a:pt x="109" y="266"/>
                          <a:pt x="115" y="275"/>
                          <a:pt x="123" y="279"/>
                        </a:cubicBezTo>
                        <a:cubicBezTo>
                          <a:pt x="131" y="283"/>
                          <a:pt x="149" y="299"/>
                          <a:pt x="151" y="311"/>
                        </a:cubicBezTo>
                        <a:cubicBezTo>
                          <a:pt x="154" y="323"/>
                          <a:pt x="202" y="355"/>
                          <a:pt x="206" y="363"/>
                        </a:cubicBezTo>
                        <a:cubicBezTo>
                          <a:pt x="209" y="369"/>
                          <a:pt x="217" y="375"/>
                          <a:pt x="224" y="381"/>
                        </a:cubicBezTo>
                        <a:cubicBezTo>
                          <a:pt x="223" y="376"/>
                          <a:pt x="223" y="376"/>
                          <a:pt x="223" y="376"/>
                        </a:cubicBezTo>
                        <a:cubicBezTo>
                          <a:pt x="224" y="362"/>
                          <a:pt x="224" y="362"/>
                          <a:pt x="224" y="362"/>
                        </a:cubicBezTo>
                        <a:cubicBezTo>
                          <a:pt x="228" y="359"/>
                          <a:pt x="228" y="359"/>
                          <a:pt x="228" y="359"/>
                        </a:cubicBezTo>
                        <a:cubicBezTo>
                          <a:pt x="231" y="360"/>
                          <a:pt x="231" y="360"/>
                          <a:pt x="231" y="360"/>
                        </a:cubicBezTo>
                        <a:cubicBezTo>
                          <a:pt x="235" y="361"/>
                          <a:pt x="235" y="361"/>
                          <a:pt x="235" y="361"/>
                        </a:cubicBezTo>
                        <a:cubicBezTo>
                          <a:pt x="237" y="359"/>
                          <a:pt x="237" y="359"/>
                          <a:pt x="237" y="359"/>
                        </a:cubicBezTo>
                        <a:cubicBezTo>
                          <a:pt x="238" y="358"/>
                          <a:pt x="238" y="358"/>
                          <a:pt x="238" y="358"/>
                        </a:cubicBezTo>
                        <a:cubicBezTo>
                          <a:pt x="241" y="356"/>
                          <a:pt x="241" y="356"/>
                          <a:pt x="241" y="356"/>
                        </a:cubicBezTo>
                        <a:cubicBezTo>
                          <a:pt x="243" y="354"/>
                          <a:pt x="243" y="354"/>
                          <a:pt x="243" y="354"/>
                        </a:cubicBezTo>
                        <a:cubicBezTo>
                          <a:pt x="245" y="351"/>
                          <a:pt x="245" y="351"/>
                          <a:pt x="245" y="351"/>
                        </a:cubicBezTo>
                        <a:cubicBezTo>
                          <a:pt x="249" y="351"/>
                          <a:pt x="249" y="351"/>
                          <a:pt x="249" y="351"/>
                        </a:cubicBezTo>
                        <a:cubicBezTo>
                          <a:pt x="252" y="353"/>
                          <a:pt x="252" y="353"/>
                          <a:pt x="252" y="353"/>
                        </a:cubicBezTo>
                        <a:cubicBezTo>
                          <a:pt x="256" y="351"/>
                          <a:pt x="256" y="351"/>
                          <a:pt x="256" y="351"/>
                        </a:cubicBezTo>
                        <a:cubicBezTo>
                          <a:pt x="259" y="350"/>
                          <a:pt x="259" y="350"/>
                          <a:pt x="259" y="350"/>
                        </a:cubicBezTo>
                        <a:cubicBezTo>
                          <a:pt x="262" y="351"/>
                          <a:pt x="262" y="351"/>
                          <a:pt x="262" y="351"/>
                        </a:cubicBezTo>
                        <a:cubicBezTo>
                          <a:pt x="262" y="354"/>
                          <a:pt x="262" y="354"/>
                          <a:pt x="262" y="354"/>
                        </a:cubicBezTo>
                        <a:cubicBezTo>
                          <a:pt x="259" y="354"/>
                          <a:pt x="259" y="354"/>
                          <a:pt x="259" y="354"/>
                        </a:cubicBezTo>
                        <a:cubicBezTo>
                          <a:pt x="256" y="356"/>
                          <a:pt x="256" y="356"/>
                          <a:pt x="256" y="356"/>
                        </a:cubicBezTo>
                        <a:cubicBezTo>
                          <a:pt x="253" y="358"/>
                          <a:pt x="253" y="358"/>
                          <a:pt x="253" y="358"/>
                        </a:cubicBezTo>
                        <a:cubicBezTo>
                          <a:pt x="251" y="361"/>
                          <a:pt x="251" y="361"/>
                          <a:pt x="251" y="361"/>
                        </a:cubicBezTo>
                        <a:cubicBezTo>
                          <a:pt x="249" y="362"/>
                          <a:pt x="249" y="362"/>
                          <a:pt x="249" y="362"/>
                        </a:cubicBezTo>
                        <a:cubicBezTo>
                          <a:pt x="247" y="361"/>
                          <a:pt x="247" y="361"/>
                          <a:pt x="247" y="361"/>
                        </a:cubicBezTo>
                        <a:cubicBezTo>
                          <a:pt x="246" y="360"/>
                          <a:pt x="246" y="360"/>
                          <a:pt x="246" y="360"/>
                        </a:cubicBezTo>
                        <a:cubicBezTo>
                          <a:pt x="243" y="363"/>
                          <a:pt x="243" y="363"/>
                          <a:pt x="243" y="363"/>
                        </a:cubicBezTo>
                        <a:cubicBezTo>
                          <a:pt x="241" y="369"/>
                          <a:pt x="241" y="369"/>
                          <a:pt x="241" y="369"/>
                        </a:cubicBezTo>
                        <a:cubicBezTo>
                          <a:pt x="241" y="369"/>
                          <a:pt x="241" y="369"/>
                          <a:pt x="241" y="369"/>
                        </a:cubicBezTo>
                        <a:cubicBezTo>
                          <a:pt x="242" y="372"/>
                          <a:pt x="242" y="372"/>
                          <a:pt x="242" y="372"/>
                        </a:cubicBezTo>
                        <a:cubicBezTo>
                          <a:pt x="242" y="375"/>
                          <a:pt x="242" y="375"/>
                          <a:pt x="242" y="375"/>
                        </a:cubicBezTo>
                        <a:cubicBezTo>
                          <a:pt x="233" y="383"/>
                          <a:pt x="233" y="383"/>
                          <a:pt x="233" y="383"/>
                        </a:cubicBezTo>
                        <a:cubicBezTo>
                          <a:pt x="229" y="387"/>
                          <a:pt x="229" y="387"/>
                          <a:pt x="229" y="387"/>
                        </a:cubicBezTo>
                        <a:cubicBezTo>
                          <a:pt x="229" y="387"/>
                          <a:pt x="229" y="387"/>
                          <a:pt x="229" y="387"/>
                        </a:cubicBezTo>
                        <a:cubicBezTo>
                          <a:pt x="230" y="388"/>
                          <a:pt x="231" y="389"/>
                          <a:pt x="231" y="390"/>
                        </a:cubicBezTo>
                        <a:cubicBezTo>
                          <a:pt x="238" y="401"/>
                          <a:pt x="255" y="457"/>
                          <a:pt x="259" y="462"/>
                        </a:cubicBezTo>
                        <a:cubicBezTo>
                          <a:pt x="263" y="467"/>
                          <a:pt x="297" y="495"/>
                          <a:pt x="297" y="501"/>
                        </a:cubicBezTo>
                        <a:cubicBezTo>
                          <a:pt x="297" y="506"/>
                          <a:pt x="313" y="574"/>
                          <a:pt x="318" y="583"/>
                        </a:cubicBezTo>
                        <a:cubicBezTo>
                          <a:pt x="323" y="593"/>
                          <a:pt x="327" y="594"/>
                          <a:pt x="333" y="610"/>
                        </a:cubicBezTo>
                        <a:cubicBezTo>
                          <a:pt x="338" y="626"/>
                          <a:pt x="366" y="726"/>
                          <a:pt x="382" y="758"/>
                        </a:cubicBezTo>
                        <a:cubicBezTo>
                          <a:pt x="398" y="790"/>
                          <a:pt x="449" y="910"/>
                          <a:pt x="449" y="919"/>
                        </a:cubicBezTo>
                        <a:cubicBezTo>
                          <a:pt x="449" y="929"/>
                          <a:pt x="461" y="971"/>
                          <a:pt x="465" y="982"/>
                        </a:cubicBezTo>
                        <a:cubicBezTo>
                          <a:pt x="469" y="993"/>
                          <a:pt x="491" y="1047"/>
                          <a:pt x="491" y="1059"/>
                        </a:cubicBezTo>
                        <a:cubicBezTo>
                          <a:pt x="491" y="1071"/>
                          <a:pt x="497" y="1155"/>
                          <a:pt x="505" y="1181"/>
                        </a:cubicBezTo>
                        <a:cubicBezTo>
                          <a:pt x="513" y="1206"/>
                          <a:pt x="562" y="1314"/>
                          <a:pt x="575" y="1327"/>
                        </a:cubicBezTo>
                        <a:cubicBezTo>
                          <a:pt x="589" y="1341"/>
                          <a:pt x="577" y="1363"/>
                          <a:pt x="586" y="1374"/>
                        </a:cubicBezTo>
                        <a:cubicBezTo>
                          <a:pt x="595" y="1385"/>
                          <a:pt x="658" y="1450"/>
                          <a:pt x="670" y="1473"/>
                        </a:cubicBezTo>
                        <a:cubicBezTo>
                          <a:pt x="682" y="1495"/>
                          <a:pt x="733" y="1553"/>
                          <a:pt x="750" y="1570"/>
                        </a:cubicBezTo>
                        <a:cubicBezTo>
                          <a:pt x="753" y="1573"/>
                          <a:pt x="758" y="1577"/>
                          <a:pt x="764" y="1582"/>
                        </a:cubicBezTo>
                        <a:cubicBezTo>
                          <a:pt x="769" y="1578"/>
                          <a:pt x="769" y="1578"/>
                          <a:pt x="769" y="1578"/>
                        </a:cubicBezTo>
                        <a:cubicBezTo>
                          <a:pt x="772" y="1575"/>
                          <a:pt x="772" y="1575"/>
                          <a:pt x="772" y="1575"/>
                        </a:cubicBezTo>
                        <a:cubicBezTo>
                          <a:pt x="773" y="1574"/>
                          <a:pt x="773" y="1574"/>
                          <a:pt x="773" y="1574"/>
                        </a:cubicBezTo>
                        <a:cubicBezTo>
                          <a:pt x="773" y="1574"/>
                          <a:pt x="773" y="1574"/>
                          <a:pt x="773" y="1574"/>
                        </a:cubicBezTo>
                        <a:cubicBezTo>
                          <a:pt x="776" y="1574"/>
                          <a:pt x="776" y="1574"/>
                          <a:pt x="776" y="1574"/>
                        </a:cubicBezTo>
                        <a:cubicBezTo>
                          <a:pt x="783" y="1575"/>
                          <a:pt x="783" y="1575"/>
                          <a:pt x="783" y="1575"/>
                        </a:cubicBezTo>
                        <a:cubicBezTo>
                          <a:pt x="786" y="1575"/>
                          <a:pt x="786" y="1575"/>
                          <a:pt x="786" y="1575"/>
                        </a:cubicBezTo>
                        <a:cubicBezTo>
                          <a:pt x="790" y="1573"/>
                          <a:pt x="790" y="1573"/>
                          <a:pt x="790" y="1573"/>
                        </a:cubicBezTo>
                        <a:cubicBezTo>
                          <a:pt x="790" y="1571"/>
                          <a:pt x="790" y="1571"/>
                          <a:pt x="790" y="1571"/>
                        </a:cubicBezTo>
                        <a:cubicBezTo>
                          <a:pt x="791" y="1569"/>
                          <a:pt x="791" y="1569"/>
                          <a:pt x="791" y="1569"/>
                        </a:cubicBezTo>
                        <a:cubicBezTo>
                          <a:pt x="791" y="1566"/>
                          <a:pt x="791" y="1566"/>
                          <a:pt x="791" y="1566"/>
                        </a:cubicBezTo>
                        <a:cubicBezTo>
                          <a:pt x="791" y="1562"/>
                          <a:pt x="791" y="1562"/>
                          <a:pt x="791" y="1562"/>
                        </a:cubicBezTo>
                        <a:cubicBezTo>
                          <a:pt x="791" y="1560"/>
                          <a:pt x="791" y="1560"/>
                          <a:pt x="791" y="1560"/>
                        </a:cubicBezTo>
                        <a:cubicBezTo>
                          <a:pt x="793" y="1557"/>
                          <a:pt x="793" y="1557"/>
                          <a:pt x="793" y="1557"/>
                        </a:cubicBezTo>
                        <a:cubicBezTo>
                          <a:pt x="797" y="1550"/>
                          <a:pt x="797" y="1550"/>
                          <a:pt x="797" y="1550"/>
                        </a:cubicBezTo>
                        <a:cubicBezTo>
                          <a:pt x="806" y="1541"/>
                          <a:pt x="806" y="1541"/>
                          <a:pt x="806" y="1541"/>
                        </a:cubicBezTo>
                        <a:cubicBezTo>
                          <a:pt x="809" y="1536"/>
                          <a:pt x="809" y="1536"/>
                          <a:pt x="809" y="1536"/>
                        </a:cubicBezTo>
                        <a:cubicBezTo>
                          <a:pt x="811" y="1532"/>
                          <a:pt x="811" y="1532"/>
                          <a:pt x="811" y="1532"/>
                        </a:cubicBezTo>
                        <a:cubicBezTo>
                          <a:pt x="810" y="1529"/>
                          <a:pt x="810" y="1529"/>
                          <a:pt x="810" y="1529"/>
                        </a:cubicBezTo>
                        <a:cubicBezTo>
                          <a:pt x="807" y="1519"/>
                          <a:pt x="807" y="1519"/>
                          <a:pt x="807" y="1519"/>
                        </a:cubicBezTo>
                        <a:cubicBezTo>
                          <a:pt x="806" y="1516"/>
                          <a:pt x="806" y="1516"/>
                          <a:pt x="806" y="1516"/>
                        </a:cubicBezTo>
                        <a:cubicBezTo>
                          <a:pt x="807" y="1513"/>
                          <a:pt x="807" y="1513"/>
                          <a:pt x="807" y="1513"/>
                        </a:cubicBezTo>
                        <a:cubicBezTo>
                          <a:pt x="807" y="1511"/>
                          <a:pt x="807" y="1511"/>
                          <a:pt x="807" y="1511"/>
                        </a:cubicBezTo>
                        <a:cubicBezTo>
                          <a:pt x="808" y="1511"/>
                          <a:pt x="808" y="1511"/>
                          <a:pt x="808" y="1511"/>
                        </a:cubicBezTo>
                        <a:cubicBezTo>
                          <a:pt x="809" y="1511"/>
                          <a:pt x="809" y="1511"/>
                          <a:pt x="809" y="1511"/>
                        </a:cubicBezTo>
                        <a:cubicBezTo>
                          <a:pt x="810" y="1511"/>
                          <a:pt x="810" y="1511"/>
                          <a:pt x="810" y="1511"/>
                        </a:cubicBezTo>
                        <a:cubicBezTo>
                          <a:pt x="812" y="1514"/>
                          <a:pt x="812" y="1514"/>
                          <a:pt x="812" y="1514"/>
                        </a:cubicBezTo>
                        <a:cubicBezTo>
                          <a:pt x="815" y="1515"/>
                          <a:pt x="815" y="1515"/>
                          <a:pt x="815" y="1515"/>
                        </a:cubicBezTo>
                        <a:cubicBezTo>
                          <a:pt x="818" y="1515"/>
                          <a:pt x="818" y="1515"/>
                          <a:pt x="818" y="1515"/>
                        </a:cubicBezTo>
                        <a:cubicBezTo>
                          <a:pt x="822" y="1512"/>
                          <a:pt x="822" y="1512"/>
                          <a:pt x="822" y="1512"/>
                        </a:cubicBezTo>
                        <a:cubicBezTo>
                          <a:pt x="829" y="1506"/>
                          <a:pt x="829" y="1506"/>
                          <a:pt x="829" y="1506"/>
                        </a:cubicBezTo>
                        <a:cubicBezTo>
                          <a:pt x="833" y="1501"/>
                          <a:pt x="833" y="1501"/>
                          <a:pt x="833" y="1501"/>
                        </a:cubicBezTo>
                        <a:cubicBezTo>
                          <a:pt x="835" y="1495"/>
                          <a:pt x="835" y="1495"/>
                          <a:pt x="835" y="1495"/>
                        </a:cubicBezTo>
                        <a:cubicBezTo>
                          <a:pt x="835" y="1492"/>
                          <a:pt x="835" y="1492"/>
                          <a:pt x="835" y="1492"/>
                        </a:cubicBezTo>
                        <a:cubicBezTo>
                          <a:pt x="834" y="1488"/>
                          <a:pt x="834" y="1488"/>
                          <a:pt x="834" y="1488"/>
                        </a:cubicBezTo>
                        <a:cubicBezTo>
                          <a:pt x="832" y="1485"/>
                          <a:pt x="832" y="1485"/>
                          <a:pt x="832" y="1485"/>
                        </a:cubicBezTo>
                        <a:cubicBezTo>
                          <a:pt x="825" y="1478"/>
                          <a:pt x="825" y="1478"/>
                          <a:pt x="825" y="1478"/>
                        </a:cubicBezTo>
                        <a:cubicBezTo>
                          <a:pt x="808" y="1465"/>
                          <a:pt x="808" y="1465"/>
                          <a:pt x="808" y="1465"/>
                        </a:cubicBezTo>
                        <a:cubicBezTo>
                          <a:pt x="805" y="1461"/>
                          <a:pt x="805" y="1461"/>
                          <a:pt x="805" y="1461"/>
                        </a:cubicBezTo>
                        <a:cubicBezTo>
                          <a:pt x="803" y="1458"/>
                          <a:pt x="803" y="1458"/>
                          <a:pt x="803" y="1458"/>
                        </a:cubicBezTo>
                        <a:cubicBezTo>
                          <a:pt x="802" y="1455"/>
                          <a:pt x="802" y="1455"/>
                          <a:pt x="802" y="1455"/>
                        </a:cubicBezTo>
                        <a:cubicBezTo>
                          <a:pt x="802" y="1451"/>
                          <a:pt x="802" y="1451"/>
                          <a:pt x="802" y="1451"/>
                        </a:cubicBezTo>
                        <a:cubicBezTo>
                          <a:pt x="801" y="1446"/>
                          <a:pt x="801" y="1446"/>
                          <a:pt x="801" y="1446"/>
                        </a:cubicBezTo>
                        <a:cubicBezTo>
                          <a:pt x="801" y="1443"/>
                          <a:pt x="801" y="1443"/>
                          <a:pt x="801" y="1443"/>
                        </a:cubicBezTo>
                        <a:cubicBezTo>
                          <a:pt x="800" y="1440"/>
                          <a:pt x="800" y="1440"/>
                          <a:pt x="800" y="1440"/>
                        </a:cubicBezTo>
                        <a:cubicBezTo>
                          <a:pt x="799" y="1435"/>
                          <a:pt x="799" y="1435"/>
                          <a:pt x="799" y="1435"/>
                        </a:cubicBezTo>
                        <a:cubicBezTo>
                          <a:pt x="800" y="1432"/>
                          <a:pt x="800" y="1432"/>
                          <a:pt x="800" y="1432"/>
                        </a:cubicBezTo>
                        <a:cubicBezTo>
                          <a:pt x="805" y="1428"/>
                          <a:pt x="805" y="1428"/>
                          <a:pt x="805" y="1428"/>
                        </a:cubicBezTo>
                        <a:cubicBezTo>
                          <a:pt x="822" y="1405"/>
                          <a:pt x="822" y="1405"/>
                          <a:pt x="822" y="1405"/>
                        </a:cubicBezTo>
                        <a:cubicBezTo>
                          <a:pt x="829" y="1385"/>
                          <a:pt x="829" y="1385"/>
                          <a:pt x="829" y="1385"/>
                        </a:cubicBezTo>
                        <a:cubicBezTo>
                          <a:pt x="829" y="1382"/>
                          <a:pt x="829" y="1382"/>
                          <a:pt x="829" y="1382"/>
                        </a:cubicBezTo>
                        <a:cubicBezTo>
                          <a:pt x="829" y="1380"/>
                          <a:pt x="829" y="1380"/>
                          <a:pt x="829" y="1380"/>
                        </a:cubicBezTo>
                        <a:cubicBezTo>
                          <a:pt x="827" y="1379"/>
                          <a:pt x="827" y="1379"/>
                          <a:pt x="827" y="1379"/>
                        </a:cubicBezTo>
                        <a:cubicBezTo>
                          <a:pt x="826" y="1377"/>
                          <a:pt x="826" y="1377"/>
                          <a:pt x="826" y="1377"/>
                        </a:cubicBezTo>
                        <a:cubicBezTo>
                          <a:pt x="822" y="1375"/>
                          <a:pt x="822" y="1375"/>
                          <a:pt x="822" y="1375"/>
                        </a:cubicBezTo>
                        <a:cubicBezTo>
                          <a:pt x="815" y="1371"/>
                          <a:pt x="815" y="1371"/>
                          <a:pt x="815" y="1371"/>
                        </a:cubicBezTo>
                        <a:cubicBezTo>
                          <a:pt x="810" y="1367"/>
                          <a:pt x="810" y="1367"/>
                          <a:pt x="810" y="1367"/>
                        </a:cubicBezTo>
                        <a:cubicBezTo>
                          <a:pt x="806" y="1357"/>
                          <a:pt x="806" y="1357"/>
                          <a:pt x="806" y="1357"/>
                        </a:cubicBezTo>
                        <a:cubicBezTo>
                          <a:pt x="797" y="1335"/>
                          <a:pt x="797" y="1335"/>
                          <a:pt x="797" y="1335"/>
                        </a:cubicBezTo>
                        <a:cubicBezTo>
                          <a:pt x="797" y="1328"/>
                          <a:pt x="797" y="1328"/>
                          <a:pt x="797" y="1328"/>
                        </a:cubicBezTo>
                        <a:cubicBezTo>
                          <a:pt x="798" y="1328"/>
                          <a:pt x="798" y="1328"/>
                          <a:pt x="798" y="1328"/>
                        </a:cubicBezTo>
                        <a:cubicBezTo>
                          <a:pt x="800" y="1326"/>
                          <a:pt x="800" y="1326"/>
                          <a:pt x="800" y="1326"/>
                        </a:cubicBezTo>
                        <a:cubicBezTo>
                          <a:pt x="814" y="1317"/>
                          <a:pt x="814" y="1317"/>
                          <a:pt x="814" y="1317"/>
                        </a:cubicBezTo>
                        <a:cubicBezTo>
                          <a:pt x="822" y="1307"/>
                          <a:pt x="822" y="1307"/>
                          <a:pt x="822" y="1307"/>
                        </a:cubicBezTo>
                        <a:cubicBezTo>
                          <a:pt x="832" y="1287"/>
                          <a:pt x="832" y="1287"/>
                          <a:pt x="832" y="1287"/>
                        </a:cubicBezTo>
                        <a:cubicBezTo>
                          <a:pt x="855" y="1225"/>
                          <a:pt x="855" y="1225"/>
                          <a:pt x="855" y="1225"/>
                        </a:cubicBezTo>
                        <a:cubicBezTo>
                          <a:pt x="866" y="1211"/>
                          <a:pt x="866" y="1211"/>
                          <a:pt x="866" y="1211"/>
                        </a:cubicBezTo>
                        <a:cubicBezTo>
                          <a:pt x="876" y="1186"/>
                          <a:pt x="876" y="1186"/>
                          <a:pt x="876" y="1186"/>
                        </a:cubicBezTo>
                        <a:cubicBezTo>
                          <a:pt x="879" y="1181"/>
                          <a:pt x="879" y="1181"/>
                          <a:pt x="879" y="1181"/>
                        </a:cubicBezTo>
                        <a:cubicBezTo>
                          <a:pt x="881" y="1179"/>
                          <a:pt x="881" y="1179"/>
                          <a:pt x="881" y="1179"/>
                        </a:cubicBezTo>
                        <a:cubicBezTo>
                          <a:pt x="892" y="1171"/>
                          <a:pt x="892" y="1171"/>
                          <a:pt x="892" y="1171"/>
                        </a:cubicBezTo>
                        <a:cubicBezTo>
                          <a:pt x="892" y="1161"/>
                          <a:pt x="892" y="1161"/>
                          <a:pt x="892" y="1161"/>
                        </a:cubicBezTo>
                        <a:lnTo>
                          <a:pt x="890" y="1157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44" name="Freeform 206">
                    <a:extLst>
                      <a:ext uri="{FF2B5EF4-FFF2-40B4-BE49-F238E27FC236}">
                        <a16:creationId xmlns:a16="http://schemas.microsoft.com/office/drawing/2014/main" id="{07432C11-5B06-5704-2DC8-B23007E0DE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6289194" y="2978629"/>
                    <a:ext cx="541756" cy="806343"/>
                  </a:xfrm>
                  <a:custGeom>
                    <a:avLst/>
                    <a:gdLst>
                      <a:gd name="T0" fmla="*/ 1066 w 1442"/>
                      <a:gd name="T1" fmla="*/ 103 h 2147"/>
                      <a:gd name="T2" fmla="*/ 891 w 1442"/>
                      <a:gd name="T3" fmla="*/ 43 h 2147"/>
                      <a:gd name="T4" fmla="*/ 771 w 1442"/>
                      <a:gd name="T5" fmla="*/ 18 h 2147"/>
                      <a:gd name="T6" fmla="*/ 804 w 1442"/>
                      <a:gd name="T7" fmla="*/ 250 h 2147"/>
                      <a:gd name="T8" fmla="*/ 823 w 1442"/>
                      <a:gd name="T9" fmla="*/ 298 h 2147"/>
                      <a:gd name="T10" fmla="*/ 821 w 1442"/>
                      <a:gd name="T11" fmla="*/ 330 h 2147"/>
                      <a:gd name="T12" fmla="*/ 733 w 1442"/>
                      <a:gd name="T13" fmla="*/ 398 h 2147"/>
                      <a:gd name="T14" fmla="*/ 667 w 1442"/>
                      <a:gd name="T15" fmla="*/ 482 h 2147"/>
                      <a:gd name="T16" fmla="*/ 695 w 1442"/>
                      <a:gd name="T17" fmla="*/ 521 h 2147"/>
                      <a:gd name="T18" fmla="*/ 758 w 1442"/>
                      <a:gd name="T19" fmla="*/ 595 h 2147"/>
                      <a:gd name="T20" fmla="*/ 735 w 1442"/>
                      <a:gd name="T21" fmla="*/ 634 h 2147"/>
                      <a:gd name="T22" fmla="*/ 659 w 1442"/>
                      <a:gd name="T23" fmla="*/ 668 h 2147"/>
                      <a:gd name="T24" fmla="*/ 661 w 1442"/>
                      <a:gd name="T25" fmla="*/ 692 h 2147"/>
                      <a:gd name="T26" fmla="*/ 677 w 1442"/>
                      <a:gd name="T27" fmla="*/ 737 h 2147"/>
                      <a:gd name="T28" fmla="*/ 669 w 1442"/>
                      <a:gd name="T29" fmla="*/ 830 h 2147"/>
                      <a:gd name="T30" fmla="*/ 689 w 1442"/>
                      <a:gd name="T31" fmla="*/ 941 h 2147"/>
                      <a:gd name="T32" fmla="*/ 698 w 1442"/>
                      <a:gd name="T33" fmla="*/ 967 h 2147"/>
                      <a:gd name="T34" fmla="*/ 704 w 1442"/>
                      <a:gd name="T35" fmla="*/ 1009 h 2147"/>
                      <a:gd name="T36" fmla="*/ 658 w 1442"/>
                      <a:gd name="T37" fmla="*/ 1017 h 2147"/>
                      <a:gd name="T38" fmla="*/ 663 w 1442"/>
                      <a:gd name="T39" fmla="*/ 1063 h 2147"/>
                      <a:gd name="T40" fmla="*/ 618 w 1442"/>
                      <a:gd name="T41" fmla="*/ 1160 h 2147"/>
                      <a:gd name="T42" fmla="*/ 595 w 1442"/>
                      <a:gd name="T43" fmla="*/ 1199 h 2147"/>
                      <a:gd name="T44" fmla="*/ 555 w 1442"/>
                      <a:gd name="T45" fmla="*/ 1235 h 2147"/>
                      <a:gd name="T46" fmla="*/ 480 w 1442"/>
                      <a:gd name="T47" fmla="*/ 1231 h 2147"/>
                      <a:gd name="T48" fmla="*/ 487 w 1442"/>
                      <a:gd name="T49" fmla="*/ 1279 h 2147"/>
                      <a:gd name="T50" fmla="*/ 450 w 1442"/>
                      <a:gd name="T51" fmla="*/ 1293 h 2147"/>
                      <a:gd name="T52" fmla="*/ 371 w 1442"/>
                      <a:gd name="T53" fmla="*/ 1276 h 2147"/>
                      <a:gd name="T54" fmla="*/ 338 w 1442"/>
                      <a:gd name="T55" fmla="*/ 1313 h 2147"/>
                      <a:gd name="T56" fmla="*/ 177 w 1442"/>
                      <a:gd name="T57" fmla="*/ 1411 h 2147"/>
                      <a:gd name="T58" fmla="*/ 124 w 1442"/>
                      <a:gd name="T59" fmla="*/ 1437 h 2147"/>
                      <a:gd name="T60" fmla="*/ 66 w 1442"/>
                      <a:gd name="T61" fmla="*/ 1389 h 2147"/>
                      <a:gd name="T62" fmla="*/ 1 w 1442"/>
                      <a:gd name="T63" fmla="*/ 1435 h 2147"/>
                      <a:gd name="T64" fmla="*/ 18 w 1442"/>
                      <a:gd name="T65" fmla="*/ 1484 h 2147"/>
                      <a:gd name="T66" fmla="*/ 61 w 1442"/>
                      <a:gd name="T67" fmla="*/ 1551 h 2147"/>
                      <a:gd name="T68" fmla="*/ 221 w 1442"/>
                      <a:gd name="T69" fmla="*/ 1612 h 2147"/>
                      <a:gd name="T70" fmla="*/ 202 w 1442"/>
                      <a:gd name="T71" fmla="*/ 1644 h 2147"/>
                      <a:gd name="T72" fmla="*/ 262 w 1442"/>
                      <a:gd name="T73" fmla="*/ 1730 h 2147"/>
                      <a:gd name="T74" fmla="*/ 318 w 1442"/>
                      <a:gd name="T75" fmla="*/ 1797 h 2147"/>
                      <a:gd name="T76" fmla="*/ 333 w 1442"/>
                      <a:gd name="T77" fmla="*/ 1835 h 2147"/>
                      <a:gd name="T78" fmla="*/ 322 w 1442"/>
                      <a:gd name="T79" fmla="*/ 1894 h 2147"/>
                      <a:gd name="T80" fmla="*/ 349 w 1442"/>
                      <a:gd name="T81" fmla="*/ 1924 h 2147"/>
                      <a:gd name="T82" fmla="*/ 401 w 1442"/>
                      <a:gd name="T83" fmla="*/ 1981 h 2147"/>
                      <a:gd name="T84" fmla="*/ 456 w 1442"/>
                      <a:gd name="T85" fmla="*/ 1986 h 2147"/>
                      <a:gd name="T86" fmla="*/ 553 w 1442"/>
                      <a:gd name="T87" fmla="*/ 2084 h 2147"/>
                      <a:gd name="T88" fmla="*/ 746 w 1442"/>
                      <a:gd name="T89" fmla="*/ 1906 h 2147"/>
                      <a:gd name="T90" fmla="*/ 880 w 1442"/>
                      <a:gd name="T91" fmla="*/ 2083 h 2147"/>
                      <a:gd name="T92" fmla="*/ 990 w 1442"/>
                      <a:gd name="T93" fmla="*/ 1986 h 2147"/>
                      <a:gd name="T94" fmla="*/ 1036 w 1442"/>
                      <a:gd name="T95" fmla="*/ 2057 h 2147"/>
                      <a:gd name="T96" fmla="*/ 1092 w 1442"/>
                      <a:gd name="T97" fmla="*/ 1822 h 2147"/>
                      <a:gd name="T98" fmla="*/ 1008 w 1442"/>
                      <a:gd name="T99" fmla="*/ 1470 h 2147"/>
                      <a:gd name="T100" fmla="*/ 936 w 1442"/>
                      <a:gd name="T101" fmla="*/ 1107 h 2147"/>
                      <a:gd name="T102" fmla="*/ 878 w 1442"/>
                      <a:gd name="T103" fmla="*/ 872 h 2147"/>
                      <a:gd name="T104" fmla="*/ 1002 w 1442"/>
                      <a:gd name="T105" fmla="*/ 646 h 2147"/>
                      <a:gd name="T106" fmla="*/ 866 w 1442"/>
                      <a:gd name="T107" fmla="*/ 385 h 2147"/>
                      <a:gd name="T108" fmla="*/ 967 w 1442"/>
                      <a:gd name="T109" fmla="*/ 301 h 2147"/>
                      <a:gd name="T110" fmla="*/ 1026 w 1442"/>
                      <a:gd name="T111" fmla="*/ 351 h 2147"/>
                      <a:gd name="T112" fmla="*/ 1099 w 1442"/>
                      <a:gd name="T113" fmla="*/ 302 h 2147"/>
                      <a:gd name="T114" fmla="*/ 1125 w 1442"/>
                      <a:gd name="T115" fmla="*/ 364 h 2147"/>
                      <a:gd name="T116" fmla="*/ 1243 w 1442"/>
                      <a:gd name="T117" fmla="*/ 429 h 2147"/>
                      <a:gd name="T118" fmla="*/ 1282 w 1442"/>
                      <a:gd name="T119" fmla="*/ 440 h 2147"/>
                      <a:gd name="T120" fmla="*/ 1310 w 1442"/>
                      <a:gd name="T121" fmla="*/ 375 h 2147"/>
                      <a:gd name="T122" fmla="*/ 1359 w 1442"/>
                      <a:gd name="T123" fmla="*/ 359 h 2147"/>
                      <a:gd name="T124" fmla="*/ 1392 w 1442"/>
                      <a:gd name="T125" fmla="*/ 314 h 2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442" h="2147">
                        <a:moveTo>
                          <a:pt x="1404" y="213"/>
                        </a:moveTo>
                        <a:cubicBezTo>
                          <a:pt x="1397" y="186"/>
                          <a:pt x="1397" y="186"/>
                          <a:pt x="1397" y="186"/>
                        </a:cubicBezTo>
                        <a:cubicBezTo>
                          <a:pt x="1398" y="179"/>
                          <a:pt x="1398" y="179"/>
                          <a:pt x="1398" y="179"/>
                        </a:cubicBezTo>
                        <a:cubicBezTo>
                          <a:pt x="1442" y="182"/>
                          <a:pt x="1442" y="182"/>
                          <a:pt x="1442" y="182"/>
                        </a:cubicBezTo>
                        <a:cubicBezTo>
                          <a:pt x="1390" y="178"/>
                          <a:pt x="1390" y="178"/>
                          <a:pt x="1390" y="178"/>
                        </a:cubicBezTo>
                        <a:cubicBezTo>
                          <a:pt x="1385" y="191"/>
                          <a:pt x="1385" y="191"/>
                          <a:pt x="1385" y="191"/>
                        </a:cubicBezTo>
                        <a:cubicBezTo>
                          <a:pt x="1322" y="170"/>
                          <a:pt x="1322" y="170"/>
                          <a:pt x="1322" y="170"/>
                        </a:cubicBezTo>
                        <a:cubicBezTo>
                          <a:pt x="1316" y="182"/>
                          <a:pt x="1316" y="182"/>
                          <a:pt x="1316" y="182"/>
                        </a:cubicBezTo>
                        <a:cubicBezTo>
                          <a:pt x="1304" y="177"/>
                          <a:pt x="1304" y="177"/>
                          <a:pt x="1304" y="177"/>
                        </a:cubicBezTo>
                        <a:cubicBezTo>
                          <a:pt x="1316" y="161"/>
                          <a:pt x="1316" y="161"/>
                          <a:pt x="1316" y="161"/>
                        </a:cubicBezTo>
                        <a:cubicBezTo>
                          <a:pt x="1220" y="126"/>
                          <a:pt x="1220" y="126"/>
                          <a:pt x="1220" y="126"/>
                        </a:cubicBezTo>
                        <a:cubicBezTo>
                          <a:pt x="1178" y="145"/>
                          <a:pt x="1178" y="145"/>
                          <a:pt x="1178" y="145"/>
                        </a:cubicBezTo>
                        <a:cubicBezTo>
                          <a:pt x="1121" y="137"/>
                          <a:pt x="1121" y="137"/>
                          <a:pt x="1121" y="137"/>
                        </a:cubicBezTo>
                        <a:cubicBezTo>
                          <a:pt x="1118" y="111"/>
                          <a:pt x="1118" y="111"/>
                          <a:pt x="1118" y="111"/>
                        </a:cubicBezTo>
                        <a:cubicBezTo>
                          <a:pt x="1066" y="103"/>
                          <a:pt x="1066" y="103"/>
                          <a:pt x="1066" y="103"/>
                        </a:cubicBezTo>
                        <a:cubicBezTo>
                          <a:pt x="1061" y="78"/>
                          <a:pt x="1061" y="78"/>
                          <a:pt x="1061" y="78"/>
                        </a:cubicBezTo>
                        <a:cubicBezTo>
                          <a:pt x="1049" y="103"/>
                          <a:pt x="1049" y="103"/>
                          <a:pt x="1049" y="103"/>
                        </a:cubicBezTo>
                        <a:cubicBezTo>
                          <a:pt x="1041" y="77"/>
                          <a:pt x="1041" y="77"/>
                          <a:pt x="1041" y="77"/>
                        </a:cubicBezTo>
                        <a:cubicBezTo>
                          <a:pt x="1044" y="31"/>
                          <a:pt x="1044" y="31"/>
                          <a:pt x="1044" y="31"/>
                        </a:cubicBezTo>
                        <a:cubicBezTo>
                          <a:pt x="1010" y="22"/>
                          <a:pt x="1010" y="22"/>
                          <a:pt x="1010" y="22"/>
                        </a:cubicBezTo>
                        <a:cubicBezTo>
                          <a:pt x="995" y="18"/>
                          <a:pt x="995" y="18"/>
                          <a:pt x="995" y="18"/>
                        </a:cubicBezTo>
                        <a:cubicBezTo>
                          <a:pt x="990" y="17"/>
                          <a:pt x="990" y="17"/>
                          <a:pt x="990" y="17"/>
                        </a:cubicBezTo>
                        <a:cubicBezTo>
                          <a:pt x="983" y="16"/>
                          <a:pt x="983" y="16"/>
                          <a:pt x="983" y="16"/>
                        </a:cubicBezTo>
                        <a:cubicBezTo>
                          <a:pt x="975" y="10"/>
                          <a:pt x="975" y="10"/>
                          <a:pt x="975" y="10"/>
                        </a:cubicBezTo>
                        <a:cubicBezTo>
                          <a:pt x="972" y="10"/>
                          <a:pt x="972" y="10"/>
                          <a:pt x="972" y="10"/>
                        </a:cubicBezTo>
                        <a:cubicBezTo>
                          <a:pt x="955" y="13"/>
                          <a:pt x="955" y="13"/>
                          <a:pt x="955" y="13"/>
                        </a:cubicBezTo>
                        <a:cubicBezTo>
                          <a:pt x="930" y="11"/>
                          <a:pt x="930" y="11"/>
                          <a:pt x="930" y="11"/>
                        </a:cubicBezTo>
                        <a:cubicBezTo>
                          <a:pt x="922" y="13"/>
                          <a:pt x="922" y="13"/>
                          <a:pt x="922" y="13"/>
                        </a:cubicBezTo>
                        <a:cubicBezTo>
                          <a:pt x="900" y="36"/>
                          <a:pt x="900" y="36"/>
                          <a:pt x="900" y="36"/>
                        </a:cubicBezTo>
                        <a:cubicBezTo>
                          <a:pt x="891" y="43"/>
                          <a:pt x="891" y="43"/>
                          <a:pt x="891" y="43"/>
                        </a:cubicBezTo>
                        <a:cubicBezTo>
                          <a:pt x="885" y="46"/>
                          <a:pt x="885" y="46"/>
                          <a:pt x="885" y="46"/>
                        </a:cubicBezTo>
                        <a:cubicBezTo>
                          <a:pt x="874" y="49"/>
                          <a:pt x="874" y="49"/>
                          <a:pt x="874" y="49"/>
                        </a:cubicBezTo>
                        <a:cubicBezTo>
                          <a:pt x="869" y="49"/>
                          <a:pt x="869" y="49"/>
                          <a:pt x="869" y="49"/>
                        </a:cubicBezTo>
                        <a:cubicBezTo>
                          <a:pt x="866" y="48"/>
                          <a:pt x="866" y="48"/>
                          <a:pt x="866" y="48"/>
                        </a:cubicBezTo>
                        <a:cubicBezTo>
                          <a:pt x="864" y="47"/>
                          <a:pt x="864" y="47"/>
                          <a:pt x="864" y="47"/>
                        </a:cubicBezTo>
                        <a:cubicBezTo>
                          <a:pt x="862" y="45"/>
                          <a:pt x="862" y="45"/>
                          <a:pt x="862" y="45"/>
                        </a:cubicBezTo>
                        <a:cubicBezTo>
                          <a:pt x="825" y="33"/>
                          <a:pt x="825" y="33"/>
                          <a:pt x="825" y="33"/>
                        </a:cubicBezTo>
                        <a:cubicBezTo>
                          <a:pt x="811" y="32"/>
                          <a:pt x="811" y="32"/>
                          <a:pt x="811" y="32"/>
                        </a:cubicBezTo>
                        <a:cubicBezTo>
                          <a:pt x="795" y="35"/>
                          <a:pt x="795" y="35"/>
                          <a:pt x="795" y="35"/>
                        </a:cubicBezTo>
                        <a:cubicBezTo>
                          <a:pt x="785" y="35"/>
                          <a:pt x="785" y="35"/>
                          <a:pt x="785" y="35"/>
                        </a:cubicBezTo>
                        <a:cubicBezTo>
                          <a:pt x="779" y="34"/>
                          <a:pt x="779" y="34"/>
                          <a:pt x="779" y="34"/>
                        </a:cubicBezTo>
                        <a:cubicBezTo>
                          <a:pt x="774" y="32"/>
                          <a:pt x="774" y="32"/>
                          <a:pt x="774" y="32"/>
                        </a:cubicBezTo>
                        <a:cubicBezTo>
                          <a:pt x="773" y="29"/>
                          <a:pt x="773" y="29"/>
                          <a:pt x="773" y="29"/>
                        </a:cubicBezTo>
                        <a:cubicBezTo>
                          <a:pt x="772" y="25"/>
                          <a:pt x="772" y="25"/>
                          <a:pt x="772" y="25"/>
                        </a:cubicBezTo>
                        <a:cubicBezTo>
                          <a:pt x="771" y="18"/>
                          <a:pt x="771" y="18"/>
                          <a:pt x="771" y="18"/>
                        </a:cubicBezTo>
                        <a:cubicBezTo>
                          <a:pt x="770" y="14"/>
                          <a:pt x="770" y="14"/>
                          <a:pt x="770" y="14"/>
                        </a:cubicBezTo>
                        <a:cubicBezTo>
                          <a:pt x="766" y="11"/>
                          <a:pt x="766" y="11"/>
                          <a:pt x="766" y="11"/>
                        </a:cubicBezTo>
                        <a:cubicBezTo>
                          <a:pt x="755" y="5"/>
                          <a:pt x="755" y="5"/>
                          <a:pt x="755" y="5"/>
                        </a:cubicBezTo>
                        <a:cubicBezTo>
                          <a:pt x="755" y="5"/>
                          <a:pt x="755" y="5"/>
                          <a:pt x="755" y="5"/>
                        </a:cubicBezTo>
                        <a:cubicBezTo>
                          <a:pt x="750" y="0"/>
                          <a:pt x="750" y="0"/>
                          <a:pt x="750" y="0"/>
                        </a:cubicBezTo>
                        <a:cubicBezTo>
                          <a:pt x="748" y="0"/>
                          <a:pt x="748" y="0"/>
                          <a:pt x="748" y="0"/>
                        </a:cubicBezTo>
                        <a:cubicBezTo>
                          <a:pt x="738" y="38"/>
                          <a:pt x="738" y="38"/>
                          <a:pt x="738" y="38"/>
                        </a:cubicBezTo>
                        <a:cubicBezTo>
                          <a:pt x="786" y="86"/>
                          <a:pt x="786" y="86"/>
                          <a:pt x="786" y="86"/>
                        </a:cubicBezTo>
                        <a:cubicBezTo>
                          <a:pt x="810" y="163"/>
                          <a:pt x="810" y="163"/>
                          <a:pt x="810" y="163"/>
                        </a:cubicBezTo>
                        <a:cubicBezTo>
                          <a:pt x="783" y="248"/>
                          <a:pt x="783" y="248"/>
                          <a:pt x="783" y="248"/>
                        </a:cubicBezTo>
                        <a:cubicBezTo>
                          <a:pt x="784" y="248"/>
                          <a:pt x="785" y="250"/>
                          <a:pt x="786" y="251"/>
                        </a:cubicBezTo>
                        <a:cubicBezTo>
                          <a:pt x="787" y="251"/>
                          <a:pt x="790" y="250"/>
                          <a:pt x="791" y="250"/>
                        </a:cubicBezTo>
                        <a:cubicBezTo>
                          <a:pt x="793" y="249"/>
                          <a:pt x="800" y="246"/>
                          <a:pt x="800" y="246"/>
                        </a:cubicBezTo>
                        <a:cubicBezTo>
                          <a:pt x="803" y="247"/>
                          <a:pt x="803" y="247"/>
                          <a:pt x="803" y="247"/>
                        </a:cubicBezTo>
                        <a:cubicBezTo>
                          <a:pt x="804" y="250"/>
                          <a:pt x="804" y="250"/>
                          <a:pt x="804" y="250"/>
                        </a:cubicBezTo>
                        <a:cubicBezTo>
                          <a:pt x="801" y="259"/>
                          <a:pt x="801" y="259"/>
                          <a:pt x="801" y="259"/>
                        </a:cubicBezTo>
                        <a:cubicBezTo>
                          <a:pt x="801" y="264"/>
                          <a:pt x="801" y="264"/>
                          <a:pt x="801" y="264"/>
                        </a:cubicBezTo>
                        <a:cubicBezTo>
                          <a:pt x="801" y="265"/>
                          <a:pt x="801" y="265"/>
                          <a:pt x="801" y="265"/>
                        </a:cubicBezTo>
                        <a:cubicBezTo>
                          <a:pt x="802" y="266"/>
                          <a:pt x="802" y="266"/>
                          <a:pt x="802" y="266"/>
                        </a:cubicBezTo>
                        <a:cubicBezTo>
                          <a:pt x="806" y="268"/>
                          <a:pt x="806" y="268"/>
                          <a:pt x="806" y="268"/>
                        </a:cubicBezTo>
                        <a:cubicBezTo>
                          <a:pt x="808" y="270"/>
                          <a:pt x="808" y="270"/>
                          <a:pt x="808" y="270"/>
                        </a:cubicBezTo>
                        <a:cubicBezTo>
                          <a:pt x="813" y="271"/>
                          <a:pt x="813" y="271"/>
                          <a:pt x="813" y="271"/>
                        </a:cubicBezTo>
                        <a:cubicBezTo>
                          <a:pt x="816" y="274"/>
                          <a:pt x="816" y="274"/>
                          <a:pt x="816" y="274"/>
                        </a:cubicBezTo>
                        <a:cubicBezTo>
                          <a:pt x="828" y="285"/>
                          <a:pt x="828" y="285"/>
                          <a:pt x="828" y="285"/>
                        </a:cubicBezTo>
                        <a:cubicBezTo>
                          <a:pt x="830" y="289"/>
                          <a:pt x="830" y="289"/>
                          <a:pt x="830" y="289"/>
                        </a:cubicBezTo>
                        <a:cubicBezTo>
                          <a:pt x="831" y="291"/>
                          <a:pt x="831" y="291"/>
                          <a:pt x="831" y="291"/>
                        </a:cubicBezTo>
                        <a:cubicBezTo>
                          <a:pt x="830" y="293"/>
                          <a:pt x="830" y="293"/>
                          <a:pt x="830" y="293"/>
                        </a:cubicBezTo>
                        <a:cubicBezTo>
                          <a:pt x="828" y="294"/>
                          <a:pt x="828" y="294"/>
                          <a:pt x="828" y="294"/>
                        </a:cubicBezTo>
                        <a:cubicBezTo>
                          <a:pt x="825" y="296"/>
                          <a:pt x="825" y="296"/>
                          <a:pt x="825" y="296"/>
                        </a:cubicBezTo>
                        <a:cubicBezTo>
                          <a:pt x="823" y="298"/>
                          <a:pt x="823" y="298"/>
                          <a:pt x="823" y="298"/>
                        </a:cubicBezTo>
                        <a:cubicBezTo>
                          <a:pt x="822" y="301"/>
                          <a:pt x="822" y="301"/>
                          <a:pt x="822" y="301"/>
                        </a:cubicBezTo>
                        <a:cubicBezTo>
                          <a:pt x="822" y="303"/>
                          <a:pt x="822" y="303"/>
                          <a:pt x="822" y="303"/>
                        </a:cubicBezTo>
                        <a:cubicBezTo>
                          <a:pt x="823" y="305"/>
                          <a:pt x="823" y="305"/>
                          <a:pt x="823" y="305"/>
                        </a:cubicBezTo>
                        <a:cubicBezTo>
                          <a:pt x="830" y="307"/>
                          <a:pt x="830" y="307"/>
                          <a:pt x="830" y="307"/>
                        </a:cubicBezTo>
                        <a:cubicBezTo>
                          <a:pt x="835" y="310"/>
                          <a:pt x="835" y="310"/>
                          <a:pt x="835" y="310"/>
                        </a:cubicBezTo>
                        <a:cubicBezTo>
                          <a:pt x="838" y="313"/>
                          <a:pt x="838" y="313"/>
                          <a:pt x="838" y="313"/>
                        </a:cubicBezTo>
                        <a:cubicBezTo>
                          <a:pt x="839" y="316"/>
                          <a:pt x="839" y="316"/>
                          <a:pt x="839" y="316"/>
                        </a:cubicBezTo>
                        <a:cubicBezTo>
                          <a:pt x="839" y="319"/>
                          <a:pt x="839" y="319"/>
                          <a:pt x="839" y="319"/>
                        </a:cubicBezTo>
                        <a:cubicBezTo>
                          <a:pt x="839" y="322"/>
                          <a:pt x="839" y="322"/>
                          <a:pt x="839" y="322"/>
                        </a:cubicBezTo>
                        <a:cubicBezTo>
                          <a:pt x="838" y="325"/>
                          <a:pt x="838" y="325"/>
                          <a:pt x="838" y="325"/>
                        </a:cubicBezTo>
                        <a:cubicBezTo>
                          <a:pt x="837" y="326"/>
                          <a:pt x="837" y="326"/>
                          <a:pt x="837" y="326"/>
                        </a:cubicBezTo>
                        <a:cubicBezTo>
                          <a:pt x="835" y="326"/>
                          <a:pt x="835" y="326"/>
                          <a:pt x="835" y="326"/>
                        </a:cubicBezTo>
                        <a:cubicBezTo>
                          <a:pt x="830" y="326"/>
                          <a:pt x="830" y="326"/>
                          <a:pt x="830" y="326"/>
                        </a:cubicBezTo>
                        <a:cubicBezTo>
                          <a:pt x="825" y="327"/>
                          <a:pt x="825" y="327"/>
                          <a:pt x="825" y="327"/>
                        </a:cubicBezTo>
                        <a:cubicBezTo>
                          <a:pt x="821" y="330"/>
                          <a:pt x="821" y="330"/>
                          <a:pt x="821" y="330"/>
                        </a:cubicBezTo>
                        <a:cubicBezTo>
                          <a:pt x="811" y="340"/>
                          <a:pt x="811" y="340"/>
                          <a:pt x="811" y="340"/>
                        </a:cubicBezTo>
                        <a:cubicBezTo>
                          <a:pt x="807" y="342"/>
                          <a:pt x="807" y="342"/>
                          <a:pt x="807" y="342"/>
                        </a:cubicBezTo>
                        <a:cubicBezTo>
                          <a:pt x="797" y="345"/>
                          <a:pt x="797" y="345"/>
                          <a:pt x="797" y="345"/>
                        </a:cubicBezTo>
                        <a:cubicBezTo>
                          <a:pt x="792" y="348"/>
                          <a:pt x="792" y="348"/>
                          <a:pt x="792" y="348"/>
                        </a:cubicBezTo>
                        <a:cubicBezTo>
                          <a:pt x="788" y="353"/>
                          <a:pt x="788" y="353"/>
                          <a:pt x="788" y="353"/>
                        </a:cubicBezTo>
                        <a:cubicBezTo>
                          <a:pt x="776" y="368"/>
                          <a:pt x="776" y="368"/>
                          <a:pt x="776" y="368"/>
                        </a:cubicBezTo>
                        <a:cubicBezTo>
                          <a:pt x="769" y="373"/>
                          <a:pt x="769" y="373"/>
                          <a:pt x="769" y="373"/>
                        </a:cubicBezTo>
                        <a:cubicBezTo>
                          <a:pt x="763" y="380"/>
                          <a:pt x="763" y="380"/>
                          <a:pt x="763" y="380"/>
                        </a:cubicBezTo>
                        <a:cubicBezTo>
                          <a:pt x="758" y="383"/>
                          <a:pt x="758" y="383"/>
                          <a:pt x="758" y="383"/>
                        </a:cubicBezTo>
                        <a:cubicBezTo>
                          <a:pt x="752" y="387"/>
                          <a:pt x="752" y="387"/>
                          <a:pt x="752" y="387"/>
                        </a:cubicBezTo>
                        <a:cubicBezTo>
                          <a:pt x="749" y="389"/>
                          <a:pt x="749" y="389"/>
                          <a:pt x="749" y="389"/>
                        </a:cubicBezTo>
                        <a:cubicBezTo>
                          <a:pt x="741" y="397"/>
                          <a:pt x="741" y="397"/>
                          <a:pt x="741" y="397"/>
                        </a:cubicBezTo>
                        <a:cubicBezTo>
                          <a:pt x="738" y="398"/>
                          <a:pt x="738" y="398"/>
                          <a:pt x="738" y="398"/>
                        </a:cubicBezTo>
                        <a:cubicBezTo>
                          <a:pt x="735" y="399"/>
                          <a:pt x="735" y="399"/>
                          <a:pt x="735" y="399"/>
                        </a:cubicBezTo>
                        <a:cubicBezTo>
                          <a:pt x="733" y="398"/>
                          <a:pt x="733" y="398"/>
                          <a:pt x="733" y="398"/>
                        </a:cubicBezTo>
                        <a:cubicBezTo>
                          <a:pt x="730" y="398"/>
                          <a:pt x="730" y="398"/>
                          <a:pt x="730" y="398"/>
                        </a:cubicBezTo>
                        <a:cubicBezTo>
                          <a:pt x="728" y="399"/>
                          <a:pt x="728" y="399"/>
                          <a:pt x="728" y="399"/>
                        </a:cubicBezTo>
                        <a:cubicBezTo>
                          <a:pt x="725" y="401"/>
                          <a:pt x="725" y="401"/>
                          <a:pt x="725" y="401"/>
                        </a:cubicBezTo>
                        <a:cubicBezTo>
                          <a:pt x="714" y="417"/>
                          <a:pt x="714" y="417"/>
                          <a:pt x="714" y="417"/>
                        </a:cubicBezTo>
                        <a:cubicBezTo>
                          <a:pt x="690" y="436"/>
                          <a:pt x="690" y="436"/>
                          <a:pt x="690" y="436"/>
                        </a:cubicBezTo>
                        <a:cubicBezTo>
                          <a:pt x="680" y="446"/>
                          <a:pt x="680" y="446"/>
                          <a:pt x="680" y="446"/>
                        </a:cubicBezTo>
                        <a:cubicBezTo>
                          <a:pt x="678" y="451"/>
                          <a:pt x="678" y="451"/>
                          <a:pt x="678" y="451"/>
                        </a:cubicBezTo>
                        <a:cubicBezTo>
                          <a:pt x="677" y="454"/>
                          <a:pt x="677" y="454"/>
                          <a:pt x="677" y="454"/>
                        </a:cubicBezTo>
                        <a:cubicBezTo>
                          <a:pt x="677" y="460"/>
                          <a:pt x="677" y="460"/>
                          <a:pt x="677" y="460"/>
                        </a:cubicBezTo>
                        <a:cubicBezTo>
                          <a:pt x="677" y="463"/>
                          <a:pt x="677" y="463"/>
                          <a:pt x="677" y="463"/>
                        </a:cubicBezTo>
                        <a:cubicBezTo>
                          <a:pt x="676" y="467"/>
                          <a:pt x="676" y="467"/>
                          <a:pt x="676" y="467"/>
                        </a:cubicBezTo>
                        <a:cubicBezTo>
                          <a:pt x="673" y="478"/>
                          <a:pt x="673" y="478"/>
                          <a:pt x="673" y="478"/>
                        </a:cubicBezTo>
                        <a:cubicBezTo>
                          <a:pt x="673" y="480"/>
                          <a:pt x="673" y="480"/>
                          <a:pt x="673" y="480"/>
                        </a:cubicBezTo>
                        <a:cubicBezTo>
                          <a:pt x="671" y="482"/>
                          <a:pt x="671" y="482"/>
                          <a:pt x="671" y="482"/>
                        </a:cubicBezTo>
                        <a:cubicBezTo>
                          <a:pt x="667" y="482"/>
                          <a:pt x="667" y="482"/>
                          <a:pt x="667" y="482"/>
                        </a:cubicBezTo>
                        <a:cubicBezTo>
                          <a:pt x="665" y="483"/>
                          <a:pt x="665" y="483"/>
                          <a:pt x="665" y="483"/>
                        </a:cubicBezTo>
                        <a:cubicBezTo>
                          <a:pt x="664" y="485"/>
                          <a:pt x="664" y="485"/>
                          <a:pt x="664" y="485"/>
                        </a:cubicBezTo>
                        <a:cubicBezTo>
                          <a:pt x="663" y="488"/>
                          <a:pt x="663" y="488"/>
                          <a:pt x="663" y="488"/>
                        </a:cubicBezTo>
                        <a:cubicBezTo>
                          <a:pt x="663" y="490"/>
                          <a:pt x="663" y="490"/>
                          <a:pt x="663" y="490"/>
                        </a:cubicBezTo>
                        <a:cubicBezTo>
                          <a:pt x="664" y="492"/>
                          <a:pt x="664" y="492"/>
                          <a:pt x="664" y="492"/>
                        </a:cubicBezTo>
                        <a:cubicBezTo>
                          <a:pt x="665" y="495"/>
                          <a:pt x="665" y="495"/>
                          <a:pt x="665" y="495"/>
                        </a:cubicBezTo>
                        <a:cubicBezTo>
                          <a:pt x="666" y="495"/>
                          <a:pt x="666" y="495"/>
                          <a:pt x="666" y="495"/>
                        </a:cubicBezTo>
                        <a:cubicBezTo>
                          <a:pt x="667" y="497"/>
                          <a:pt x="667" y="497"/>
                          <a:pt x="667" y="497"/>
                        </a:cubicBezTo>
                        <a:cubicBezTo>
                          <a:pt x="667" y="498"/>
                          <a:pt x="667" y="498"/>
                          <a:pt x="667" y="498"/>
                        </a:cubicBezTo>
                        <a:cubicBezTo>
                          <a:pt x="668" y="500"/>
                          <a:pt x="668" y="500"/>
                          <a:pt x="668" y="500"/>
                        </a:cubicBezTo>
                        <a:cubicBezTo>
                          <a:pt x="670" y="502"/>
                          <a:pt x="670" y="502"/>
                          <a:pt x="670" y="502"/>
                        </a:cubicBezTo>
                        <a:cubicBezTo>
                          <a:pt x="676" y="506"/>
                          <a:pt x="676" y="506"/>
                          <a:pt x="676" y="506"/>
                        </a:cubicBezTo>
                        <a:cubicBezTo>
                          <a:pt x="687" y="511"/>
                          <a:pt x="687" y="511"/>
                          <a:pt x="687" y="511"/>
                        </a:cubicBezTo>
                        <a:cubicBezTo>
                          <a:pt x="690" y="513"/>
                          <a:pt x="690" y="513"/>
                          <a:pt x="690" y="513"/>
                        </a:cubicBezTo>
                        <a:cubicBezTo>
                          <a:pt x="695" y="521"/>
                          <a:pt x="695" y="521"/>
                          <a:pt x="695" y="521"/>
                        </a:cubicBezTo>
                        <a:cubicBezTo>
                          <a:pt x="697" y="522"/>
                          <a:pt x="697" y="522"/>
                          <a:pt x="697" y="522"/>
                        </a:cubicBezTo>
                        <a:cubicBezTo>
                          <a:pt x="698" y="524"/>
                          <a:pt x="698" y="524"/>
                          <a:pt x="698" y="524"/>
                        </a:cubicBezTo>
                        <a:cubicBezTo>
                          <a:pt x="700" y="527"/>
                          <a:pt x="700" y="527"/>
                          <a:pt x="700" y="527"/>
                        </a:cubicBezTo>
                        <a:cubicBezTo>
                          <a:pt x="702" y="534"/>
                          <a:pt x="702" y="534"/>
                          <a:pt x="702" y="534"/>
                        </a:cubicBezTo>
                        <a:cubicBezTo>
                          <a:pt x="704" y="539"/>
                          <a:pt x="704" y="539"/>
                          <a:pt x="704" y="539"/>
                        </a:cubicBezTo>
                        <a:cubicBezTo>
                          <a:pt x="707" y="542"/>
                          <a:pt x="707" y="542"/>
                          <a:pt x="707" y="542"/>
                        </a:cubicBezTo>
                        <a:cubicBezTo>
                          <a:pt x="714" y="548"/>
                          <a:pt x="714" y="548"/>
                          <a:pt x="714" y="548"/>
                        </a:cubicBezTo>
                        <a:cubicBezTo>
                          <a:pt x="718" y="554"/>
                          <a:pt x="718" y="554"/>
                          <a:pt x="718" y="554"/>
                        </a:cubicBezTo>
                        <a:cubicBezTo>
                          <a:pt x="739" y="562"/>
                          <a:pt x="739" y="562"/>
                          <a:pt x="739" y="562"/>
                        </a:cubicBezTo>
                        <a:cubicBezTo>
                          <a:pt x="749" y="569"/>
                          <a:pt x="749" y="569"/>
                          <a:pt x="749" y="569"/>
                        </a:cubicBezTo>
                        <a:cubicBezTo>
                          <a:pt x="753" y="574"/>
                          <a:pt x="753" y="574"/>
                          <a:pt x="753" y="574"/>
                        </a:cubicBezTo>
                        <a:cubicBezTo>
                          <a:pt x="754" y="578"/>
                          <a:pt x="754" y="578"/>
                          <a:pt x="754" y="578"/>
                        </a:cubicBezTo>
                        <a:cubicBezTo>
                          <a:pt x="755" y="586"/>
                          <a:pt x="755" y="586"/>
                          <a:pt x="755" y="586"/>
                        </a:cubicBezTo>
                        <a:cubicBezTo>
                          <a:pt x="758" y="593"/>
                          <a:pt x="758" y="593"/>
                          <a:pt x="758" y="593"/>
                        </a:cubicBezTo>
                        <a:cubicBezTo>
                          <a:pt x="758" y="595"/>
                          <a:pt x="758" y="595"/>
                          <a:pt x="758" y="595"/>
                        </a:cubicBezTo>
                        <a:cubicBezTo>
                          <a:pt x="758" y="598"/>
                          <a:pt x="758" y="598"/>
                          <a:pt x="758" y="598"/>
                        </a:cubicBezTo>
                        <a:cubicBezTo>
                          <a:pt x="756" y="609"/>
                          <a:pt x="756" y="609"/>
                          <a:pt x="756" y="609"/>
                        </a:cubicBezTo>
                        <a:cubicBezTo>
                          <a:pt x="753" y="620"/>
                          <a:pt x="753" y="620"/>
                          <a:pt x="753" y="620"/>
                        </a:cubicBezTo>
                        <a:cubicBezTo>
                          <a:pt x="754" y="624"/>
                          <a:pt x="754" y="624"/>
                          <a:pt x="754" y="624"/>
                        </a:cubicBezTo>
                        <a:cubicBezTo>
                          <a:pt x="754" y="625"/>
                          <a:pt x="754" y="625"/>
                          <a:pt x="754" y="625"/>
                        </a:cubicBezTo>
                        <a:cubicBezTo>
                          <a:pt x="756" y="627"/>
                          <a:pt x="756" y="627"/>
                          <a:pt x="756" y="627"/>
                        </a:cubicBezTo>
                        <a:cubicBezTo>
                          <a:pt x="759" y="630"/>
                          <a:pt x="759" y="630"/>
                          <a:pt x="759" y="630"/>
                        </a:cubicBezTo>
                        <a:cubicBezTo>
                          <a:pt x="760" y="632"/>
                          <a:pt x="760" y="632"/>
                          <a:pt x="760" y="632"/>
                        </a:cubicBezTo>
                        <a:cubicBezTo>
                          <a:pt x="761" y="634"/>
                          <a:pt x="761" y="634"/>
                          <a:pt x="761" y="634"/>
                        </a:cubicBezTo>
                        <a:cubicBezTo>
                          <a:pt x="761" y="639"/>
                          <a:pt x="761" y="639"/>
                          <a:pt x="761" y="639"/>
                        </a:cubicBezTo>
                        <a:cubicBezTo>
                          <a:pt x="762" y="645"/>
                          <a:pt x="762" y="645"/>
                          <a:pt x="762" y="645"/>
                        </a:cubicBezTo>
                        <a:cubicBezTo>
                          <a:pt x="741" y="641"/>
                          <a:pt x="741" y="641"/>
                          <a:pt x="741" y="641"/>
                        </a:cubicBezTo>
                        <a:cubicBezTo>
                          <a:pt x="735" y="639"/>
                          <a:pt x="735" y="639"/>
                          <a:pt x="735" y="639"/>
                        </a:cubicBezTo>
                        <a:cubicBezTo>
                          <a:pt x="735" y="636"/>
                          <a:pt x="735" y="636"/>
                          <a:pt x="735" y="636"/>
                        </a:cubicBezTo>
                        <a:cubicBezTo>
                          <a:pt x="735" y="634"/>
                          <a:pt x="735" y="634"/>
                          <a:pt x="735" y="634"/>
                        </a:cubicBezTo>
                        <a:cubicBezTo>
                          <a:pt x="730" y="631"/>
                          <a:pt x="730" y="631"/>
                          <a:pt x="730" y="631"/>
                        </a:cubicBezTo>
                        <a:cubicBezTo>
                          <a:pt x="723" y="629"/>
                          <a:pt x="723" y="629"/>
                          <a:pt x="723" y="629"/>
                        </a:cubicBezTo>
                        <a:cubicBezTo>
                          <a:pt x="719" y="632"/>
                          <a:pt x="719" y="632"/>
                          <a:pt x="719" y="632"/>
                        </a:cubicBezTo>
                        <a:cubicBezTo>
                          <a:pt x="712" y="636"/>
                          <a:pt x="712" y="636"/>
                          <a:pt x="712" y="636"/>
                        </a:cubicBezTo>
                        <a:cubicBezTo>
                          <a:pt x="699" y="641"/>
                          <a:pt x="699" y="641"/>
                          <a:pt x="699" y="641"/>
                        </a:cubicBezTo>
                        <a:cubicBezTo>
                          <a:pt x="698" y="642"/>
                          <a:pt x="698" y="642"/>
                          <a:pt x="698" y="642"/>
                        </a:cubicBezTo>
                        <a:cubicBezTo>
                          <a:pt x="697" y="642"/>
                          <a:pt x="697" y="642"/>
                          <a:pt x="697" y="642"/>
                        </a:cubicBezTo>
                        <a:cubicBezTo>
                          <a:pt x="697" y="643"/>
                          <a:pt x="697" y="643"/>
                          <a:pt x="697" y="643"/>
                        </a:cubicBezTo>
                        <a:cubicBezTo>
                          <a:pt x="694" y="647"/>
                          <a:pt x="694" y="647"/>
                          <a:pt x="694" y="647"/>
                        </a:cubicBezTo>
                        <a:cubicBezTo>
                          <a:pt x="692" y="650"/>
                          <a:pt x="692" y="650"/>
                          <a:pt x="692" y="650"/>
                        </a:cubicBezTo>
                        <a:cubicBezTo>
                          <a:pt x="687" y="653"/>
                          <a:pt x="687" y="653"/>
                          <a:pt x="687" y="653"/>
                        </a:cubicBezTo>
                        <a:cubicBezTo>
                          <a:pt x="677" y="659"/>
                          <a:pt x="677" y="659"/>
                          <a:pt x="677" y="659"/>
                        </a:cubicBezTo>
                        <a:cubicBezTo>
                          <a:pt x="665" y="663"/>
                          <a:pt x="665" y="663"/>
                          <a:pt x="665" y="663"/>
                        </a:cubicBezTo>
                        <a:cubicBezTo>
                          <a:pt x="659" y="667"/>
                          <a:pt x="659" y="667"/>
                          <a:pt x="659" y="667"/>
                        </a:cubicBezTo>
                        <a:cubicBezTo>
                          <a:pt x="659" y="668"/>
                          <a:pt x="659" y="668"/>
                          <a:pt x="659" y="668"/>
                        </a:cubicBezTo>
                        <a:cubicBezTo>
                          <a:pt x="659" y="669"/>
                          <a:pt x="659" y="669"/>
                          <a:pt x="659" y="669"/>
                        </a:cubicBezTo>
                        <a:cubicBezTo>
                          <a:pt x="659" y="670"/>
                          <a:pt x="659" y="670"/>
                          <a:pt x="659" y="670"/>
                        </a:cubicBezTo>
                        <a:cubicBezTo>
                          <a:pt x="658" y="672"/>
                          <a:pt x="658" y="672"/>
                          <a:pt x="658" y="672"/>
                        </a:cubicBezTo>
                        <a:cubicBezTo>
                          <a:pt x="656" y="673"/>
                          <a:pt x="656" y="673"/>
                          <a:pt x="656" y="673"/>
                        </a:cubicBezTo>
                        <a:cubicBezTo>
                          <a:pt x="653" y="676"/>
                          <a:pt x="653" y="676"/>
                          <a:pt x="653" y="676"/>
                        </a:cubicBezTo>
                        <a:cubicBezTo>
                          <a:pt x="651" y="678"/>
                          <a:pt x="651" y="678"/>
                          <a:pt x="651" y="678"/>
                        </a:cubicBezTo>
                        <a:cubicBezTo>
                          <a:pt x="651" y="680"/>
                          <a:pt x="651" y="680"/>
                          <a:pt x="651" y="680"/>
                        </a:cubicBezTo>
                        <a:cubicBezTo>
                          <a:pt x="651" y="680"/>
                          <a:pt x="651" y="680"/>
                          <a:pt x="651" y="680"/>
                        </a:cubicBezTo>
                        <a:cubicBezTo>
                          <a:pt x="653" y="681"/>
                          <a:pt x="653" y="681"/>
                          <a:pt x="653" y="681"/>
                        </a:cubicBezTo>
                        <a:cubicBezTo>
                          <a:pt x="656" y="682"/>
                          <a:pt x="656" y="682"/>
                          <a:pt x="656" y="682"/>
                        </a:cubicBezTo>
                        <a:cubicBezTo>
                          <a:pt x="657" y="683"/>
                          <a:pt x="657" y="683"/>
                          <a:pt x="657" y="683"/>
                        </a:cubicBezTo>
                        <a:cubicBezTo>
                          <a:pt x="658" y="685"/>
                          <a:pt x="658" y="685"/>
                          <a:pt x="658" y="685"/>
                        </a:cubicBezTo>
                        <a:cubicBezTo>
                          <a:pt x="659" y="687"/>
                          <a:pt x="659" y="687"/>
                          <a:pt x="659" y="687"/>
                        </a:cubicBezTo>
                        <a:cubicBezTo>
                          <a:pt x="660" y="691"/>
                          <a:pt x="660" y="691"/>
                          <a:pt x="660" y="691"/>
                        </a:cubicBezTo>
                        <a:cubicBezTo>
                          <a:pt x="661" y="692"/>
                          <a:pt x="661" y="692"/>
                          <a:pt x="661" y="692"/>
                        </a:cubicBezTo>
                        <a:cubicBezTo>
                          <a:pt x="662" y="693"/>
                          <a:pt x="662" y="693"/>
                          <a:pt x="662" y="693"/>
                        </a:cubicBezTo>
                        <a:cubicBezTo>
                          <a:pt x="663" y="693"/>
                          <a:pt x="663" y="693"/>
                          <a:pt x="663" y="693"/>
                        </a:cubicBezTo>
                        <a:cubicBezTo>
                          <a:pt x="665" y="693"/>
                          <a:pt x="665" y="693"/>
                          <a:pt x="665" y="693"/>
                        </a:cubicBezTo>
                        <a:cubicBezTo>
                          <a:pt x="667" y="692"/>
                          <a:pt x="667" y="692"/>
                          <a:pt x="667" y="692"/>
                        </a:cubicBezTo>
                        <a:cubicBezTo>
                          <a:pt x="668" y="692"/>
                          <a:pt x="668" y="692"/>
                          <a:pt x="668" y="692"/>
                        </a:cubicBezTo>
                        <a:cubicBezTo>
                          <a:pt x="669" y="692"/>
                          <a:pt x="669" y="692"/>
                          <a:pt x="669" y="692"/>
                        </a:cubicBezTo>
                        <a:cubicBezTo>
                          <a:pt x="670" y="693"/>
                          <a:pt x="670" y="693"/>
                          <a:pt x="670" y="693"/>
                        </a:cubicBezTo>
                        <a:cubicBezTo>
                          <a:pt x="673" y="697"/>
                          <a:pt x="673" y="697"/>
                          <a:pt x="673" y="697"/>
                        </a:cubicBezTo>
                        <a:cubicBezTo>
                          <a:pt x="675" y="700"/>
                          <a:pt x="675" y="700"/>
                          <a:pt x="675" y="700"/>
                        </a:cubicBezTo>
                        <a:cubicBezTo>
                          <a:pt x="677" y="702"/>
                          <a:pt x="677" y="702"/>
                          <a:pt x="677" y="702"/>
                        </a:cubicBezTo>
                        <a:cubicBezTo>
                          <a:pt x="678" y="709"/>
                          <a:pt x="678" y="709"/>
                          <a:pt x="678" y="709"/>
                        </a:cubicBezTo>
                        <a:cubicBezTo>
                          <a:pt x="681" y="717"/>
                          <a:pt x="681" y="717"/>
                          <a:pt x="681" y="717"/>
                        </a:cubicBezTo>
                        <a:cubicBezTo>
                          <a:pt x="684" y="722"/>
                          <a:pt x="684" y="722"/>
                          <a:pt x="684" y="722"/>
                        </a:cubicBezTo>
                        <a:cubicBezTo>
                          <a:pt x="684" y="726"/>
                          <a:pt x="684" y="726"/>
                          <a:pt x="684" y="726"/>
                        </a:cubicBezTo>
                        <a:cubicBezTo>
                          <a:pt x="677" y="737"/>
                          <a:pt x="677" y="737"/>
                          <a:pt x="677" y="737"/>
                        </a:cubicBezTo>
                        <a:cubicBezTo>
                          <a:pt x="665" y="750"/>
                          <a:pt x="665" y="750"/>
                          <a:pt x="665" y="750"/>
                        </a:cubicBezTo>
                        <a:cubicBezTo>
                          <a:pt x="666" y="771"/>
                          <a:pt x="666" y="771"/>
                          <a:pt x="666" y="771"/>
                        </a:cubicBezTo>
                        <a:cubicBezTo>
                          <a:pt x="666" y="775"/>
                          <a:pt x="666" y="775"/>
                          <a:pt x="666" y="775"/>
                        </a:cubicBezTo>
                        <a:cubicBezTo>
                          <a:pt x="664" y="779"/>
                          <a:pt x="664" y="779"/>
                          <a:pt x="664" y="779"/>
                        </a:cubicBezTo>
                        <a:cubicBezTo>
                          <a:pt x="662" y="781"/>
                          <a:pt x="662" y="781"/>
                          <a:pt x="662" y="781"/>
                        </a:cubicBezTo>
                        <a:cubicBezTo>
                          <a:pt x="661" y="786"/>
                          <a:pt x="661" y="786"/>
                          <a:pt x="661" y="786"/>
                        </a:cubicBezTo>
                        <a:cubicBezTo>
                          <a:pt x="661" y="803"/>
                          <a:pt x="661" y="803"/>
                          <a:pt x="661" y="803"/>
                        </a:cubicBezTo>
                        <a:cubicBezTo>
                          <a:pt x="661" y="807"/>
                          <a:pt x="661" y="807"/>
                          <a:pt x="661" y="807"/>
                        </a:cubicBezTo>
                        <a:cubicBezTo>
                          <a:pt x="664" y="816"/>
                          <a:pt x="664" y="816"/>
                          <a:pt x="664" y="816"/>
                        </a:cubicBezTo>
                        <a:cubicBezTo>
                          <a:pt x="664" y="818"/>
                          <a:pt x="664" y="818"/>
                          <a:pt x="664" y="818"/>
                        </a:cubicBezTo>
                        <a:cubicBezTo>
                          <a:pt x="663" y="824"/>
                          <a:pt x="663" y="824"/>
                          <a:pt x="663" y="824"/>
                        </a:cubicBezTo>
                        <a:cubicBezTo>
                          <a:pt x="664" y="826"/>
                          <a:pt x="664" y="826"/>
                          <a:pt x="664" y="826"/>
                        </a:cubicBezTo>
                        <a:cubicBezTo>
                          <a:pt x="665" y="828"/>
                          <a:pt x="665" y="828"/>
                          <a:pt x="665" y="828"/>
                        </a:cubicBezTo>
                        <a:cubicBezTo>
                          <a:pt x="667" y="829"/>
                          <a:pt x="667" y="829"/>
                          <a:pt x="667" y="829"/>
                        </a:cubicBezTo>
                        <a:cubicBezTo>
                          <a:pt x="669" y="830"/>
                          <a:pt x="669" y="830"/>
                          <a:pt x="669" y="830"/>
                        </a:cubicBezTo>
                        <a:cubicBezTo>
                          <a:pt x="671" y="831"/>
                          <a:pt x="671" y="831"/>
                          <a:pt x="671" y="831"/>
                        </a:cubicBezTo>
                        <a:cubicBezTo>
                          <a:pt x="684" y="845"/>
                          <a:pt x="684" y="845"/>
                          <a:pt x="684" y="845"/>
                        </a:cubicBezTo>
                        <a:cubicBezTo>
                          <a:pt x="687" y="846"/>
                          <a:pt x="687" y="846"/>
                          <a:pt x="687" y="846"/>
                        </a:cubicBezTo>
                        <a:cubicBezTo>
                          <a:pt x="688" y="851"/>
                          <a:pt x="688" y="851"/>
                          <a:pt x="688" y="851"/>
                        </a:cubicBezTo>
                        <a:cubicBezTo>
                          <a:pt x="692" y="859"/>
                          <a:pt x="692" y="859"/>
                          <a:pt x="692" y="859"/>
                        </a:cubicBezTo>
                        <a:cubicBezTo>
                          <a:pt x="698" y="884"/>
                          <a:pt x="698" y="884"/>
                          <a:pt x="698" y="884"/>
                        </a:cubicBezTo>
                        <a:cubicBezTo>
                          <a:pt x="699" y="893"/>
                          <a:pt x="699" y="893"/>
                          <a:pt x="699" y="893"/>
                        </a:cubicBezTo>
                        <a:cubicBezTo>
                          <a:pt x="699" y="902"/>
                          <a:pt x="699" y="902"/>
                          <a:pt x="699" y="902"/>
                        </a:cubicBezTo>
                        <a:cubicBezTo>
                          <a:pt x="699" y="907"/>
                          <a:pt x="699" y="907"/>
                          <a:pt x="699" y="907"/>
                        </a:cubicBezTo>
                        <a:cubicBezTo>
                          <a:pt x="694" y="913"/>
                          <a:pt x="694" y="913"/>
                          <a:pt x="694" y="913"/>
                        </a:cubicBezTo>
                        <a:cubicBezTo>
                          <a:pt x="693" y="917"/>
                          <a:pt x="693" y="917"/>
                          <a:pt x="693" y="917"/>
                        </a:cubicBezTo>
                        <a:cubicBezTo>
                          <a:pt x="691" y="936"/>
                          <a:pt x="691" y="936"/>
                          <a:pt x="691" y="936"/>
                        </a:cubicBezTo>
                        <a:cubicBezTo>
                          <a:pt x="691" y="937"/>
                          <a:pt x="691" y="937"/>
                          <a:pt x="691" y="937"/>
                        </a:cubicBezTo>
                        <a:cubicBezTo>
                          <a:pt x="690" y="940"/>
                          <a:pt x="690" y="940"/>
                          <a:pt x="690" y="940"/>
                        </a:cubicBezTo>
                        <a:cubicBezTo>
                          <a:pt x="689" y="941"/>
                          <a:pt x="689" y="941"/>
                          <a:pt x="689" y="941"/>
                        </a:cubicBezTo>
                        <a:cubicBezTo>
                          <a:pt x="686" y="940"/>
                          <a:pt x="686" y="940"/>
                          <a:pt x="686" y="940"/>
                        </a:cubicBezTo>
                        <a:cubicBezTo>
                          <a:pt x="682" y="938"/>
                          <a:pt x="682" y="938"/>
                          <a:pt x="682" y="938"/>
                        </a:cubicBezTo>
                        <a:cubicBezTo>
                          <a:pt x="680" y="937"/>
                          <a:pt x="680" y="937"/>
                          <a:pt x="680" y="937"/>
                        </a:cubicBezTo>
                        <a:cubicBezTo>
                          <a:pt x="677" y="938"/>
                          <a:pt x="677" y="938"/>
                          <a:pt x="677" y="938"/>
                        </a:cubicBezTo>
                        <a:cubicBezTo>
                          <a:pt x="675" y="941"/>
                          <a:pt x="675" y="941"/>
                          <a:pt x="675" y="941"/>
                        </a:cubicBezTo>
                        <a:cubicBezTo>
                          <a:pt x="676" y="945"/>
                          <a:pt x="676" y="945"/>
                          <a:pt x="676" y="945"/>
                        </a:cubicBezTo>
                        <a:cubicBezTo>
                          <a:pt x="678" y="949"/>
                          <a:pt x="678" y="949"/>
                          <a:pt x="678" y="949"/>
                        </a:cubicBezTo>
                        <a:cubicBezTo>
                          <a:pt x="680" y="949"/>
                          <a:pt x="680" y="949"/>
                          <a:pt x="680" y="949"/>
                        </a:cubicBezTo>
                        <a:cubicBezTo>
                          <a:pt x="682" y="951"/>
                          <a:pt x="682" y="951"/>
                          <a:pt x="682" y="951"/>
                        </a:cubicBezTo>
                        <a:cubicBezTo>
                          <a:pt x="690" y="951"/>
                          <a:pt x="690" y="951"/>
                          <a:pt x="690" y="951"/>
                        </a:cubicBezTo>
                        <a:cubicBezTo>
                          <a:pt x="692" y="953"/>
                          <a:pt x="692" y="953"/>
                          <a:pt x="692" y="953"/>
                        </a:cubicBezTo>
                        <a:cubicBezTo>
                          <a:pt x="693" y="954"/>
                          <a:pt x="693" y="954"/>
                          <a:pt x="693" y="954"/>
                        </a:cubicBezTo>
                        <a:cubicBezTo>
                          <a:pt x="695" y="960"/>
                          <a:pt x="695" y="960"/>
                          <a:pt x="695" y="960"/>
                        </a:cubicBezTo>
                        <a:cubicBezTo>
                          <a:pt x="697" y="963"/>
                          <a:pt x="697" y="963"/>
                          <a:pt x="697" y="963"/>
                        </a:cubicBezTo>
                        <a:cubicBezTo>
                          <a:pt x="698" y="967"/>
                          <a:pt x="698" y="967"/>
                          <a:pt x="698" y="967"/>
                        </a:cubicBezTo>
                        <a:cubicBezTo>
                          <a:pt x="698" y="972"/>
                          <a:pt x="698" y="972"/>
                          <a:pt x="698" y="972"/>
                        </a:cubicBezTo>
                        <a:cubicBezTo>
                          <a:pt x="699" y="975"/>
                          <a:pt x="699" y="975"/>
                          <a:pt x="699" y="975"/>
                        </a:cubicBezTo>
                        <a:cubicBezTo>
                          <a:pt x="700" y="978"/>
                          <a:pt x="700" y="978"/>
                          <a:pt x="700" y="978"/>
                        </a:cubicBezTo>
                        <a:cubicBezTo>
                          <a:pt x="703" y="980"/>
                          <a:pt x="703" y="980"/>
                          <a:pt x="703" y="980"/>
                        </a:cubicBezTo>
                        <a:cubicBezTo>
                          <a:pt x="705" y="984"/>
                          <a:pt x="705" y="984"/>
                          <a:pt x="705" y="984"/>
                        </a:cubicBezTo>
                        <a:cubicBezTo>
                          <a:pt x="705" y="987"/>
                          <a:pt x="705" y="987"/>
                          <a:pt x="705" y="987"/>
                        </a:cubicBezTo>
                        <a:cubicBezTo>
                          <a:pt x="703" y="990"/>
                          <a:pt x="703" y="990"/>
                          <a:pt x="703" y="990"/>
                        </a:cubicBezTo>
                        <a:cubicBezTo>
                          <a:pt x="700" y="992"/>
                          <a:pt x="700" y="992"/>
                          <a:pt x="700" y="992"/>
                        </a:cubicBezTo>
                        <a:cubicBezTo>
                          <a:pt x="697" y="994"/>
                          <a:pt x="697" y="994"/>
                          <a:pt x="697" y="994"/>
                        </a:cubicBezTo>
                        <a:cubicBezTo>
                          <a:pt x="696" y="997"/>
                          <a:pt x="696" y="997"/>
                          <a:pt x="696" y="997"/>
                        </a:cubicBezTo>
                        <a:cubicBezTo>
                          <a:pt x="697" y="999"/>
                          <a:pt x="697" y="999"/>
                          <a:pt x="697" y="999"/>
                        </a:cubicBezTo>
                        <a:cubicBezTo>
                          <a:pt x="700" y="1000"/>
                          <a:pt x="700" y="1000"/>
                          <a:pt x="700" y="1000"/>
                        </a:cubicBezTo>
                        <a:cubicBezTo>
                          <a:pt x="702" y="1000"/>
                          <a:pt x="702" y="1000"/>
                          <a:pt x="702" y="1000"/>
                        </a:cubicBezTo>
                        <a:cubicBezTo>
                          <a:pt x="706" y="1002"/>
                          <a:pt x="706" y="1002"/>
                          <a:pt x="706" y="1002"/>
                        </a:cubicBezTo>
                        <a:cubicBezTo>
                          <a:pt x="704" y="1009"/>
                          <a:pt x="704" y="1009"/>
                          <a:pt x="704" y="1009"/>
                        </a:cubicBezTo>
                        <a:cubicBezTo>
                          <a:pt x="702" y="1011"/>
                          <a:pt x="702" y="1011"/>
                          <a:pt x="702" y="1011"/>
                        </a:cubicBezTo>
                        <a:cubicBezTo>
                          <a:pt x="698" y="1014"/>
                          <a:pt x="698" y="1014"/>
                          <a:pt x="698" y="1014"/>
                        </a:cubicBezTo>
                        <a:cubicBezTo>
                          <a:pt x="694" y="1016"/>
                          <a:pt x="694" y="1016"/>
                          <a:pt x="694" y="1016"/>
                        </a:cubicBezTo>
                        <a:cubicBezTo>
                          <a:pt x="689" y="1018"/>
                          <a:pt x="689" y="1018"/>
                          <a:pt x="689" y="1018"/>
                        </a:cubicBezTo>
                        <a:cubicBezTo>
                          <a:pt x="684" y="1018"/>
                          <a:pt x="684" y="1018"/>
                          <a:pt x="684" y="1018"/>
                        </a:cubicBezTo>
                        <a:cubicBezTo>
                          <a:pt x="680" y="1017"/>
                          <a:pt x="680" y="1017"/>
                          <a:pt x="680" y="1017"/>
                        </a:cubicBezTo>
                        <a:cubicBezTo>
                          <a:pt x="676" y="1015"/>
                          <a:pt x="676" y="1015"/>
                          <a:pt x="676" y="1015"/>
                        </a:cubicBezTo>
                        <a:cubicBezTo>
                          <a:pt x="673" y="1013"/>
                          <a:pt x="673" y="1013"/>
                          <a:pt x="673" y="1013"/>
                        </a:cubicBezTo>
                        <a:cubicBezTo>
                          <a:pt x="670" y="1011"/>
                          <a:pt x="670" y="1011"/>
                          <a:pt x="670" y="1011"/>
                        </a:cubicBezTo>
                        <a:cubicBezTo>
                          <a:pt x="666" y="1010"/>
                          <a:pt x="666" y="1010"/>
                          <a:pt x="666" y="1010"/>
                        </a:cubicBezTo>
                        <a:cubicBezTo>
                          <a:pt x="661" y="1010"/>
                          <a:pt x="661" y="1010"/>
                          <a:pt x="661" y="1010"/>
                        </a:cubicBezTo>
                        <a:cubicBezTo>
                          <a:pt x="657" y="1010"/>
                          <a:pt x="657" y="1010"/>
                          <a:pt x="657" y="1010"/>
                        </a:cubicBezTo>
                        <a:cubicBezTo>
                          <a:pt x="655" y="1013"/>
                          <a:pt x="655" y="1013"/>
                          <a:pt x="655" y="1013"/>
                        </a:cubicBezTo>
                        <a:cubicBezTo>
                          <a:pt x="656" y="1015"/>
                          <a:pt x="656" y="1015"/>
                          <a:pt x="656" y="1015"/>
                        </a:cubicBezTo>
                        <a:cubicBezTo>
                          <a:pt x="658" y="1017"/>
                          <a:pt x="658" y="1017"/>
                          <a:pt x="658" y="1017"/>
                        </a:cubicBezTo>
                        <a:cubicBezTo>
                          <a:pt x="662" y="1018"/>
                          <a:pt x="662" y="1018"/>
                          <a:pt x="662" y="1018"/>
                        </a:cubicBezTo>
                        <a:cubicBezTo>
                          <a:pt x="666" y="1019"/>
                          <a:pt x="666" y="1019"/>
                          <a:pt x="666" y="1019"/>
                        </a:cubicBezTo>
                        <a:cubicBezTo>
                          <a:pt x="668" y="1022"/>
                          <a:pt x="668" y="1022"/>
                          <a:pt x="668" y="1022"/>
                        </a:cubicBezTo>
                        <a:cubicBezTo>
                          <a:pt x="669" y="1024"/>
                          <a:pt x="669" y="1024"/>
                          <a:pt x="669" y="1024"/>
                        </a:cubicBezTo>
                        <a:cubicBezTo>
                          <a:pt x="668" y="1035"/>
                          <a:pt x="668" y="1035"/>
                          <a:pt x="668" y="1035"/>
                        </a:cubicBezTo>
                        <a:cubicBezTo>
                          <a:pt x="668" y="1037"/>
                          <a:pt x="668" y="1037"/>
                          <a:pt x="668" y="1037"/>
                        </a:cubicBezTo>
                        <a:cubicBezTo>
                          <a:pt x="671" y="1042"/>
                          <a:pt x="671" y="1042"/>
                          <a:pt x="671" y="1042"/>
                        </a:cubicBezTo>
                        <a:cubicBezTo>
                          <a:pt x="672" y="1044"/>
                          <a:pt x="672" y="1044"/>
                          <a:pt x="672" y="1044"/>
                        </a:cubicBezTo>
                        <a:cubicBezTo>
                          <a:pt x="672" y="1047"/>
                          <a:pt x="672" y="1047"/>
                          <a:pt x="672" y="1047"/>
                        </a:cubicBezTo>
                        <a:cubicBezTo>
                          <a:pt x="671" y="1049"/>
                          <a:pt x="671" y="1049"/>
                          <a:pt x="671" y="1049"/>
                        </a:cubicBezTo>
                        <a:cubicBezTo>
                          <a:pt x="670" y="1052"/>
                          <a:pt x="670" y="1052"/>
                          <a:pt x="670" y="1052"/>
                        </a:cubicBezTo>
                        <a:cubicBezTo>
                          <a:pt x="668" y="1055"/>
                          <a:pt x="668" y="1055"/>
                          <a:pt x="668" y="1055"/>
                        </a:cubicBezTo>
                        <a:cubicBezTo>
                          <a:pt x="665" y="1057"/>
                          <a:pt x="665" y="1057"/>
                          <a:pt x="665" y="1057"/>
                        </a:cubicBezTo>
                        <a:cubicBezTo>
                          <a:pt x="664" y="1060"/>
                          <a:pt x="664" y="1060"/>
                          <a:pt x="664" y="1060"/>
                        </a:cubicBezTo>
                        <a:cubicBezTo>
                          <a:pt x="663" y="1063"/>
                          <a:pt x="663" y="1063"/>
                          <a:pt x="663" y="1063"/>
                        </a:cubicBezTo>
                        <a:cubicBezTo>
                          <a:pt x="665" y="1067"/>
                          <a:pt x="665" y="1067"/>
                          <a:pt x="665" y="1067"/>
                        </a:cubicBezTo>
                        <a:cubicBezTo>
                          <a:pt x="665" y="1071"/>
                          <a:pt x="665" y="1071"/>
                          <a:pt x="665" y="1071"/>
                        </a:cubicBezTo>
                        <a:cubicBezTo>
                          <a:pt x="664" y="1077"/>
                          <a:pt x="664" y="1077"/>
                          <a:pt x="664" y="1077"/>
                        </a:cubicBezTo>
                        <a:cubicBezTo>
                          <a:pt x="645" y="1109"/>
                          <a:pt x="645" y="1109"/>
                          <a:pt x="645" y="1109"/>
                        </a:cubicBezTo>
                        <a:cubicBezTo>
                          <a:pt x="641" y="1115"/>
                          <a:pt x="641" y="1115"/>
                          <a:pt x="641" y="1115"/>
                        </a:cubicBezTo>
                        <a:cubicBezTo>
                          <a:pt x="631" y="1122"/>
                          <a:pt x="631" y="1122"/>
                          <a:pt x="631" y="1122"/>
                        </a:cubicBezTo>
                        <a:cubicBezTo>
                          <a:pt x="622" y="1129"/>
                          <a:pt x="622" y="1129"/>
                          <a:pt x="622" y="1129"/>
                        </a:cubicBezTo>
                        <a:cubicBezTo>
                          <a:pt x="626" y="1138"/>
                          <a:pt x="626" y="1138"/>
                          <a:pt x="626" y="1138"/>
                        </a:cubicBezTo>
                        <a:cubicBezTo>
                          <a:pt x="618" y="1141"/>
                          <a:pt x="618" y="1141"/>
                          <a:pt x="618" y="1141"/>
                        </a:cubicBezTo>
                        <a:cubicBezTo>
                          <a:pt x="616" y="1144"/>
                          <a:pt x="616" y="1144"/>
                          <a:pt x="616" y="1144"/>
                        </a:cubicBezTo>
                        <a:cubicBezTo>
                          <a:pt x="615" y="1148"/>
                          <a:pt x="615" y="1148"/>
                          <a:pt x="615" y="1148"/>
                        </a:cubicBezTo>
                        <a:cubicBezTo>
                          <a:pt x="616" y="1152"/>
                          <a:pt x="616" y="1152"/>
                          <a:pt x="616" y="1152"/>
                        </a:cubicBezTo>
                        <a:cubicBezTo>
                          <a:pt x="616" y="1155"/>
                          <a:pt x="616" y="1155"/>
                          <a:pt x="616" y="1155"/>
                        </a:cubicBezTo>
                        <a:cubicBezTo>
                          <a:pt x="616" y="1158"/>
                          <a:pt x="616" y="1158"/>
                          <a:pt x="616" y="1158"/>
                        </a:cubicBezTo>
                        <a:cubicBezTo>
                          <a:pt x="618" y="1160"/>
                          <a:pt x="618" y="1160"/>
                          <a:pt x="618" y="1160"/>
                        </a:cubicBezTo>
                        <a:cubicBezTo>
                          <a:pt x="620" y="1159"/>
                          <a:pt x="620" y="1159"/>
                          <a:pt x="620" y="1159"/>
                        </a:cubicBezTo>
                        <a:cubicBezTo>
                          <a:pt x="622" y="1158"/>
                          <a:pt x="622" y="1158"/>
                          <a:pt x="622" y="1158"/>
                        </a:cubicBezTo>
                        <a:cubicBezTo>
                          <a:pt x="624" y="1158"/>
                          <a:pt x="624" y="1158"/>
                          <a:pt x="624" y="1158"/>
                        </a:cubicBezTo>
                        <a:cubicBezTo>
                          <a:pt x="626" y="1160"/>
                          <a:pt x="626" y="1160"/>
                          <a:pt x="626" y="1160"/>
                        </a:cubicBezTo>
                        <a:cubicBezTo>
                          <a:pt x="629" y="1166"/>
                          <a:pt x="629" y="1166"/>
                          <a:pt x="629" y="1166"/>
                        </a:cubicBezTo>
                        <a:cubicBezTo>
                          <a:pt x="629" y="1171"/>
                          <a:pt x="629" y="1171"/>
                          <a:pt x="629" y="1171"/>
                        </a:cubicBezTo>
                        <a:cubicBezTo>
                          <a:pt x="625" y="1174"/>
                          <a:pt x="625" y="1174"/>
                          <a:pt x="625" y="1174"/>
                        </a:cubicBezTo>
                        <a:cubicBezTo>
                          <a:pt x="620" y="1174"/>
                          <a:pt x="620" y="1174"/>
                          <a:pt x="620" y="1174"/>
                        </a:cubicBezTo>
                        <a:cubicBezTo>
                          <a:pt x="610" y="1173"/>
                          <a:pt x="610" y="1173"/>
                          <a:pt x="610" y="1173"/>
                        </a:cubicBezTo>
                        <a:cubicBezTo>
                          <a:pt x="605" y="1175"/>
                          <a:pt x="605" y="1175"/>
                          <a:pt x="605" y="1175"/>
                        </a:cubicBezTo>
                        <a:cubicBezTo>
                          <a:pt x="604" y="1177"/>
                          <a:pt x="604" y="1177"/>
                          <a:pt x="604" y="1177"/>
                        </a:cubicBezTo>
                        <a:cubicBezTo>
                          <a:pt x="603" y="1186"/>
                          <a:pt x="603" y="1186"/>
                          <a:pt x="603" y="1186"/>
                        </a:cubicBezTo>
                        <a:cubicBezTo>
                          <a:pt x="602" y="1190"/>
                          <a:pt x="602" y="1190"/>
                          <a:pt x="602" y="1190"/>
                        </a:cubicBezTo>
                        <a:cubicBezTo>
                          <a:pt x="598" y="1197"/>
                          <a:pt x="598" y="1197"/>
                          <a:pt x="598" y="1197"/>
                        </a:cubicBezTo>
                        <a:cubicBezTo>
                          <a:pt x="595" y="1199"/>
                          <a:pt x="595" y="1199"/>
                          <a:pt x="595" y="1199"/>
                        </a:cubicBezTo>
                        <a:cubicBezTo>
                          <a:pt x="592" y="1198"/>
                          <a:pt x="592" y="1198"/>
                          <a:pt x="592" y="1198"/>
                        </a:cubicBezTo>
                        <a:cubicBezTo>
                          <a:pt x="583" y="1192"/>
                          <a:pt x="583" y="1192"/>
                          <a:pt x="583" y="1192"/>
                        </a:cubicBezTo>
                        <a:cubicBezTo>
                          <a:pt x="579" y="1189"/>
                          <a:pt x="579" y="1189"/>
                          <a:pt x="579" y="1189"/>
                        </a:cubicBezTo>
                        <a:cubicBezTo>
                          <a:pt x="575" y="1189"/>
                          <a:pt x="575" y="1189"/>
                          <a:pt x="575" y="1189"/>
                        </a:cubicBezTo>
                        <a:cubicBezTo>
                          <a:pt x="573" y="1189"/>
                          <a:pt x="573" y="1189"/>
                          <a:pt x="573" y="1189"/>
                        </a:cubicBezTo>
                        <a:cubicBezTo>
                          <a:pt x="570" y="1192"/>
                          <a:pt x="570" y="1192"/>
                          <a:pt x="570" y="1192"/>
                        </a:cubicBezTo>
                        <a:cubicBezTo>
                          <a:pt x="569" y="1195"/>
                          <a:pt x="569" y="1195"/>
                          <a:pt x="569" y="1195"/>
                        </a:cubicBezTo>
                        <a:cubicBezTo>
                          <a:pt x="571" y="1204"/>
                          <a:pt x="571" y="1204"/>
                          <a:pt x="571" y="1204"/>
                        </a:cubicBezTo>
                        <a:cubicBezTo>
                          <a:pt x="570" y="1210"/>
                          <a:pt x="570" y="1210"/>
                          <a:pt x="570" y="1210"/>
                        </a:cubicBezTo>
                        <a:cubicBezTo>
                          <a:pt x="570" y="1220"/>
                          <a:pt x="570" y="1220"/>
                          <a:pt x="570" y="1220"/>
                        </a:cubicBezTo>
                        <a:cubicBezTo>
                          <a:pt x="570" y="1224"/>
                          <a:pt x="570" y="1224"/>
                          <a:pt x="570" y="1224"/>
                        </a:cubicBezTo>
                        <a:cubicBezTo>
                          <a:pt x="567" y="1226"/>
                          <a:pt x="567" y="1226"/>
                          <a:pt x="567" y="1226"/>
                        </a:cubicBezTo>
                        <a:cubicBezTo>
                          <a:pt x="564" y="1228"/>
                          <a:pt x="564" y="1228"/>
                          <a:pt x="564" y="1228"/>
                        </a:cubicBezTo>
                        <a:cubicBezTo>
                          <a:pt x="559" y="1234"/>
                          <a:pt x="559" y="1234"/>
                          <a:pt x="559" y="1234"/>
                        </a:cubicBezTo>
                        <a:cubicBezTo>
                          <a:pt x="555" y="1235"/>
                          <a:pt x="555" y="1235"/>
                          <a:pt x="555" y="1235"/>
                        </a:cubicBezTo>
                        <a:cubicBezTo>
                          <a:pt x="546" y="1232"/>
                          <a:pt x="546" y="1232"/>
                          <a:pt x="546" y="1232"/>
                        </a:cubicBezTo>
                        <a:cubicBezTo>
                          <a:pt x="538" y="1232"/>
                          <a:pt x="538" y="1232"/>
                          <a:pt x="538" y="1232"/>
                        </a:cubicBezTo>
                        <a:cubicBezTo>
                          <a:pt x="518" y="1240"/>
                          <a:pt x="518" y="1240"/>
                          <a:pt x="518" y="1240"/>
                        </a:cubicBezTo>
                        <a:cubicBezTo>
                          <a:pt x="516" y="1240"/>
                          <a:pt x="516" y="1240"/>
                          <a:pt x="516" y="1240"/>
                        </a:cubicBezTo>
                        <a:cubicBezTo>
                          <a:pt x="515" y="1238"/>
                          <a:pt x="515" y="1238"/>
                          <a:pt x="515" y="1238"/>
                        </a:cubicBezTo>
                        <a:cubicBezTo>
                          <a:pt x="514" y="1234"/>
                          <a:pt x="514" y="1234"/>
                          <a:pt x="514" y="1234"/>
                        </a:cubicBezTo>
                        <a:cubicBezTo>
                          <a:pt x="513" y="1230"/>
                          <a:pt x="513" y="1230"/>
                          <a:pt x="513" y="1230"/>
                        </a:cubicBezTo>
                        <a:cubicBezTo>
                          <a:pt x="513" y="1225"/>
                          <a:pt x="513" y="1225"/>
                          <a:pt x="513" y="1225"/>
                        </a:cubicBezTo>
                        <a:cubicBezTo>
                          <a:pt x="511" y="1222"/>
                          <a:pt x="511" y="1222"/>
                          <a:pt x="511" y="1222"/>
                        </a:cubicBezTo>
                        <a:cubicBezTo>
                          <a:pt x="508" y="1220"/>
                          <a:pt x="508" y="1220"/>
                          <a:pt x="508" y="1220"/>
                        </a:cubicBezTo>
                        <a:cubicBezTo>
                          <a:pt x="505" y="1220"/>
                          <a:pt x="505" y="1220"/>
                          <a:pt x="505" y="1220"/>
                        </a:cubicBezTo>
                        <a:cubicBezTo>
                          <a:pt x="489" y="1224"/>
                          <a:pt x="489" y="1224"/>
                          <a:pt x="489" y="1224"/>
                        </a:cubicBezTo>
                        <a:cubicBezTo>
                          <a:pt x="483" y="1226"/>
                          <a:pt x="483" y="1226"/>
                          <a:pt x="483" y="1226"/>
                        </a:cubicBezTo>
                        <a:cubicBezTo>
                          <a:pt x="480" y="1228"/>
                          <a:pt x="480" y="1228"/>
                          <a:pt x="480" y="1228"/>
                        </a:cubicBezTo>
                        <a:cubicBezTo>
                          <a:pt x="480" y="1231"/>
                          <a:pt x="480" y="1231"/>
                          <a:pt x="480" y="1231"/>
                        </a:cubicBezTo>
                        <a:cubicBezTo>
                          <a:pt x="481" y="1234"/>
                          <a:pt x="481" y="1234"/>
                          <a:pt x="481" y="1234"/>
                        </a:cubicBezTo>
                        <a:cubicBezTo>
                          <a:pt x="487" y="1239"/>
                          <a:pt x="487" y="1239"/>
                          <a:pt x="487" y="1239"/>
                        </a:cubicBezTo>
                        <a:cubicBezTo>
                          <a:pt x="489" y="1241"/>
                          <a:pt x="489" y="1241"/>
                          <a:pt x="489" y="1241"/>
                        </a:cubicBezTo>
                        <a:cubicBezTo>
                          <a:pt x="489" y="1243"/>
                          <a:pt x="489" y="1243"/>
                          <a:pt x="489" y="1243"/>
                        </a:cubicBezTo>
                        <a:cubicBezTo>
                          <a:pt x="489" y="1246"/>
                          <a:pt x="489" y="1246"/>
                          <a:pt x="489" y="1246"/>
                        </a:cubicBezTo>
                        <a:cubicBezTo>
                          <a:pt x="490" y="1248"/>
                          <a:pt x="490" y="1248"/>
                          <a:pt x="490" y="1248"/>
                        </a:cubicBezTo>
                        <a:cubicBezTo>
                          <a:pt x="497" y="1254"/>
                          <a:pt x="497" y="1254"/>
                          <a:pt x="497" y="1254"/>
                        </a:cubicBezTo>
                        <a:cubicBezTo>
                          <a:pt x="500" y="1258"/>
                          <a:pt x="500" y="1258"/>
                          <a:pt x="500" y="1258"/>
                        </a:cubicBezTo>
                        <a:cubicBezTo>
                          <a:pt x="500" y="1263"/>
                          <a:pt x="500" y="1263"/>
                          <a:pt x="500" y="1263"/>
                        </a:cubicBezTo>
                        <a:cubicBezTo>
                          <a:pt x="499" y="1268"/>
                          <a:pt x="499" y="1268"/>
                          <a:pt x="499" y="1268"/>
                        </a:cubicBezTo>
                        <a:cubicBezTo>
                          <a:pt x="497" y="1272"/>
                          <a:pt x="497" y="1272"/>
                          <a:pt x="497" y="1272"/>
                        </a:cubicBezTo>
                        <a:cubicBezTo>
                          <a:pt x="494" y="1275"/>
                          <a:pt x="494" y="1275"/>
                          <a:pt x="494" y="1275"/>
                        </a:cubicBezTo>
                        <a:cubicBezTo>
                          <a:pt x="490" y="1275"/>
                          <a:pt x="490" y="1275"/>
                          <a:pt x="490" y="1275"/>
                        </a:cubicBezTo>
                        <a:cubicBezTo>
                          <a:pt x="488" y="1276"/>
                          <a:pt x="488" y="1276"/>
                          <a:pt x="488" y="1276"/>
                        </a:cubicBezTo>
                        <a:cubicBezTo>
                          <a:pt x="487" y="1279"/>
                          <a:pt x="487" y="1279"/>
                          <a:pt x="487" y="1279"/>
                        </a:cubicBezTo>
                        <a:cubicBezTo>
                          <a:pt x="487" y="1287"/>
                          <a:pt x="487" y="1287"/>
                          <a:pt x="487" y="1287"/>
                        </a:cubicBezTo>
                        <a:cubicBezTo>
                          <a:pt x="487" y="1291"/>
                          <a:pt x="487" y="1291"/>
                          <a:pt x="487" y="1291"/>
                        </a:cubicBezTo>
                        <a:cubicBezTo>
                          <a:pt x="485" y="1296"/>
                          <a:pt x="485" y="1296"/>
                          <a:pt x="485" y="1296"/>
                        </a:cubicBezTo>
                        <a:cubicBezTo>
                          <a:pt x="482" y="1298"/>
                          <a:pt x="482" y="1298"/>
                          <a:pt x="482" y="1298"/>
                        </a:cubicBezTo>
                        <a:cubicBezTo>
                          <a:pt x="480" y="1298"/>
                          <a:pt x="480" y="1298"/>
                          <a:pt x="480" y="1298"/>
                        </a:cubicBezTo>
                        <a:cubicBezTo>
                          <a:pt x="476" y="1292"/>
                          <a:pt x="476" y="1292"/>
                          <a:pt x="476" y="1292"/>
                        </a:cubicBezTo>
                        <a:cubicBezTo>
                          <a:pt x="473" y="1290"/>
                          <a:pt x="473" y="1290"/>
                          <a:pt x="473" y="1290"/>
                        </a:cubicBezTo>
                        <a:cubicBezTo>
                          <a:pt x="470" y="1289"/>
                          <a:pt x="470" y="1289"/>
                          <a:pt x="470" y="1289"/>
                        </a:cubicBezTo>
                        <a:cubicBezTo>
                          <a:pt x="466" y="1288"/>
                          <a:pt x="466" y="1288"/>
                          <a:pt x="466" y="1288"/>
                        </a:cubicBezTo>
                        <a:cubicBezTo>
                          <a:pt x="459" y="1286"/>
                          <a:pt x="459" y="1286"/>
                          <a:pt x="459" y="1286"/>
                        </a:cubicBezTo>
                        <a:cubicBezTo>
                          <a:pt x="455" y="1285"/>
                          <a:pt x="455" y="1285"/>
                          <a:pt x="455" y="1285"/>
                        </a:cubicBezTo>
                        <a:cubicBezTo>
                          <a:pt x="452" y="1286"/>
                          <a:pt x="452" y="1286"/>
                          <a:pt x="452" y="1286"/>
                        </a:cubicBezTo>
                        <a:cubicBezTo>
                          <a:pt x="450" y="1288"/>
                          <a:pt x="450" y="1288"/>
                          <a:pt x="450" y="1288"/>
                        </a:cubicBezTo>
                        <a:cubicBezTo>
                          <a:pt x="449" y="1290"/>
                          <a:pt x="449" y="1290"/>
                          <a:pt x="449" y="1290"/>
                        </a:cubicBezTo>
                        <a:cubicBezTo>
                          <a:pt x="450" y="1293"/>
                          <a:pt x="450" y="1293"/>
                          <a:pt x="450" y="1293"/>
                        </a:cubicBezTo>
                        <a:cubicBezTo>
                          <a:pt x="452" y="1296"/>
                          <a:pt x="452" y="1296"/>
                          <a:pt x="452" y="1296"/>
                        </a:cubicBezTo>
                        <a:cubicBezTo>
                          <a:pt x="459" y="1301"/>
                          <a:pt x="459" y="1301"/>
                          <a:pt x="459" y="1301"/>
                        </a:cubicBezTo>
                        <a:cubicBezTo>
                          <a:pt x="460" y="1305"/>
                          <a:pt x="460" y="1305"/>
                          <a:pt x="460" y="1305"/>
                        </a:cubicBezTo>
                        <a:cubicBezTo>
                          <a:pt x="461" y="1306"/>
                          <a:pt x="461" y="1306"/>
                          <a:pt x="461" y="1306"/>
                        </a:cubicBezTo>
                        <a:cubicBezTo>
                          <a:pt x="460" y="1311"/>
                          <a:pt x="460" y="1311"/>
                          <a:pt x="460" y="1311"/>
                        </a:cubicBezTo>
                        <a:cubicBezTo>
                          <a:pt x="448" y="1314"/>
                          <a:pt x="448" y="1314"/>
                          <a:pt x="448" y="1314"/>
                        </a:cubicBezTo>
                        <a:cubicBezTo>
                          <a:pt x="430" y="1310"/>
                          <a:pt x="430" y="1310"/>
                          <a:pt x="430" y="1310"/>
                        </a:cubicBezTo>
                        <a:cubicBezTo>
                          <a:pt x="422" y="1306"/>
                          <a:pt x="422" y="1306"/>
                          <a:pt x="422" y="1306"/>
                        </a:cubicBezTo>
                        <a:cubicBezTo>
                          <a:pt x="415" y="1301"/>
                          <a:pt x="415" y="1301"/>
                          <a:pt x="415" y="1301"/>
                        </a:cubicBezTo>
                        <a:cubicBezTo>
                          <a:pt x="408" y="1293"/>
                          <a:pt x="408" y="1293"/>
                          <a:pt x="408" y="1293"/>
                        </a:cubicBezTo>
                        <a:cubicBezTo>
                          <a:pt x="406" y="1292"/>
                          <a:pt x="406" y="1292"/>
                          <a:pt x="406" y="1292"/>
                        </a:cubicBezTo>
                        <a:cubicBezTo>
                          <a:pt x="401" y="1292"/>
                          <a:pt x="401" y="1292"/>
                          <a:pt x="401" y="1292"/>
                        </a:cubicBezTo>
                        <a:cubicBezTo>
                          <a:pt x="396" y="1291"/>
                          <a:pt x="396" y="1291"/>
                          <a:pt x="396" y="1291"/>
                        </a:cubicBezTo>
                        <a:cubicBezTo>
                          <a:pt x="389" y="1288"/>
                          <a:pt x="389" y="1288"/>
                          <a:pt x="389" y="1288"/>
                        </a:cubicBezTo>
                        <a:cubicBezTo>
                          <a:pt x="371" y="1276"/>
                          <a:pt x="371" y="1276"/>
                          <a:pt x="371" y="1276"/>
                        </a:cubicBezTo>
                        <a:cubicBezTo>
                          <a:pt x="365" y="1274"/>
                          <a:pt x="365" y="1274"/>
                          <a:pt x="365" y="1274"/>
                        </a:cubicBezTo>
                        <a:cubicBezTo>
                          <a:pt x="360" y="1273"/>
                          <a:pt x="360" y="1273"/>
                          <a:pt x="360" y="1273"/>
                        </a:cubicBezTo>
                        <a:cubicBezTo>
                          <a:pt x="358" y="1275"/>
                          <a:pt x="358" y="1275"/>
                          <a:pt x="358" y="1275"/>
                        </a:cubicBezTo>
                        <a:cubicBezTo>
                          <a:pt x="357" y="1277"/>
                          <a:pt x="357" y="1277"/>
                          <a:pt x="357" y="1277"/>
                        </a:cubicBezTo>
                        <a:cubicBezTo>
                          <a:pt x="355" y="1280"/>
                          <a:pt x="355" y="1280"/>
                          <a:pt x="355" y="1280"/>
                        </a:cubicBezTo>
                        <a:cubicBezTo>
                          <a:pt x="354" y="1282"/>
                          <a:pt x="354" y="1282"/>
                          <a:pt x="354" y="1282"/>
                        </a:cubicBezTo>
                        <a:cubicBezTo>
                          <a:pt x="354" y="1285"/>
                          <a:pt x="354" y="1285"/>
                          <a:pt x="354" y="1285"/>
                        </a:cubicBezTo>
                        <a:cubicBezTo>
                          <a:pt x="353" y="1286"/>
                          <a:pt x="353" y="1286"/>
                          <a:pt x="353" y="1286"/>
                        </a:cubicBezTo>
                        <a:cubicBezTo>
                          <a:pt x="350" y="1290"/>
                          <a:pt x="350" y="1290"/>
                          <a:pt x="350" y="1290"/>
                        </a:cubicBezTo>
                        <a:cubicBezTo>
                          <a:pt x="344" y="1294"/>
                          <a:pt x="344" y="1294"/>
                          <a:pt x="344" y="1294"/>
                        </a:cubicBezTo>
                        <a:cubicBezTo>
                          <a:pt x="342" y="1297"/>
                          <a:pt x="342" y="1297"/>
                          <a:pt x="342" y="1297"/>
                        </a:cubicBezTo>
                        <a:cubicBezTo>
                          <a:pt x="339" y="1302"/>
                          <a:pt x="339" y="1302"/>
                          <a:pt x="339" y="1302"/>
                        </a:cubicBezTo>
                        <a:cubicBezTo>
                          <a:pt x="338" y="1308"/>
                          <a:pt x="338" y="1308"/>
                          <a:pt x="338" y="1308"/>
                        </a:cubicBezTo>
                        <a:cubicBezTo>
                          <a:pt x="338" y="1311"/>
                          <a:pt x="338" y="1311"/>
                          <a:pt x="338" y="1311"/>
                        </a:cubicBezTo>
                        <a:cubicBezTo>
                          <a:pt x="338" y="1313"/>
                          <a:pt x="338" y="1313"/>
                          <a:pt x="338" y="1313"/>
                        </a:cubicBezTo>
                        <a:cubicBezTo>
                          <a:pt x="340" y="1317"/>
                          <a:pt x="340" y="1317"/>
                          <a:pt x="340" y="1317"/>
                        </a:cubicBezTo>
                        <a:cubicBezTo>
                          <a:pt x="342" y="1324"/>
                          <a:pt x="342" y="1324"/>
                          <a:pt x="342" y="1324"/>
                        </a:cubicBezTo>
                        <a:cubicBezTo>
                          <a:pt x="341" y="1334"/>
                          <a:pt x="341" y="1334"/>
                          <a:pt x="341" y="1334"/>
                        </a:cubicBezTo>
                        <a:cubicBezTo>
                          <a:pt x="334" y="1343"/>
                          <a:pt x="334" y="1343"/>
                          <a:pt x="334" y="1343"/>
                        </a:cubicBezTo>
                        <a:cubicBezTo>
                          <a:pt x="322" y="1347"/>
                          <a:pt x="322" y="1347"/>
                          <a:pt x="322" y="1347"/>
                        </a:cubicBezTo>
                        <a:cubicBezTo>
                          <a:pt x="282" y="1353"/>
                          <a:pt x="282" y="1353"/>
                          <a:pt x="282" y="1353"/>
                        </a:cubicBezTo>
                        <a:cubicBezTo>
                          <a:pt x="260" y="1361"/>
                          <a:pt x="260" y="1361"/>
                          <a:pt x="260" y="1361"/>
                        </a:cubicBezTo>
                        <a:cubicBezTo>
                          <a:pt x="247" y="1368"/>
                          <a:pt x="247" y="1368"/>
                          <a:pt x="247" y="1368"/>
                        </a:cubicBezTo>
                        <a:cubicBezTo>
                          <a:pt x="217" y="1375"/>
                          <a:pt x="217" y="1375"/>
                          <a:pt x="217" y="1375"/>
                        </a:cubicBezTo>
                        <a:cubicBezTo>
                          <a:pt x="201" y="1383"/>
                          <a:pt x="201" y="1383"/>
                          <a:pt x="201" y="1383"/>
                        </a:cubicBezTo>
                        <a:cubicBezTo>
                          <a:pt x="190" y="1391"/>
                          <a:pt x="190" y="1391"/>
                          <a:pt x="190" y="1391"/>
                        </a:cubicBezTo>
                        <a:cubicBezTo>
                          <a:pt x="184" y="1396"/>
                          <a:pt x="184" y="1396"/>
                          <a:pt x="184" y="1396"/>
                        </a:cubicBezTo>
                        <a:cubicBezTo>
                          <a:pt x="180" y="1401"/>
                          <a:pt x="180" y="1401"/>
                          <a:pt x="180" y="1401"/>
                        </a:cubicBezTo>
                        <a:cubicBezTo>
                          <a:pt x="178" y="1406"/>
                          <a:pt x="178" y="1406"/>
                          <a:pt x="178" y="1406"/>
                        </a:cubicBezTo>
                        <a:cubicBezTo>
                          <a:pt x="177" y="1411"/>
                          <a:pt x="177" y="1411"/>
                          <a:pt x="177" y="1411"/>
                        </a:cubicBezTo>
                        <a:cubicBezTo>
                          <a:pt x="177" y="1415"/>
                          <a:pt x="177" y="1415"/>
                          <a:pt x="177" y="1415"/>
                        </a:cubicBezTo>
                        <a:cubicBezTo>
                          <a:pt x="177" y="1420"/>
                          <a:pt x="177" y="1420"/>
                          <a:pt x="177" y="1420"/>
                        </a:cubicBezTo>
                        <a:cubicBezTo>
                          <a:pt x="176" y="1424"/>
                          <a:pt x="176" y="1424"/>
                          <a:pt x="176" y="1424"/>
                        </a:cubicBezTo>
                        <a:cubicBezTo>
                          <a:pt x="174" y="1426"/>
                          <a:pt x="174" y="1426"/>
                          <a:pt x="174" y="1426"/>
                        </a:cubicBezTo>
                        <a:cubicBezTo>
                          <a:pt x="174" y="1427"/>
                          <a:pt x="174" y="1427"/>
                          <a:pt x="174" y="1427"/>
                        </a:cubicBezTo>
                        <a:cubicBezTo>
                          <a:pt x="173" y="1427"/>
                          <a:pt x="173" y="1427"/>
                          <a:pt x="173" y="1427"/>
                        </a:cubicBezTo>
                        <a:cubicBezTo>
                          <a:pt x="171" y="1429"/>
                          <a:pt x="171" y="1429"/>
                          <a:pt x="171" y="1429"/>
                        </a:cubicBezTo>
                        <a:cubicBezTo>
                          <a:pt x="168" y="1433"/>
                          <a:pt x="168" y="1433"/>
                          <a:pt x="168" y="1433"/>
                        </a:cubicBezTo>
                        <a:cubicBezTo>
                          <a:pt x="164" y="1435"/>
                          <a:pt x="164" y="1435"/>
                          <a:pt x="164" y="1435"/>
                        </a:cubicBezTo>
                        <a:cubicBezTo>
                          <a:pt x="154" y="1444"/>
                          <a:pt x="154" y="1444"/>
                          <a:pt x="154" y="1444"/>
                        </a:cubicBezTo>
                        <a:cubicBezTo>
                          <a:pt x="144" y="1448"/>
                          <a:pt x="144" y="1448"/>
                          <a:pt x="144" y="1448"/>
                        </a:cubicBezTo>
                        <a:cubicBezTo>
                          <a:pt x="139" y="1448"/>
                          <a:pt x="139" y="1448"/>
                          <a:pt x="139" y="1448"/>
                        </a:cubicBezTo>
                        <a:cubicBezTo>
                          <a:pt x="134" y="1446"/>
                          <a:pt x="134" y="1446"/>
                          <a:pt x="134" y="1446"/>
                        </a:cubicBezTo>
                        <a:cubicBezTo>
                          <a:pt x="131" y="1442"/>
                          <a:pt x="131" y="1442"/>
                          <a:pt x="131" y="1442"/>
                        </a:cubicBezTo>
                        <a:cubicBezTo>
                          <a:pt x="124" y="1437"/>
                          <a:pt x="124" y="1437"/>
                          <a:pt x="124" y="1437"/>
                        </a:cubicBezTo>
                        <a:cubicBezTo>
                          <a:pt x="115" y="1433"/>
                          <a:pt x="115" y="1433"/>
                          <a:pt x="115" y="1433"/>
                        </a:cubicBezTo>
                        <a:cubicBezTo>
                          <a:pt x="112" y="1432"/>
                          <a:pt x="112" y="1432"/>
                          <a:pt x="112" y="1432"/>
                        </a:cubicBezTo>
                        <a:cubicBezTo>
                          <a:pt x="107" y="1431"/>
                          <a:pt x="107" y="1431"/>
                          <a:pt x="107" y="1431"/>
                        </a:cubicBezTo>
                        <a:cubicBezTo>
                          <a:pt x="104" y="1430"/>
                          <a:pt x="104" y="1430"/>
                          <a:pt x="104" y="1430"/>
                        </a:cubicBezTo>
                        <a:cubicBezTo>
                          <a:pt x="103" y="1428"/>
                          <a:pt x="103" y="1428"/>
                          <a:pt x="103" y="1428"/>
                        </a:cubicBezTo>
                        <a:cubicBezTo>
                          <a:pt x="102" y="1427"/>
                          <a:pt x="102" y="1427"/>
                          <a:pt x="102" y="1427"/>
                        </a:cubicBezTo>
                        <a:cubicBezTo>
                          <a:pt x="102" y="1427"/>
                          <a:pt x="102" y="1427"/>
                          <a:pt x="102" y="1427"/>
                        </a:cubicBezTo>
                        <a:cubicBezTo>
                          <a:pt x="103" y="1422"/>
                          <a:pt x="103" y="1422"/>
                          <a:pt x="103" y="1422"/>
                        </a:cubicBezTo>
                        <a:cubicBezTo>
                          <a:pt x="107" y="1405"/>
                          <a:pt x="107" y="1405"/>
                          <a:pt x="107" y="1405"/>
                        </a:cubicBezTo>
                        <a:cubicBezTo>
                          <a:pt x="105" y="1398"/>
                          <a:pt x="105" y="1398"/>
                          <a:pt x="105" y="1398"/>
                        </a:cubicBezTo>
                        <a:cubicBezTo>
                          <a:pt x="94" y="1398"/>
                          <a:pt x="94" y="1398"/>
                          <a:pt x="94" y="1398"/>
                        </a:cubicBezTo>
                        <a:cubicBezTo>
                          <a:pt x="80" y="1389"/>
                          <a:pt x="80" y="1389"/>
                          <a:pt x="80" y="1389"/>
                        </a:cubicBezTo>
                        <a:cubicBezTo>
                          <a:pt x="74" y="1387"/>
                          <a:pt x="74" y="1387"/>
                          <a:pt x="74" y="1387"/>
                        </a:cubicBezTo>
                        <a:cubicBezTo>
                          <a:pt x="69" y="1387"/>
                          <a:pt x="69" y="1387"/>
                          <a:pt x="69" y="1387"/>
                        </a:cubicBezTo>
                        <a:cubicBezTo>
                          <a:pt x="66" y="1389"/>
                          <a:pt x="66" y="1389"/>
                          <a:pt x="66" y="1389"/>
                        </a:cubicBezTo>
                        <a:cubicBezTo>
                          <a:pt x="63" y="1392"/>
                          <a:pt x="63" y="1392"/>
                          <a:pt x="63" y="1392"/>
                        </a:cubicBezTo>
                        <a:cubicBezTo>
                          <a:pt x="61" y="1395"/>
                          <a:pt x="61" y="1395"/>
                          <a:pt x="61" y="1395"/>
                        </a:cubicBezTo>
                        <a:cubicBezTo>
                          <a:pt x="60" y="1398"/>
                          <a:pt x="60" y="1398"/>
                          <a:pt x="60" y="1398"/>
                        </a:cubicBezTo>
                        <a:cubicBezTo>
                          <a:pt x="61" y="1400"/>
                          <a:pt x="61" y="1400"/>
                          <a:pt x="61" y="1400"/>
                        </a:cubicBezTo>
                        <a:cubicBezTo>
                          <a:pt x="66" y="1413"/>
                          <a:pt x="66" y="1413"/>
                          <a:pt x="66" y="1413"/>
                        </a:cubicBezTo>
                        <a:cubicBezTo>
                          <a:pt x="66" y="1416"/>
                          <a:pt x="66" y="1416"/>
                          <a:pt x="66" y="1416"/>
                        </a:cubicBezTo>
                        <a:cubicBezTo>
                          <a:pt x="64" y="1420"/>
                          <a:pt x="64" y="1420"/>
                          <a:pt x="64" y="1420"/>
                        </a:cubicBezTo>
                        <a:cubicBezTo>
                          <a:pt x="63" y="1422"/>
                          <a:pt x="63" y="1422"/>
                          <a:pt x="63" y="1422"/>
                        </a:cubicBezTo>
                        <a:cubicBezTo>
                          <a:pt x="60" y="1423"/>
                          <a:pt x="60" y="1423"/>
                          <a:pt x="60" y="1423"/>
                        </a:cubicBezTo>
                        <a:cubicBezTo>
                          <a:pt x="41" y="1426"/>
                          <a:pt x="41" y="1426"/>
                          <a:pt x="41" y="1426"/>
                        </a:cubicBezTo>
                        <a:cubicBezTo>
                          <a:pt x="33" y="1426"/>
                          <a:pt x="33" y="1426"/>
                          <a:pt x="33" y="1426"/>
                        </a:cubicBezTo>
                        <a:cubicBezTo>
                          <a:pt x="28" y="1426"/>
                          <a:pt x="28" y="1426"/>
                          <a:pt x="28" y="1426"/>
                        </a:cubicBezTo>
                        <a:cubicBezTo>
                          <a:pt x="9" y="1430"/>
                          <a:pt x="9" y="1430"/>
                          <a:pt x="9" y="1430"/>
                        </a:cubicBezTo>
                        <a:cubicBezTo>
                          <a:pt x="2" y="1434"/>
                          <a:pt x="2" y="1434"/>
                          <a:pt x="2" y="1434"/>
                        </a:cubicBezTo>
                        <a:cubicBezTo>
                          <a:pt x="1" y="1435"/>
                          <a:pt x="1" y="1435"/>
                          <a:pt x="1" y="1435"/>
                        </a:cubicBezTo>
                        <a:cubicBezTo>
                          <a:pt x="0" y="1438"/>
                          <a:pt x="0" y="1438"/>
                          <a:pt x="0" y="1438"/>
                        </a:cubicBezTo>
                        <a:cubicBezTo>
                          <a:pt x="0" y="1444"/>
                          <a:pt x="0" y="1444"/>
                          <a:pt x="0" y="1444"/>
                        </a:cubicBezTo>
                        <a:cubicBezTo>
                          <a:pt x="3" y="1446"/>
                          <a:pt x="3" y="1446"/>
                          <a:pt x="3" y="1446"/>
                        </a:cubicBezTo>
                        <a:cubicBezTo>
                          <a:pt x="5" y="1449"/>
                          <a:pt x="5" y="1449"/>
                          <a:pt x="5" y="1449"/>
                        </a:cubicBezTo>
                        <a:cubicBezTo>
                          <a:pt x="7" y="1453"/>
                          <a:pt x="7" y="1453"/>
                          <a:pt x="7" y="1453"/>
                        </a:cubicBezTo>
                        <a:cubicBezTo>
                          <a:pt x="9" y="1454"/>
                          <a:pt x="9" y="1454"/>
                          <a:pt x="9" y="1454"/>
                        </a:cubicBezTo>
                        <a:cubicBezTo>
                          <a:pt x="19" y="1454"/>
                          <a:pt x="19" y="1454"/>
                          <a:pt x="19" y="1454"/>
                        </a:cubicBezTo>
                        <a:cubicBezTo>
                          <a:pt x="21" y="1454"/>
                          <a:pt x="21" y="1454"/>
                          <a:pt x="21" y="1454"/>
                        </a:cubicBezTo>
                        <a:cubicBezTo>
                          <a:pt x="25" y="1458"/>
                          <a:pt x="25" y="1458"/>
                          <a:pt x="25" y="1458"/>
                        </a:cubicBezTo>
                        <a:cubicBezTo>
                          <a:pt x="25" y="1460"/>
                          <a:pt x="25" y="1460"/>
                          <a:pt x="25" y="1460"/>
                        </a:cubicBezTo>
                        <a:cubicBezTo>
                          <a:pt x="23" y="1463"/>
                          <a:pt x="23" y="1463"/>
                          <a:pt x="23" y="1463"/>
                        </a:cubicBezTo>
                        <a:cubicBezTo>
                          <a:pt x="21" y="1467"/>
                          <a:pt x="21" y="1467"/>
                          <a:pt x="21" y="1467"/>
                        </a:cubicBezTo>
                        <a:cubicBezTo>
                          <a:pt x="21" y="1476"/>
                          <a:pt x="21" y="1476"/>
                          <a:pt x="21" y="1476"/>
                        </a:cubicBezTo>
                        <a:cubicBezTo>
                          <a:pt x="20" y="1481"/>
                          <a:pt x="20" y="1481"/>
                          <a:pt x="20" y="1481"/>
                        </a:cubicBezTo>
                        <a:cubicBezTo>
                          <a:pt x="18" y="1484"/>
                          <a:pt x="18" y="1484"/>
                          <a:pt x="18" y="1484"/>
                        </a:cubicBezTo>
                        <a:cubicBezTo>
                          <a:pt x="12" y="1490"/>
                          <a:pt x="12" y="1490"/>
                          <a:pt x="12" y="1490"/>
                        </a:cubicBezTo>
                        <a:cubicBezTo>
                          <a:pt x="7" y="1499"/>
                          <a:pt x="7" y="1499"/>
                          <a:pt x="7" y="1499"/>
                        </a:cubicBezTo>
                        <a:cubicBezTo>
                          <a:pt x="4" y="1507"/>
                          <a:pt x="4" y="1507"/>
                          <a:pt x="4" y="1507"/>
                        </a:cubicBezTo>
                        <a:cubicBezTo>
                          <a:pt x="2" y="1516"/>
                          <a:pt x="2" y="1516"/>
                          <a:pt x="2" y="1516"/>
                        </a:cubicBezTo>
                        <a:cubicBezTo>
                          <a:pt x="6" y="1523"/>
                          <a:pt x="6" y="1523"/>
                          <a:pt x="6" y="1523"/>
                        </a:cubicBezTo>
                        <a:cubicBezTo>
                          <a:pt x="17" y="1534"/>
                          <a:pt x="17" y="1534"/>
                          <a:pt x="17" y="1534"/>
                        </a:cubicBezTo>
                        <a:cubicBezTo>
                          <a:pt x="19" y="1543"/>
                          <a:pt x="19" y="1543"/>
                          <a:pt x="19" y="1543"/>
                        </a:cubicBezTo>
                        <a:cubicBezTo>
                          <a:pt x="20" y="1547"/>
                          <a:pt x="20" y="1547"/>
                          <a:pt x="20" y="1547"/>
                        </a:cubicBezTo>
                        <a:cubicBezTo>
                          <a:pt x="22" y="1551"/>
                          <a:pt x="22" y="1551"/>
                          <a:pt x="22" y="1551"/>
                        </a:cubicBezTo>
                        <a:cubicBezTo>
                          <a:pt x="23" y="1552"/>
                          <a:pt x="23" y="1552"/>
                          <a:pt x="23" y="1552"/>
                        </a:cubicBezTo>
                        <a:cubicBezTo>
                          <a:pt x="26" y="1551"/>
                          <a:pt x="26" y="1551"/>
                          <a:pt x="26" y="1551"/>
                        </a:cubicBezTo>
                        <a:cubicBezTo>
                          <a:pt x="41" y="1545"/>
                          <a:pt x="41" y="1545"/>
                          <a:pt x="41" y="1545"/>
                        </a:cubicBezTo>
                        <a:cubicBezTo>
                          <a:pt x="47" y="1546"/>
                          <a:pt x="47" y="1546"/>
                          <a:pt x="47" y="1546"/>
                        </a:cubicBezTo>
                        <a:cubicBezTo>
                          <a:pt x="55" y="1548"/>
                          <a:pt x="55" y="1548"/>
                          <a:pt x="55" y="1548"/>
                        </a:cubicBezTo>
                        <a:cubicBezTo>
                          <a:pt x="61" y="1551"/>
                          <a:pt x="61" y="1551"/>
                          <a:pt x="61" y="1551"/>
                        </a:cubicBezTo>
                        <a:cubicBezTo>
                          <a:pt x="68" y="1556"/>
                          <a:pt x="68" y="1556"/>
                          <a:pt x="68" y="1556"/>
                        </a:cubicBezTo>
                        <a:cubicBezTo>
                          <a:pt x="110" y="1602"/>
                          <a:pt x="110" y="1602"/>
                          <a:pt x="110" y="1602"/>
                        </a:cubicBezTo>
                        <a:cubicBezTo>
                          <a:pt x="117" y="1608"/>
                          <a:pt x="117" y="1608"/>
                          <a:pt x="117" y="1608"/>
                        </a:cubicBezTo>
                        <a:cubicBezTo>
                          <a:pt x="122" y="1610"/>
                          <a:pt x="122" y="1610"/>
                          <a:pt x="122" y="1610"/>
                        </a:cubicBezTo>
                        <a:cubicBezTo>
                          <a:pt x="127" y="1610"/>
                          <a:pt x="127" y="1610"/>
                          <a:pt x="127" y="1610"/>
                        </a:cubicBezTo>
                        <a:cubicBezTo>
                          <a:pt x="132" y="1607"/>
                          <a:pt x="132" y="1607"/>
                          <a:pt x="132" y="1607"/>
                        </a:cubicBezTo>
                        <a:cubicBezTo>
                          <a:pt x="135" y="1605"/>
                          <a:pt x="135" y="1605"/>
                          <a:pt x="135" y="1605"/>
                        </a:cubicBezTo>
                        <a:cubicBezTo>
                          <a:pt x="150" y="1605"/>
                          <a:pt x="150" y="1605"/>
                          <a:pt x="150" y="1605"/>
                        </a:cubicBezTo>
                        <a:cubicBezTo>
                          <a:pt x="168" y="1609"/>
                          <a:pt x="168" y="1609"/>
                          <a:pt x="168" y="1609"/>
                        </a:cubicBezTo>
                        <a:cubicBezTo>
                          <a:pt x="215" y="1611"/>
                          <a:pt x="215" y="1611"/>
                          <a:pt x="215" y="1611"/>
                        </a:cubicBezTo>
                        <a:cubicBezTo>
                          <a:pt x="218" y="1611"/>
                          <a:pt x="218" y="1611"/>
                          <a:pt x="218" y="1611"/>
                        </a:cubicBezTo>
                        <a:cubicBezTo>
                          <a:pt x="219" y="1612"/>
                          <a:pt x="219" y="1612"/>
                          <a:pt x="219" y="1612"/>
                        </a:cubicBezTo>
                        <a:cubicBezTo>
                          <a:pt x="219" y="1612"/>
                          <a:pt x="219" y="1612"/>
                          <a:pt x="219" y="1612"/>
                        </a:cubicBezTo>
                        <a:cubicBezTo>
                          <a:pt x="220" y="1612"/>
                          <a:pt x="220" y="1612"/>
                          <a:pt x="220" y="1612"/>
                        </a:cubicBezTo>
                        <a:cubicBezTo>
                          <a:pt x="221" y="1612"/>
                          <a:pt x="221" y="1612"/>
                          <a:pt x="221" y="1612"/>
                        </a:cubicBezTo>
                        <a:cubicBezTo>
                          <a:pt x="224" y="1614"/>
                          <a:pt x="224" y="1614"/>
                          <a:pt x="224" y="1614"/>
                        </a:cubicBezTo>
                        <a:cubicBezTo>
                          <a:pt x="230" y="1614"/>
                          <a:pt x="230" y="1614"/>
                          <a:pt x="230" y="1614"/>
                        </a:cubicBezTo>
                        <a:cubicBezTo>
                          <a:pt x="233" y="1615"/>
                          <a:pt x="233" y="1615"/>
                          <a:pt x="233" y="1615"/>
                        </a:cubicBezTo>
                        <a:cubicBezTo>
                          <a:pt x="235" y="1616"/>
                          <a:pt x="235" y="1616"/>
                          <a:pt x="235" y="1616"/>
                        </a:cubicBezTo>
                        <a:cubicBezTo>
                          <a:pt x="234" y="1618"/>
                          <a:pt x="234" y="1618"/>
                          <a:pt x="234" y="1618"/>
                        </a:cubicBezTo>
                        <a:cubicBezTo>
                          <a:pt x="232" y="1620"/>
                          <a:pt x="232" y="1620"/>
                          <a:pt x="232" y="1620"/>
                        </a:cubicBezTo>
                        <a:cubicBezTo>
                          <a:pt x="230" y="1621"/>
                          <a:pt x="230" y="1621"/>
                          <a:pt x="230" y="1621"/>
                        </a:cubicBezTo>
                        <a:cubicBezTo>
                          <a:pt x="226" y="1622"/>
                          <a:pt x="226" y="1622"/>
                          <a:pt x="226" y="1622"/>
                        </a:cubicBezTo>
                        <a:cubicBezTo>
                          <a:pt x="221" y="1622"/>
                          <a:pt x="221" y="1622"/>
                          <a:pt x="221" y="1622"/>
                        </a:cubicBezTo>
                        <a:cubicBezTo>
                          <a:pt x="216" y="1624"/>
                          <a:pt x="216" y="1624"/>
                          <a:pt x="216" y="1624"/>
                        </a:cubicBezTo>
                        <a:cubicBezTo>
                          <a:pt x="212" y="1626"/>
                          <a:pt x="212" y="1626"/>
                          <a:pt x="212" y="1626"/>
                        </a:cubicBezTo>
                        <a:cubicBezTo>
                          <a:pt x="203" y="1633"/>
                          <a:pt x="203" y="1633"/>
                          <a:pt x="203" y="1633"/>
                        </a:cubicBezTo>
                        <a:cubicBezTo>
                          <a:pt x="202" y="1636"/>
                          <a:pt x="202" y="1636"/>
                          <a:pt x="202" y="1636"/>
                        </a:cubicBezTo>
                        <a:cubicBezTo>
                          <a:pt x="202" y="1639"/>
                          <a:pt x="202" y="1639"/>
                          <a:pt x="202" y="1639"/>
                        </a:cubicBezTo>
                        <a:cubicBezTo>
                          <a:pt x="202" y="1644"/>
                          <a:pt x="202" y="1644"/>
                          <a:pt x="202" y="1644"/>
                        </a:cubicBezTo>
                        <a:cubicBezTo>
                          <a:pt x="203" y="1647"/>
                          <a:pt x="203" y="1647"/>
                          <a:pt x="203" y="1647"/>
                        </a:cubicBezTo>
                        <a:cubicBezTo>
                          <a:pt x="202" y="1651"/>
                          <a:pt x="202" y="1651"/>
                          <a:pt x="202" y="1651"/>
                        </a:cubicBezTo>
                        <a:cubicBezTo>
                          <a:pt x="199" y="1659"/>
                          <a:pt x="199" y="1659"/>
                          <a:pt x="199" y="1659"/>
                        </a:cubicBezTo>
                        <a:cubicBezTo>
                          <a:pt x="198" y="1663"/>
                          <a:pt x="198" y="1663"/>
                          <a:pt x="198" y="1663"/>
                        </a:cubicBezTo>
                        <a:cubicBezTo>
                          <a:pt x="198" y="1672"/>
                          <a:pt x="198" y="1672"/>
                          <a:pt x="198" y="1672"/>
                        </a:cubicBezTo>
                        <a:cubicBezTo>
                          <a:pt x="197" y="1682"/>
                          <a:pt x="197" y="1682"/>
                          <a:pt x="197" y="1682"/>
                        </a:cubicBezTo>
                        <a:cubicBezTo>
                          <a:pt x="196" y="1686"/>
                          <a:pt x="196" y="1686"/>
                          <a:pt x="196" y="1686"/>
                        </a:cubicBezTo>
                        <a:cubicBezTo>
                          <a:pt x="197" y="1692"/>
                          <a:pt x="197" y="1692"/>
                          <a:pt x="197" y="1692"/>
                        </a:cubicBezTo>
                        <a:cubicBezTo>
                          <a:pt x="216" y="1706"/>
                          <a:pt x="216" y="1706"/>
                          <a:pt x="216" y="1706"/>
                        </a:cubicBezTo>
                        <a:cubicBezTo>
                          <a:pt x="222" y="1707"/>
                          <a:pt x="222" y="1707"/>
                          <a:pt x="222" y="1707"/>
                        </a:cubicBezTo>
                        <a:cubicBezTo>
                          <a:pt x="226" y="1708"/>
                          <a:pt x="226" y="1708"/>
                          <a:pt x="226" y="1708"/>
                        </a:cubicBezTo>
                        <a:cubicBezTo>
                          <a:pt x="229" y="1707"/>
                          <a:pt x="229" y="1707"/>
                          <a:pt x="229" y="1707"/>
                        </a:cubicBezTo>
                        <a:cubicBezTo>
                          <a:pt x="232" y="1707"/>
                          <a:pt x="232" y="1707"/>
                          <a:pt x="232" y="1707"/>
                        </a:cubicBezTo>
                        <a:cubicBezTo>
                          <a:pt x="241" y="1712"/>
                          <a:pt x="241" y="1712"/>
                          <a:pt x="241" y="1712"/>
                        </a:cubicBezTo>
                        <a:cubicBezTo>
                          <a:pt x="262" y="1730"/>
                          <a:pt x="262" y="1730"/>
                          <a:pt x="262" y="1730"/>
                        </a:cubicBezTo>
                        <a:cubicBezTo>
                          <a:pt x="265" y="1748"/>
                          <a:pt x="265" y="1748"/>
                          <a:pt x="265" y="1748"/>
                        </a:cubicBezTo>
                        <a:cubicBezTo>
                          <a:pt x="267" y="1753"/>
                          <a:pt x="267" y="1753"/>
                          <a:pt x="267" y="1753"/>
                        </a:cubicBezTo>
                        <a:cubicBezTo>
                          <a:pt x="270" y="1759"/>
                          <a:pt x="270" y="1759"/>
                          <a:pt x="270" y="1759"/>
                        </a:cubicBezTo>
                        <a:cubicBezTo>
                          <a:pt x="275" y="1762"/>
                          <a:pt x="275" y="1762"/>
                          <a:pt x="275" y="1762"/>
                        </a:cubicBezTo>
                        <a:cubicBezTo>
                          <a:pt x="280" y="1764"/>
                          <a:pt x="280" y="1764"/>
                          <a:pt x="280" y="1764"/>
                        </a:cubicBezTo>
                        <a:cubicBezTo>
                          <a:pt x="296" y="1764"/>
                          <a:pt x="296" y="1764"/>
                          <a:pt x="296" y="1764"/>
                        </a:cubicBezTo>
                        <a:cubicBezTo>
                          <a:pt x="301" y="1765"/>
                          <a:pt x="301" y="1765"/>
                          <a:pt x="301" y="1765"/>
                        </a:cubicBezTo>
                        <a:cubicBezTo>
                          <a:pt x="310" y="1771"/>
                          <a:pt x="310" y="1771"/>
                          <a:pt x="310" y="1771"/>
                        </a:cubicBezTo>
                        <a:cubicBezTo>
                          <a:pt x="314" y="1776"/>
                          <a:pt x="314" y="1776"/>
                          <a:pt x="314" y="1776"/>
                        </a:cubicBezTo>
                        <a:cubicBezTo>
                          <a:pt x="318" y="1781"/>
                          <a:pt x="318" y="1781"/>
                          <a:pt x="318" y="1781"/>
                        </a:cubicBezTo>
                        <a:cubicBezTo>
                          <a:pt x="320" y="1788"/>
                          <a:pt x="320" y="1788"/>
                          <a:pt x="320" y="1788"/>
                        </a:cubicBezTo>
                        <a:cubicBezTo>
                          <a:pt x="321" y="1791"/>
                          <a:pt x="321" y="1791"/>
                          <a:pt x="321" y="1791"/>
                        </a:cubicBezTo>
                        <a:cubicBezTo>
                          <a:pt x="321" y="1793"/>
                          <a:pt x="321" y="1793"/>
                          <a:pt x="321" y="1793"/>
                        </a:cubicBezTo>
                        <a:cubicBezTo>
                          <a:pt x="320" y="1795"/>
                          <a:pt x="320" y="1795"/>
                          <a:pt x="320" y="1795"/>
                        </a:cubicBezTo>
                        <a:cubicBezTo>
                          <a:pt x="318" y="1797"/>
                          <a:pt x="318" y="1797"/>
                          <a:pt x="318" y="1797"/>
                        </a:cubicBezTo>
                        <a:cubicBezTo>
                          <a:pt x="315" y="1797"/>
                          <a:pt x="315" y="1797"/>
                          <a:pt x="315" y="1797"/>
                        </a:cubicBezTo>
                        <a:cubicBezTo>
                          <a:pt x="309" y="1795"/>
                          <a:pt x="309" y="1795"/>
                          <a:pt x="309" y="1795"/>
                        </a:cubicBezTo>
                        <a:cubicBezTo>
                          <a:pt x="306" y="1795"/>
                          <a:pt x="306" y="1795"/>
                          <a:pt x="306" y="1795"/>
                        </a:cubicBezTo>
                        <a:cubicBezTo>
                          <a:pt x="306" y="1797"/>
                          <a:pt x="306" y="1797"/>
                          <a:pt x="306" y="1797"/>
                        </a:cubicBezTo>
                        <a:cubicBezTo>
                          <a:pt x="305" y="1797"/>
                          <a:pt x="305" y="1797"/>
                          <a:pt x="305" y="1797"/>
                        </a:cubicBezTo>
                        <a:cubicBezTo>
                          <a:pt x="305" y="1798"/>
                          <a:pt x="305" y="1798"/>
                          <a:pt x="305" y="1798"/>
                        </a:cubicBezTo>
                        <a:cubicBezTo>
                          <a:pt x="305" y="1800"/>
                          <a:pt x="305" y="1800"/>
                          <a:pt x="305" y="1800"/>
                        </a:cubicBezTo>
                        <a:cubicBezTo>
                          <a:pt x="306" y="1804"/>
                          <a:pt x="306" y="1804"/>
                          <a:pt x="306" y="1804"/>
                        </a:cubicBezTo>
                        <a:cubicBezTo>
                          <a:pt x="307" y="1808"/>
                          <a:pt x="307" y="1808"/>
                          <a:pt x="307" y="1808"/>
                        </a:cubicBezTo>
                        <a:cubicBezTo>
                          <a:pt x="309" y="1811"/>
                          <a:pt x="309" y="1811"/>
                          <a:pt x="309" y="1811"/>
                        </a:cubicBezTo>
                        <a:cubicBezTo>
                          <a:pt x="311" y="1814"/>
                          <a:pt x="311" y="1814"/>
                          <a:pt x="311" y="1814"/>
                        </a:cubicBezTo>
                        <a:cubicBezTo>
                          <a:pt x="322" y="1819"/>
                          <a:pt x="322" y="1819"/>
                          <a:pt x="322" y="1819"/>
                        </a:cubicBezTo>
                        <a:cubicBezTo>
                          <a:pt x="326" y="1823"/>
                          <a:pt x="326" y="1823"/>
                          <a:pt x="326" y="1823"/>
                        </a:cubicBezTo>
                        <a:cubicBezTo>
                          <a:pt x="332" y="1829"/>
                          <a:pt x="332" y="1829"/>
                          <a:pt x="332" y="1829"/>
                        </a:cubicBezTo>
                        <a:cubicBezTo>
                          <a:pt x="333" y="1835"/>
                          <a:pt x="333" y="1835"/>
                          <a:pt x="333" y="1835"/>
                        </a:cubicBezTo>
                        <a:cubicBezTo>
                          <a:pt x="334" y="1847"/>
                          <a:pt x="334" y="1847"/>
                          <a:pt x="334" y="1847"/>
                        </a:cubicBezTo>
                        <a:cubicBezTo>
                          <a:pt x="336" y="1853"/>
                          <a:pt x="336" y="1853"/>
                          <a:pt x="336" y="1853"/>
                        </a:cubicBezTo>
                        <a:cubicBezTo>
                          <a:pt x="341" y="1858"/>
                          <a:pt x="341" y="1858"/>
                          <a:pt x="341" y="1858"/>
                        </a:cubicBezTo>
                        <a:cubicBezTo>
                          <a:pt x="346" y="1862"/>
                          <a:pt x="346" y="1862"/>
                          <a:pt x="346" y="1862"/>
                        </a:cubicBezTo>
                        <a:cubicBezTo>
                          <a:pt x="352" y="1868"/>
                          <a:pt x="352" y="1868"/>
                          <a:pt x="352" y="1868"/>
                        </a:cubicBezTo>
                        <a:cubicBezTo>
                          <a:pt x="353" y="1871"/>
                          <a:pt x="353" y="1871"/>
                          <a:pt x="353" y="1871"/>
                        </a:cubicBezTo>
                        <a:cubicBezTo>
                          <a:pt x="352" y="1873"/>
                          <a:pt x="352" y="1873"/>
                          <a:pt x="352" y="1873"/>
                        </a:cubicBezTo>
                        <a:cubicBezTo>
                          <a:pt x="347" y="1876"/>
                          <a:pt x="347" y="1876"/>
                          <a:pt x="347" y="1876"/>
                        </a:cubicBezTo>
                        <a:cubicBezTo>
                          <a:pt x="333" y="1877"/>
                          <a:pt x="333" y="1877"/>
                          <a:pt x="333" y="1877"/>
                        </a:cubicBezTo>
                        <a:cubicBezTo>
                          <a:pt x="328" y="1876"/>
                          <a:pt x="328" y="1876"/>
                          <a:pt x="328" y="1876"/>
                        </a:cubicBezTo>
                        <a:cubicBezTo>
                          <a:pt x="325" y="1877"/>
                          <a:pt x="325" y="1877"/>
                          <a:pt x="325" y="1877"/>
                        </a:cubicBezTo>
                        <a:cubicBezTo>
                          <a:pt x="324" y="1880"/>
                          <a:pt x="324" y="1880"/>
                          <a:pt x="324" y="1880"/>
                        </a:cubicBezTo>
                        <a:cubicBezTo>
                          <a:pt x="325" y="1888"/>
                          <a:pt x="325" y="1888"/>
                          <a:pt x="325" y="1888"/>
                        </a:cubicBezTo>
                        <a:cubicBezTo>
                          <a:pt x="324" y="1891"/>
                          <a:pt x="324" y="1891"/>
                          <a:pt x="324" y="1891"/>
                        </a:cubicBezTo>
                        <a:cubicBezTo>
                          <a:pt x="322" y="1894"/>
                          <a:pt x="322" y="1894"/>
                          <a:pt x="322" y="1894"/>
                        </a:cubicBezTo>
                        <a:cubicBezTo>
                          <a:pt x="318" y="1894"/>
                          <a:pt x="318" y="1894"/>
                          <a:pt x="318" y="1894"/>
                        </a:cubicBezTo>
                        <a:cubicBezTo>
                          <a:pt x="312" y="1891"/>
                          <a:pt x="312" y="1891"/>
                          <a:pt x="312" y="1891"/>
                        </a:cubicBezTo>
                        <a:cubicBezTo>
                          <a:pt x="311" y="1891"/>
                          <a:pt x="311" y="1891"/>
                          <a:pt x="311" y="1891"/>
                        </a:cubicBezTo>
                        <a:cubicBezTo>
                          <a:pt x="309" y="1893"/>
                          <a:pt x="309" y="1893"/>
                          <a:pt x="309" y="1893"/>
                        </a:cubicBezTo>
                        <a:cubicBezTo>
                          <a:pt x="304" y="1897"/>
                          <a:pt x="304" y="1897"/>
                          <a:pt x="304" y="1897"/>
                        </a:cubicBezTo>
                        <a:cubicBezTo>
                          <a:pt x="298" y="1900"/>
                          <a:pt x="298" y="1900"/>
                          <a:pt x="298" y="1900"/>
                        </a:cubicBezTo>
                        <a:cubicBezTo>
                          <a:pt x="298" y="1900"/>
                          <a:pt x="298" y="1900"/>
                          <a:pt x="298" y="1900"/>
                        </a:cubicBezTo>
                        <a:cubicBezTo>
                          <a:pt x="298" y="1901"/>
                          <a:pt x="298" y="1901"/>
                          <a:pt x="298" y="1901"/>
                        </a:cubicBezTo>
                        <a:cubicBezTo>
                          <a:pt x="302" y="1903"/>
                          <a:pt x="302" y="1903"/>
                          <a:pt x="302" y="1903"/>
                        </a:cubicBezTo>
                        <a:cubicBezTo>
                          <a:pt x="307" y="1905"/>
                          <a:pt x="307" y="1905"/>
                          <a:pt x="307" y="1905"/>
                        </a:cubicBezTo>
                        <a:cubicBezTo>
                          <a:pt x="313" y="1906"/>
                          <a:pt x="313" y="1906"/>
                          <a:pt x="313" y="1906"/>
                        </a:cubicBezTo>
                        <a:cubicBezTo>
                          <a:pt x="320" y="1908"/>
                          <a:pt x="320" y="1908"/>
                          <a:pt x="320" y="1908"/>
                        </a:cubicBezTo>
                        <a:cubicBezTo>
                          <a:pt x="325" y="1912"/>
                          <a:pt x="325" y="1912"/>
                          <a:pt x="325" y="1912"/>
                        </a:cubicBezTo>
                        <a:cubicBezTo>
                          <a:pt x="343" y="1924"/>
                          <a:pt x="343" y="1924"/>
                          <a:pt x="343" y="1924"/>
                        </a:cubicBezTo>
                        <a:cubicBezTo>
                          <a:pt x="349" y="1924"/>
                          <a:pt x="349" y="1924"/>
                          <a:pt x="349" y="1924"/>
                        </a:cubicBezTo>
                        <a:cubicBezTo>
                          <a:pt x="353" y="1924"/>
                          <a:pt x="353" y="1924"/>
                          <a:pt x="353" y="1924"/>
                        </a:cubicBezTo>
                        <a:cubicBezTo>
                          <a:pt x="358" y="1924"/>
                          <a:pt x="358" y="1924"/>
                          <a:pt x="358" y="1924"/>
                        </a:cubicBezTo>
                        <a:cubicBezTo>
                          <a:pt x="364" y="1926"/>
                          <a:pt x="364" y="1926"/>
                          <a:pt x="364" y="1926"/>
                        </a:cubicBezTo>
                        <a:cubicBezTo>
                          <a:pt x="382" y="1932"/>
                          <a:pt x="382" y="1932"/>
                          <a:pt x="382" y="1932"/>
                        </a:cubicBezTo>
                        <a:cubicBezTo>
                          <a:pt x="392" y="1938"/>
                          <a:pt x="392" y="1938"/>
                          <a:pt x="392" y="1938"/>
                        </a:cubicBezTo>
                        <a:cubicBezTo>
                          <a:pt x="397" y="1942"/>
                          <a:pt x="397" y="1942"/>
                          <a:pt x="397" y="1942"/>
                        </a:cubicBezTo>
                        <a:cubicBezTo>
                          <a:pt x="400" y="1946"/>
                          <a:pt x="400" y="1946"/>
                          <a:pt x="400" y="1946"/>
                        </a:cubicBezTo>
                        <a:cubicBezTo>
                          <a:pt x="401" y="1948"/>
                          <a:pt x="401" y="1948"/>
                          <a:pt x="401" y="1948"/>
                        </a:cubicBezTo>
                        <a:cubicBezTo>
                          <a:pt x="402" y="1950"/>
                          <a:pt x="402" y="1950"/>
                          <a:pt x="402" y="1950"/>
                        </a:cubicBezTo>
                        <a:cubicBezTo>
                          <a:pt x="403" y="1957"/>
                          <a:pt x="403" y="1957"/>
                          <a:pt x="403" y="1957"/>
                        </a:cubicBezTo>
                        <a:cubicBezTo>
                          <a:pt x="404" y="1961"/>
                          <a:pt x="404" y="1961"/>
                          <a:pt x="404" y="1961"/>
                        </a:cubicBezTo>
                        <a:cubicBezTo>
                          <a:pt x="404" y="1964"/>
                          <a:pt x="404" y="1964"/>
                          <a:pt x="404" y="1964"/>
                        </a:cubicBezTo>
                        <a:cubicBezTo>
                          <a:pt x="403" y="1966"/>
                          <a:pt x="403" y="1966"/>
                          <a:pt x="403" y="1966"/>
                        </a:cubicBezTo>
                        <a:cubicBezTo>
                          <a:pt x="400" y="1976"/>
                          <a:pt x="400" y="1976"/>
                          <a:pt x="400" y="1976"/>
                        </a:cubicBezTo>
                        <a:cubicBezTo>
                          <a:pt x="401" y="1981"/>
                          <a:pt x="401" y="1981"/>
                          <a:pt x="401" y="1981"/>
                        </a:cubicBezTo>
                        <a:cubicBezTo>
                          <a:pt x="404" y="1988"/>
                          <a:pt x="404" y="1988"/>
                          <a:pt x="404" y="1988"/>
                        </a:cubicBezTo>
                        <a:cubicBezTo>
                          <a:pt x="414" y="1998"/>
                          <a:pt x="414" y="1998"/>
                          <a:pt x="414" y="1998"/>
                        </a:cubicBezTo>
                        <a:cubicBezTo>
                          <a:pt x="419" y="2000"/>
                          <a:pt x="419" y="2000"/>
                          <a:pt x="419" y="2000"/>
                        </a:cubicBezTo>
                        <a:cubicBezTo>
                          <a:pt x="423" y="1999"/>
                          <a:pt x="423" y="1999"/>
                          <a:pt x="423" y="1999"/>
                        </a:cubicBezTo>
                        <a:cubicBezTo>
                          <a:pt x="425" y="1994"/>
                          <a:pt x="425" y="1994"/>
                          <a:pt x="425" y="1994"/>
                        </a:cubicBezTo>
                        <a:cubicBezTo>
                          <a:pt x="422" y="2015"/>
                          <a:pt x="422" y="2015"/>
                          <a:pt x="422" y="2015"/>
                        </a:cubicBezTo>
                        <a:cubicBezTo>
                          <a:pt x="425" y="2013"/>
                          <a:pt x="425" y="2013"/>
                          <a:pt x="425" y="2013"/>
                        </a:cubicBezTo>
                        <a:cubicBezTo>
                          <a:pt x="428" y="2012"/>
                          <a:pt x="428" y="2012"/>
                          <a:pt x="428" y="2012"/>
                        </a:cubicBezTo>
                        <a:cubicBezTo>
                          <a:pt x="431" y="2009"/>
                          <a:pt x="431" y="2009"/>
                          <a:pt x="431" y="2009"/>
                        </a:cubicBezTo>
                        <a:cubicBezTo>
                          <a:pt x="433" y="2007"/>
                          <a:pt x="433" y="2007"/>
                          <a:pt x="433" y="2007"/>
                        </a:cubicBezTo>
                        <a:cubicBezTo>
                          <a:pt x="435" y="2003"/>
                          <a:pt x="435" y="2003"/>
                          <a:pt x="435" y="2003"/>
                        </a:cubicBezTo>
                        <a:cubicBezTo>
                          <a:pt x="437" y="1999"/>
                          <a:pt x="437" y="1999"/>
                          <a:pt x="437" y="1999"/>
                        </a:cubicBezTo>
                        <a:cubicBezTo>
                          <a:pt x="440" y="1997"/>
                          <a:pt x="440" y="1997"/>
                          <a:pt x="440" y="1997"/>
                        </a:cubicBezTo>
                        <a:cubicBezTo>
                          <a:pt x="445" y="2005"/>
                          <a:pt x="445" y="2005"/>
                          <a:pt x="445" y="2005"/>
                        </a:cubicBezTo>
                        <a:cubicBezTo>
                          <a:pt x="456" y="1986"/>
                          <a:pt x="456" y="1986"/>
                          <a:pt x="456" y="1986"/>
                        </a:cubicBezTo>
                        <a:cubicBezTo>
                          <a:pt x="468" y="1992"/>
                          <a:pt x="468" y="1992"/>
                          <a:pt x="468" y="1992"/>
                        </a:cubicBezTo>
                        <a:cubicBezTo>
                          <a:pt x="474" y="1997"/>
                          <a:pt x="474" y="1997"/>
                          <a:pt x="474" y="1997"/>
                        </a:cubicBezTo>
                        <a:cubicBezTo>
                          <a:pt x="477" y="2003"/>
                          <a:pt x="477" y="2003"/>
                          <a:pt x="477" y="2003"/>
                        </a:cubicBezTo>
                        <a:cubicBezTo>
                          <a:pt x="479" y="2017"/>
                          <a:pt x="479" y="2017"/>
                          <a:pt x="479" y="2017"/>
                        </a:cubicBezTo>
                        <a:cubicBezTo>
                          <a:pt x="481" y="2024"/>
                          <a:pt x="481" y="2024"/>
                          <a:pt x="481" y="2024"/>
                        </a:cubicBezTo>
                        <a:cubicBezTo>
                          <a:pt x="484" y="2030"/>
                          <a:pt x="484" y="2030"/>
                          <a:pt x="484" y="2030"/>
                        </a:cubicBezTo>
                        <a:cubicBezTo>
                          <a:pt x="486" y="2036"/>
                          <a:pt x="486" y="2036"/>
                          <a:pt x="486" y="2036"/>
                        </a:cubicBezTo>
                        <a:cubicBezTo>
                          <a:pt x="491" y="2039"/>
                          <a:pt x="491" y="2039"/>
                          <a:pt x="491" y="2039"/>
                        </a:cubicBezTo>
                        <a:cubicBezTo>
                          <a:pt x="499" y="2042"/>
                          <a:pt x="499" y="2042"/>
                          <a:pt x="499" y="2042"/>
                        </a:cubicBezTo>
                        <a:cubicBezTo>
                          <a:pt x="545" y="2055"/>
                          <a:pt x="545" y="2055"/>
                          <a:pt x="545" y="2055"/>
                        </a:cubicBezTo>
                        <a:cubicBezTo>
                          <a:pt x="551" y="2058"/>
                          <a:pt x="551" y="2058"/>
                          <a:pt x="551" y="2058"/>
                        </a:cubicBezTo>
                        <a:cubicBezTo>
                          <a:pt x="553" y="2063"/>
                          <a:pt x="553" y="2063"/>
                          <a:pt x="553" y="2063"/>
                        </a:cubicBezTo>
                        <a:cubicBezTo>
                          <a:pt x="553" y="2069"/>
                          <a:pt x="553" y="2069"/>
                          <a:pt x="553" y="2069"/>
                        </a:cubicBezTo>
                        <a:cubicBezTo>
                          <a:pt x="552" y="2079"/>
                          <a:pt x="552" y="2079"/>
                          <a:pt x="552" y="2079"/>
                        </a:cubicBezTo>
                        <a:cubicBezTo>
                          <a:pt x="553" y="2084"/>
                          <a:pt x="553" y="2084"/>
                          <a:pt x="553" y="2084"/>
                        </a:cubicBezTo>
                        <a:cubicBezTo>
                          <a:pt x="554" y="2089"/>
                          <a:pt x="554" y="2089"/>
                          <a:pt x="554" y="2089"/>
                        </a:cubicBezTo>
                        <a:cubicBezTo>
                          <a:pt x="556" y="2094"/>
                          <a:pt x="556" y="2094"/>
                          <a:pt x="556" y="2094"/>
                        </a:cubicBezTo>
                        <a:cubicBezTo>
                          <a:pt x="556" y="2094"/>
                          <a:pt x="556" y="2094"/>
                          <a:pt x="556" y="2094"/>
                        </a:cubicBezTo>
                        <a:cubicBezTo>
                          <a:pt x="568" y="2109"/>
                          <a:pt x="568" y="2109"/>
                          <a:pt x="568" y="2109"/>
                        </a:cubicBezTo>
                        <a:cubicBezTo>
                          <a:pt x="571" y="2116"/>
                          <a:pt x="571" y="2116"/>
                          <a:pt x="571" y="2116"/>
                        </a:cubicBezTo>
                        <a:cubicBezTo>
                          <a:pt x="573" y="2124"/>
                          <a:pt x="573" y="2124"/>
                          <a:pt x="573" y="2124"/>
                        </a:cubicBezTo>
                        <a:cubicBezTo>
                          <a:pt x="578" y="2122"/>
                          <a:pt x="583" y="2120"/>
                          <a:pt x="588" y="2119"/>
                        </a:cubicBezTo>
                        <a:cubicBezTo>
                          <a:pt x="608" y="2115"/>
                          <a:pt x="648" y="2106"/>
                          <a:pt x="657" y="2102"/>
                        </a:cubicBezTo>
                        <a:cubicBezTo>
                          <a:pt x="666" y="2098"/>
                          <a:pt x="710" y="2059"/>
                          <a:pt x="721" y="2051"/>
                        </a:cubicBezTo>
                        <a:cubicBezTo>
                          <a:pt x="732" y="2043"/>
                          <a:pt x="749" y="2030"/>
                          <a:pt x="752" y="2018"/>
                        </a:cubicBezTo>
                        <a:cubicBezTo>
                          <a:pt x="754" y="2006"/>
                          <a:pt x="765" y="1970"/>
                          <a:pt x="774" y="1966"/>
                        </a:cubicBezTo>
                        <a:cubicBezTo>
                          <a:pt x="784" y="1962"/>
                          <a:pt x="805" y="1955"/>
                          <a:pt x="806" y="1950"/>
                        </a:cubicBezTo>
                        <a:cubicBezTo>
                          <a:pt x="808" y="1945"/>
                          <a:pt x="809" y="1930"/>
                          <a:pt x="800" y="1926"/>
                        </a:cubicBezTo>
                        <a:cubicBezTo>
                          <a:pt x="790" y="1922"/>
                          <a:pt x="774" y="1906"/>
                          <a:pt x="770" y="1906"/>
                        </a:cubicBezTo>
                        <a:cubicBezTo>
                          <a:pt x="766" y="1906"/>
                          <a:pt x="752" y="1907"/>
                          <a:pt x="746" y="1906"/>
                        </a:cubicBezTo>
                        <a:cubicBezTo>
                          <a:pt x="741" y="1905"/>
                          <a:pt x="724" y="1889"/>
                          <a:pt x="720" y="1883"/>
                        </a:cubicBezTo>
                        <a:cubicBezTo>
                          <a:pt x="716" y="1878"/>
                          <a:pt x="721" y="1838"/>
                          <a:pt x="724" y="1842"/>
                        </a:cubicBezTo>
                        <a:cubicBezTo>
                          <a:pt x="726" y="1846"/>
                          <a:pt x="724" y="1865"/>
                          <a:pt x="728" y="1873"/>
                        </a:cubicBezTo>
                        <a:cubicBezTo>
                          <a:pt x="732" y="1881"/>
                          <a:pt x="756" y="1897"/>
                          <a:pt x="760" y="1897"/>
                        </a:cubicBezTo>
                        <a:cubicBezTo>
                          <a:pt x="764" y="1897"/>
                          <a:pt x="774" y="1845"/>
                          <a:pt x="778" y="1845"/>
                        </a:cubicBezTo>
                        <a:cubicBezTo>
                          <a:pt x="782" y="1845"/>
                          <a:pt x="774" y="1898"/>
                          <a:pt x="780" y="1902"/>
                        </a:cubicBezTo>
                        <a:cubicBezTo>
                          <a:pt x="785" y="1906"/>
                          <a:pt x="800" y="1902"/>
                          <a:pt x="805" y="1907"/>
                        </a:cubicBezTo>
                        <a:cubicBezTo>
                          <a:pt x="810" y="1913"/>
                          <a:pt x="824" y="1947"/>
                          <a:pt x="821" y="1954"/>
                        </a:cubicBezTo>
                        <a:cubicBezTo>
                          <a:pt x="818" y="1961"/>
                          <a:pt x="798" y="1990"/>
                          <a:pt x="798" y="1997"/>
                        </a:cubicBezTo>
                        <a:cubicBezTo>
                          <a:pt x="798" y="2003"/>
                          <a:pt x="820" y="2063"/>
                          <a:pt x="820" y="2070"/>
                        </a:cubicBezTo>
                        <a:cubicBezTo>
                          <a:pt x="820" y="2077"/>
                          <a:pt x="809" y="2087"/>
                          <a:pt x="809" y="2094"/>
                        </a:cubicBezTo>
                        <a:cubicBezTo>
                          <a:pt x="809" y="2101"/>
                          <a:pt x="828" y="2142"/>
                          <a:pt x="833" y="2145"/>
                        </a:cubicBezTo>
                        <a:cubicBezTo>
                          <a:pt x="838" y="2147"/>
                          <a:pt x="846" y="2139"/>
                          <a:pt x="846" y="2126"/>
                        </a:cubicBezTo>
                        <a:cubicBezTo>
                          <a:pt x="846" y="2113"/>
                          <a:pt x="862" y="2125"/>
                          <a:pt x="868" y="2110"/>
                        </a:cubicBezTo>
                        <a:cubicBezTo>
                          <a:pt x="873" y="2095"/>
                          <a:pt x="876" y="2077"/>
                          <a:pt x="880" y="2083"/>
                        </a:cubicBezTo>
                        <a:cubicBezTo>
                          <a:pt x="884" y="2090"/>
                          <a:pt x="877" y="2119"/>
                          <a:pt x="884" y="2122"/>
                        </a:cubicBezTo>
                        <a:cubicBezTo>
                          <a:pt x="890" y="2125"/>
                          <a:pt x="901" y="2103"/>
                          <a:pt x="902" y="2091"/>
                        </a:cubicBezTo>
                        <a:cubicBezTo>
                          <a:pt x="904" y="2079"/>
                          <a:pt x="906" y="2058"/>
                          <a:pt x="908" y="2051"/>
                        </a:cubicBezTo>
                        <a:cubicBezTo>
                          <a:pt x="909" y="2045"/>
                          <a:pt x="914" y="2029"/>
                          <a:pt x="918" y="2029"/>
                        </a:cubicBezTo>
                        <a:cubicBezTo>
                          <a:pt x="922" y="2029"/>
                          <a:pt x="925" y="2039"/>
                          <a:pt x="932" y="2041"/>
                        </a:cubicBezTo>
                        <a:cubicBezTo>
                          <a:pt x="938" y="2042"/>
                          <a:pt x="957" y="2010"/>
                          <a:pt x="957" y="2010"/>
                        </a:cubicBezTo>
                        <a:cubicBezTo>
                          <a:pt x="957" y="2010"/>
                          <a:pt x="954" y="1985"/>
                          <a:pt x="954" y="1978"/>
                        </a:cubicBezTo>
                        <a:cubicBezTo>
                          <a:pt x="954" y="1971"/>
                          <a:pt x="962" y="1974"/>
                          <a:pt x="964" y="1966"/>
                        </a:cubicBezTo>
                        <a:cubicBezTo>
                          <a:pt x="965" y="1958"/>
                          <a:pt x="964" y="1922"/>
                          <a:pt x="968" y="1919"/>
                        </a:cubicBezTo>
                        <a:cubicBezTo>
                          <a:pt x="972" y="1917"/>
                          <a:pt x="976" y="1949"/>
                          <a:pt x="977" y="1966"/>
                        </a:cubicBezTo>
                        <a:cubicBezTo>
                          <a:pt x="978" y="1983"/>
                          <a:pt x="965" y="1983"/>
                          <a:pt x="964" y="1990"/>
                        </a:cubicBezTo>
                        <a:cubicBezTo>
                          <a:pt x="962" y="1997"/>
                          <a:pt x="973" y="1995"/>
                          <a:pt x="973" y="1999"/>
                        </a:cubicBezTo>
                        <a:cubicBezTo>
                          <a:pt x="973" y="2003"/>
                          <a:pt x="945" y="2045"/>
                          <a:pt x="945" y="2049"/>
                        </a:cubicBezTo>
                        <a:cubicBezTo>
                          <a:pt x="945" y="2053"/>
                          <a:pt x="957" y="2055"/>
                          <a:pt x="962" y="2054"/>
                        </a:cubicBezTo>
                        <a:cubicBezTo>
                          <a:pt x="968" y="2053"/>
                          <a:pt x="990" y="1992"/>
                          <a:pt x="990" y="1986"/>
                        </a:cubicBezTo>
                        <a:cubicBezTo>
                          <a:pt x="990" y="1980"/>
                          <a:pt x="986" y="1950"/>
                          <a:pt x="991" y="1947"/>
                        </a:cubicBezTo>
                        <a:cubicBezTo>
                          <a:pt x="996" y="1945"/>
                          <a:pt x="1007" y="1946"/>
                          <a:pt x="1008" y="1949"/>
                        </a:cubicBezTo>
                        <a:cubicBezTo>
                          <a:pt x="1010" y="1951"/>
                          <a:pt x="997" y="1989"/>
                          <a:pt x="994" y="2012"/>
                        </a:cubicBezTo>
                        <a:cubicBezTo>
                          <a:pt x="990" y="2035"/>
                          <a:pt x="986" y="2086"/>
                          <a:pt x="988" y="2088"/>
                        </a:cubicBezTo>
                        <a:cubicBezTo>
                          <a:pt x="988" y="2088"/>
                          <a:pt x="994" y="2087"/>
                          <a:pt x="998" y="2089"/>
                        </a:cubicBezTo>
                        <a:cubicBezTo>
                          <a:pt x="1001" y="2091"/>
                          <a:pt x="1007" y="2095"/>
                          <a:pt x="1007" y="2092"/>
                        </a:cubicBezTo>
                        <a:cubicBezTo>
                          <a:pt x="1007" y="2089"/>
                          <a:pt x="1003" y="2076"/>
                          <a:pt x="1007" y="2077"/>
                        </a:cubicBezTo>
                        <a:cubicBezTo>
                          <a:pt x="1011" y="2077"/>
                          <a:pt x="1015" y="2085"/>
                          <a:pt x="1019" y="2087"/>
                        </a:cubicBezTo>
                        <a:cubicBezTo>
                          <a:pt x="1023" y="2089"/>
                          <a:pt x="1022" y="2091"/>
                          <a:pt x="1024" y="2097"/>
                        </a:cubicBezTo>
                        <a:cubicBezTo>
                          <a:pt x="1025" y="2103"/>
                          <a:pt x="1031" y="2107"/>
                          <a:pt x="1033" y="2111"/>
                        </a:cubicBezTo>
                        <a:cubicBezTo>
                          <a:pt x="1035" y="2115"/>
                          <a:pt x="1040" y="2113"/>
                          <a:pt x="1037" y="2080"/>
                        </a:cubicBezTo>
                        <a:cubicBezTo>
                          <a:pt x="1037" y="2080"/>
                          <a:pt x="1031" y="2076"/>
                          <a:pt x="1030" y="2073"/>
                        </a:cubicBezTo>
                        <a:cubicBezTo>
                          <a:pt x="1030" y="2069"/>
                          <a:pt x="1029" y="2015"/>
                          <a:pt x="1032" y="2013"/>
                        </a:cubicBezTo>
                        <a:cubicBezTo>
                          <a:pt x="1034" y="2012"/>
                          <a:pt x="1040" y="2027"/>
                          <a:pt x="1039" y="2034"/>
                        </a:cubicBezTo>
                        <a:cubicBezTo>
                          <a:pt x="1038" y="2041"/>
                          <a:pt x="1036" y="2051"/>
                          <a:pt x="1036" y="2057"/>
                        </a:cubicBezTo>
                        <a:cubicBezTo>
                          <a:pt x="1036" y="2063"/>
                          <a:pt x="1045" y="2064"/>
                          <a:pt x="1046" y="2068"/>
                        </a:cubicBezTo>
                        <a:cubicBezTo>
                          <a:pt x="1046" y="2072"/>
                          <a:pt x="1044" y="2098"/>
                          <a:pt x="1048" y="2102"/>
                        </a:cubicBezTo>
                        <a:cubicBezTo>
                          <a:pt x="1052" y="2106"/>
                          <a:pt x="1059" y="2114"/>
                          <a:pt x="1069" y="2118"/>
                        </a:cubicBezTo>
                        <a:cubicBezTo>
                          <a:pt x="1079" y="2122"/>
                          <a:pt x="1117" y="2127"/>
                          <a:pt x="1120" y="2123"/>
                        </a:cubicBezTo>
                        <a:cubicBezTo>
                          <a:pt x="1124" y="2120"/>
                          <a:pt x="1122" y="2103"/>
                          <a:pt x="1122" y="2099"/>
                        </a:cubicBezTo>
                        <a:cubicBezTo>
                          <a:pt x="1122" y="2094"/>
                          <a:pt x="1126" y="2091"/>
                          <a:pt x="1126" y="2091"/>
                        </a:cubicBezTo>
                        <a:cubicBezTo>
                          <a:pt x="1098" y="2056"/>
                          <a:pt x="1098" y="2056"/>
                          <a:pt x="1098" y="2056"/>
                        </a:cubicBezTo>
                        <a:cubicBezTo>
                          <a:pt x="1098" y="2010"/>
                          <a:pt x="1098" y="2010"/>
                          <a:pt x="1098" y="2010"/>
                        </a:cubicBezTo>
                        <a:cubicBezTo>
                          <a:pt x="1118" y="2001"/>
                          <a:pt x="1118" y="2001"/>
                          <a:pt x="1118" y="2001"/>
                        </a:cubicBezTo>
                        <a:cubicBezTo>
                          <a:pt x="1100" y="1943"/>
                          <a:pt x="1100" y="1943"/>
                          <a:pt x="1100" y="1943"/>
                        </a:cubicBezTo>
                        <a:cubicBezTo>
                          <a:pt x="1124" y="1921"/>
                          <a:pt x="1124" y="1921"/>
                          <a:pt x="1124" y="1921"/>
                        </a:cubicBezTo>
                        <a:cubicBezTo>
                          <a:pt x="1112" y="1921"/>
                          <a:pt x="1112" y="1921"/>
                          <a:pt x="1112" y="1921"/>
                        </a:cubicBezTo>
                        <a:cubicBezTo>
                          <a:pt x="1082" y="1855"/>
                          <a:pt x="1082" y="1855"/>
                          <a:pt x="1082" y="1855"/>
                        </a:cubicBezTo>
                        <a:cubicBezTo>
                          <a:pt x="1079" y="1825"/>
                          <a:pt x="1079" y="1825"/>
                          <a:pt x="1079" y="1825"/>
                        </a:cubicBezTo>
                        <a:cubicBezTo>
                          <a:pt x="1092" y="1822"/>
                          <a:pt x="1092" y="1822"/>
                          <a:pt x="1092" y="1822"/>
                        </a:cubicBezTo>
                        <a:cubicBezTo>
                          <a:pt x="1061" y="1737"/>
                          <a:pt x="1061" y="1737"/>
                          <a:pt x="1061" y="1737"/>
                        </a:cubicBezTo>
                        <a:cubicBezTo>
                          <a:pt x="1077" y="1723"/>
                          <a:pt x="1077" y="1723"/>
                          <a:pt x="1077" y="1723"/>
                        </a:cubicBezTo>
                        <a:cubicBezTo>
                          <a:pt x="1062" y="1704"/>
                          <a:pt x="1062" y="1704"/>
                          <a:pt x="1062" y="1704"/>
                        </a:cubicBezTo>
                        <a:cubicBezTo>
                          <a:pt x="1078" y="1658"/>
                          <a:pt x="1078" y="1658"/>
                          <a:pt x="1078" y="1658"/>
                        </a:cubicBezTo>
                        <a:cubicBezTo>
                          <a:pt x="1053" y="1646"/>
                          <a:pt x="1053" y="1646"/>
                          <a:pt x="1053" y="1646"/>
                        </a:cubicBezTo>
                        <a:cubicBezTo>
                          <a:pt x="1053" y="1627"/>
                          <a:pt x="1053" y="1627"/>
                          <a:pt x="1053" y="1627"/>
                        </a:cubicBezTo>
                        <a:cubicBezTo>
                          <a:pt x="1041" y="1628"/>
                          <a:pt x="1041" y="1628"/>
                          <a:pt x="1041" y="1628"/>
                        </a:cubicBezTo>
                        <a:cubicBezTo>
                          <a:pt x="1047" y="1566"/>
                          <a:pt x="1047" y="1566"/>
                          <a:pt x="1047" y="1566"/>
                        </a:cubicBezTo>
                        <a:cubicBezTo>
                          <a:pt x="1089" y="1528"/>
                          <a:pt x="1089" y="1528"/>
                          <a:pt x="1089" y="1528"/>
                        </a:cubicBezTo>
                        <a:cubicBezTo>
                          <a:pt x="1024" y="1507"/>
                          <a:pt x="1024" y="1507"/>
                          <a:pt x="1024" y="1507"/>
                        </a:cubicBezTo>
                        <a:cubicBezTo>
                          <a:pt x="1014" y="1526"/>
                          <a:pt x="1014" y="1526"/>
                          <a:pt x="1014" y="1526"/>
                        </a:cubicBezTo>
                        <a:cubicBezTo>
                          <a:pt x="982" y="1492"/>
                          <a:pt x="982" y="1492"/>
                          <a:pt x="982" y="1492"/>
                        </a:cubicBezTo>
                        <a:cubicBezTo>
                          <a:pt x="1001" y="1493"/>
                          <a:pt x="1001" y="1493"/>
                          <a:pt x="1001" y="1493"/>
                        </a:cubicBezTo>
                        <a:cubicBezTo>
                          <a:pt x="995" y="1471"/>
                          <a:pt x="995" y="1471"/>
                          <a:pt x="995" y="1471"/>
                        </a:cubicBezTo>
                        <a:cubicBezTo>
                          <a:pt x="1008" y="1470"/>
                          <a:pt x="1008" y="1470"/>
                          <a:pt x="1008" y="1470"/>
                        </a:cubicBezTo>
                        <a:cubicBezTo>
                          <a:pt x="1017" y="1413"/>
                          <a:pt x="1017" y="1413"/>
                          <a:pt x="1017" y="1413"/>
                        </a:cubicBezTo>
                        <a:cubicBezTo>
                          <a:pt x="999" y="1422"/>
                          <a:pt x="999" y="1422"/>
                          <a:pt x="999" y="1422"/>
                        </a:cubicBezTo>
                        <a:cubicBezTo>
                          <a:pt x="965" y="1376"/>
                          <a:pt x="965" y="1376"/>
                          <a:pt x="965" y="1376"/>
                        </a:cubicBezTo>
                        <a:cubicBezTo>
                          <a:pt x="943" y="1377"/>
                          <a:pt x="943" y="1377"/>
                          <a:pt x="943" y="1377"/>
                        </a:cubicBezTo>
                        <a:cubicBezTo>
                          <a:pt x="939" y="1362"/>
                          <a:pt x="939" y="1362"/>
                          <a:pt x="939" y="1362"/>
                        </a:cubicBezTo>
                        <a:cubicBezTo>
                          <a:pt x="941" y="1279"/>
                          <a:pt x="941" y="1279"/>
                          <a:pt x="941" y="1279"/>
                        </a:cubicBezTo>
                        <a:cubicBezTo>
                          <a:pt x="995" y="1266"/>
                          <a:pt x="995" y="1266"/>
                          <a:pt x="995" y="1266"/>
                        </a:cubicBezTo>
                        <a:cubicBezTo>
                          <a:pt x="995" y="1245"/>
                          <a:pt x="995" y="1245"/>
                          <a:pt x="995" y="1245"/>
                        </a:cubicBezTo>
                        <a:cubicBezTo>
                          <a:pt x="1009" y="1238"/>
                          <a:pt x="1009" y="1238"/>
                          <a:pt x="1009" y="1238"/>
                        </a:cubicBezTo>
                        <a:cubicBezTo>
                          <a:pt x="994" y="1232"/>
                          <a:pt x="994" y="1232"/>
                          <a:pt x="994" y="1232"/>
                        </a:cubicBezTo>
                        <a:cubicBezTo>
                          <a:pt x="981" y="1182"/>
                          <a:pt x="981" y="1182"/>
                          <a:pt x="981" y="1182"/>
                        </a:cubicBezTo>
                        <a:cubicBezTo>
                          <a:pt x="1000" y="1172"/>
                          <a:pt x="1000" y="1172"/>
                          <a:pt x="1000" y="1172"/>
                        </a:cubicBezTo>
                        <a:cubicBezTo>
                          <a:pt x="997" y="1121"/>
                          <a:pt x="997" y="1121"/>
                          <a:pt x="997" y="1121"/>
                        </a:cubicBezTo>
                        <a:cubicBezTo>
                          <a:pt x="981" y="1108"/>
                          <a:pt x="981" y="1108"/>
                          <a:pt x="981" y="1108"/>
                        </a:cubicBezTo>
                        <a:cubicBezTo>
                          <a:pt x="936" y="1107"/>
                          <a:pt x="936" y="1107"/>
                          <a:pt x="936" y="1107"/>
                        </a:cubicBezTo>
                        <a:cubicBezTo>
                          <a:pt x="933" y="1120"/>
                          <a:pt x="933" y="1120"/>
                          <a:pt x="933" y="1120"/>
                        </a:cubicBezTo>
                        <a:cubicBezTo>
                          <a:pt x="920" y="1098"/>
                          <a:pt x="920" y="1098"/>
                          <a:pt x="920" y="1098"/>
                        </a:cubicBezTo>
                        <a:cubicBezTo>
                          <a:pt x="890" y="1085"/>
                          <a:pt x="890" y="1085"/>
                          <a:pt x="890" y="1085"/>
                        </a:cubicBezTo>
                        <a:cubicBezTo>
                          <a:pt x="856" y="1085"/>
                          <a:pt x="856" y="1085"/>
                          <a:pt x="856" y="1085"/>
                        </a:cubicBezTo>
                        <a:cubicBezTo>
                          <a:pt x="816" y="1054"/>
                          <a:pt x="816" y="1054"/>
                          <a:pt x="816" y="1054"/>
                        </a:cubicBezTo>
                        <a:cubicBezTo>
                          <a:pt x="746" y="978"/>
                          <a:pt x="746" y="978"/>
                          <a:pt x="746" y="978"/>
                        </a:cubicBezTo>
                        <a:cubicBezTo>
                          <a:pt x="772" y="934"/>
                          <a:pt x="772" y="934"/>
                          <a:pt x="772" y="934"/>
                        </a:cubicBezTo>
                        <a:cubicBezTo>
                          <a:pt x="807" y="901"/>
                          <a:pt x="807" y="901"/>
                          <a:pt x="807" y="901"/>
                        </a:cubicBezTo>
                        <a:cubicBezTo>
                          <a:pt x="790" y="871"/>
                          <a:pt x="790" y="871"/>
                          <a:pt x="790" y="871"/>
                        </a:cubicBezTo>
                        <a:cubicBezTo>
                          <a:pt x="823" y="866"/>
                          <a:pt x="823" y="866"/>
                          <a:pt x="823" y="866"/>
                        </a:cubicBezTo>
                        <a:cubicBezTo>
                          <a:pt x="831" y="896"/>
                          <a:pt x="831" y="896"/>
                          <a:pt x="831" y="896"/>
                        </a:cubicBezTo>
                        <a:cubicBezTo>
                          <a:pt x="843" y="888"/>
                          <a:pt x="843" y="888"/>
                          <a:pt x="843" y="888"/>
                        </a:cubicBezTo>
                        <a:cubicBezTo>
                          <a:pt x="860" y="899"/>
                          <a:pt x="860" y="899"/>
                          <a:pt x="860" y="899"/>
                        </a:cubicBezTo>
                        <a:cubicBezTo>
                          <a:pt x="859" y="881"/>
                          <a:pt x="859" y="881"/>
                          <a:pt x="859" y="881"/>
                        </a:cubicBezTo>
                        <a:cubicBezTo>
                          <a:pt x="878" y="872"/>
                          <a:pt x="878" y="872"/>
                          <a:pt x="878" y="872"/>
                        </a:cubicBezTo>
                        <a:cubicBezTo>
                          <a:pt x="898" y="838"/>
                          <a:pt x="898" y="838"/>
                          <a:pt x="898" y="838"/>
                        </a:cubicBezTo>
                        <a:cubicBezTo>
                          <a:pt x="896" y="765"/>
                          <a:pt x="896" y="765"/>
                          <a:pt x="896" y="765"/>
                        </a:cubicBezTo>
                        <a:cubicBezTo>
                          <a:pt x="940" y="784"/>
                          <a:pt x="940" y="784"/>
                          <a:pt x="940" y="784"/>
                        </a:cubicBezTo>
                        <a:cubicBezTo>
                          <a:pt x="989" y="769"/>
                          <a:pt x="989" y="769"/>
                          <a:pt x="989" y="769"/>
                        </a:cubicBezTo>
                        <a:cubicBezTo>
                          <a:pt x="1024" y="789"/>
                          <a:pt x="1024" y="789"/>
                          <a:pt x="1024" y="789"/>
                        </a:cubicBezTo>
                        <a:cubicBezTo>
                          <a:pt x="1033" y="767"/>
                          <a:pt x="1033" y="767"/>
                          <a:pt x="1033" y="767"/>
                        </a:cubicBezTo>
                        <a:cubicBezTo>
                          <a:pt x="1063" y="789"/>
                          <a:pt x="1063" y="789"/>
                          <a:pt x="1063" y="789"/>
                        </a:cubicBezTo>
                        <a:cubicBezTo>
                          <a:pt x="1097" y="732"/>
                          <a:pt x="1097" y="732"/>
                          <a:pt x="1097" y="732"/>
                        </a:cubicBezTo>
                        <a:cubicBezTo>
                          <a:pt x="1063" y="735"/>
                          <a:pt x="1063" y="735"/>
                          <a:pt x="1063" y="735"/>
                        </a:cubicBezTo>
                        <a:cubicBezTo>
                          <a:pt x="1025" y="697"/>
                          <a:pt x="1025" y="697"/>
                          <a:pt x="1025" y="697"/>
                        </a:cubicBezTo>
                        <a:cubicBezTo>
                          <a:pt x="1024" y="688"/>
                          <a:pt x="1024" y="688"/>
                          <a:pt x="1024" y="688"/>
                        </a:cubicBezTo>
                        <a:cubicBezTo>
                          <a:pt x="1031" y="681"/>
                          <a:pt x="1031" y="681"/>
                          <a:pt x="1031" y="681"/>
                        </a:cubicBezTo>
                        <a:cubicBezTo>
                          <a:pt x="1030" y="665"/>
                          <a:pt x="1030" y="665"/>
                          <a:pt x="1030" y="665"/>
                        </a:cubicBezTo>
                        <a:cubicBezTo>
                          <a:pt x="1023" y="649"/>
                          <a:pt x="1023" y="649"/>
                          <a:pt x="1023" y="649"/>
                        </a:cubicBezTo>
                        <a:cubicBezTo>
                          <a:pt x="1002" y="646"/>
                          <a:pt x="1002" y="646"/>
                          <a:pt x="1002" y="646"/>
                        </a:cubicBezTo>
                        <a:cubicBezTo>
                          <a:pt x="1002" y="661"/>
                          <a:pt x="1002" y="661"/>
                          <a:pt x="1002" y="661"/>
                        </a:cubicBezTo>
                        <a:cubicBezTo>
                          <a:pt x="968" y="668"/>
                          <a:pt x="968" y="668"/>
                          <a:pt x="968" y="668"/>
                        </a:cubicBezTo>
                        <a:cubicBezTo>
                          <a:pt x="937" y="657"/>
                          <a:pt x="937" y="657"/>
                          <a:pt x="937" y="657"/>
                        </a:cubicBezTo>
                        <a:cubicBezTo>
                          <a:pt x="912" y="626"/>
                          <a:pt x="912" y="626"/>
                          <a:pt x="912" y="626"/>
                        </a:cubicBezTo>
                        <a:cubicBezTo>
                          <a:pt x="898" y="622"/>
                          <a:pt x="898" y="622"/>
                          <a:pt x="898" y="622"/>
                        </a:cubicBezTo>
                        <a:cubicBezTo>
                          <a:pt x="900" y="595"/>
                          <a:pt x="900" y="595"/>
                          <a:pt x="900" y="595"/>
                        </a:cubicBezTo>
                        <a:cubicBezTo>
                          <a:pt x="870" y="585"/>
                          <a:pt x="870" y="585"/>
                          <a:pt x="870" y="585"/>
                        </a:cubicBezTo>
                        <a:cubicBezTo>
                          <a:pt x="831" y="536"/>
                          <a:pt x="831" y="536"/>
                          <a:pt x="831" y="536"/>
                        </a:cubicBezTo>
                        <a:cubicBezTo>
                          <a:pt x="797" y="554"/>
                          <a:pt x="797" y="554"/>
                          <a:pt x="797" y="554"/>
                        </a:cubicBezTo>
                        <a:cubicBezTo>
                          <a:pt x="780" y="545"/>
                          <a:pt x="780" y="545"/>
                          <a:pt x="780" y="545"/>
                        </a:cubicBezTo>
                        <a:cubicBezTo>
                          <a:pt x="773" y="499"/>
                          <a:pt x="773" y="499"/>
                          <a:pt x="773" y="499"/>
                        </a:cubicBezTo>
                        <a:cubicBezTo>
                          <a:pt x="790" y="466"/>
                          <a:pt x="790" y="466"/>
                          <a:pt x="790" y="466"/>
                        </a:cubicBezTo>
                        <a:cubicBezTo>
                          <a:pt x="805" y="457"/>
                          <a:pt x="805" y="457"/>
                          <a:pt x="805" y="457"/>
                        </a:cubicBezTo>
                        <a:cubicBezTo>
                          <a:pt x="806" y="405"/>
                          <a:pt x="806" y="405"/>
                          <a:pt x="806" y="405"/>
                        </a:cubicBezTo>
                        <a:cubicBezTo>
                          <a:pt x="866" y="385"/>
                          <a:pt x="866" y="385"/>
                          <a:pt x="866" y="385"/>
                        </a:cubicBezTo>
                        <a:cubicBezTo>
                          <a:pt x="862" y="356"/>
                          <a:pt x="862" y="356"/>
                          <a:pt x="862" y="356"/>
                        </a:cubicBezTo>
                        <a:cubicBezTo>
                          <a:pt x="885" y="352"/>
                          <a:pt x="885" y="352"/>
                          <a:pt x="885" y="352"/>
                        </a:cubicBezTo>
                        <a:cubicBezTo>
                          <a:pt x="885" y="335"/>
                          <a:pt x="885" y="335"/>
                          <a:pt x="885" y="335"/>
                        </a:cubicBezTo>
                        <a:cubicBezTo>
                          <a:pt x="904" y="321"/>
                          <a:pt x="904" y="321"/>
                          <a:pt x="904" y="321"/>
                        </a:cubicBezTo>
                        <a:cubicBezTo>
                          <a:pt x="923" y="334"/>
                          <a:pt x="923" y="334"/>
                          <a:pt x="923" y="334"/>
                        </a:cubicBezTo>
                        <a:cubicBezTo>
                          <a:pt x="908" y="293"/>
                          <a:pt x="908" y="293"/>
                          <a:pt x="908" y="293"/>
                        </a:cubicBezTo>
                        <a:cubicBezTo>
                          <a:pt x="871" y="279"/>
                          <a:pt x="871" y="279"/>
                          <a:pt x="871" y="279"/>
                        </a:cubicBezTo>
                        <a:cubicBezTo>
                          <a:pt x="864" y="300"/>
                          <a:pt x="864" y="300"/>
                          <a:pt x="864" y="300"/>
                        </a:cubicBezTo>
                        <a:cubicBezTo>
                          <a:pt x="860" y="278"/>
                          <a:pt x="860" y="278"/>
                          <a:pt x="860" y="278"/>
                        </a:cubicBezTo>
                        <a:cubicBezTo>
                          <a:pt x="887" y="218"/>
                          <a:pt x="887" y="218"/>
                          <a:pt x="887" y="218"/>
                        </a:cubicBezTo>
                        <a:cubicBezTo>
                          <a:pt x="892" y="256"/>
                          <a:pt x="892" y="256"/>
                          <a:pt x="892" y="256"/>
                        </a:cubicBezTo>
                        <a:cubicBezTo>
                          <a:pt x="911" y="255"/>
                          <a:pt x="911" y="255"/>
                          <a:pt x="911" y="255"/>
                        </a:cubicBezTo>
                        <a:cubicBezTo>
                          <a:pt x="940" y="288"/>
                          <a:pt x="940" y="288"/>
                          <a:pt x="940" y="288"/>
                        </a:cubicBezTo>
                        <a:cubicBezTo>
                          <a:pt x="963" y="287"/>
                          <a:pt x="963" y="287"/>
                          <a:pt x="963" y="287"/>
                        </a:cubicBezTo>
                        <a:cubicBezTo>
                          <a:pt x="967" y="301"/>
                          <a:pt x="967" y="301"/>
                          <a:pt x="967" y="301"/>
                        </a:cubicBezTo>
                        <a:cubicBezTo>
                          <a:pt x="953" y="306"/>
                          <a:pt x="953" y="306"/>
                          <a:pt x="953" y="306"/>
                        </a:cubicBezTo>
                        <a:cubicBezTo>
                          <a:pt x="957" y="320"/>
                          <a:pt x="957" y="320"/>
                          <a:pt x="957" y="320"/>
                        </a:cubicBezTo>
                        <a:cubicBezTo>
                          <a:pt x="964" y="316"/>
                          <a:pt x="964" y="316"/>
                          <a:pt x="964" y="316"/>
                        </a:cubicBezTo>
                        <a:cubicBezTo>
                          <a:pt x="964" y="309"/>
                          <a:pt x="964" y="309"/>
                          <a:pt x="964" y="309"/>
                        </a:cubicBezTo>
                        <a:cubicBezTo>
                          <a:pt x="978" y="308"/>
                          <a:pt x="978" y="308"/>
                          <a:pt x="978" y="308"/>
                        </a:cubicBezTo>
                        <a:cubicBezTo>
                          <a:pt x="981" y="334"/>
                          <a:pt x="981" y="334"/>
                          <a:pt x="981" y="334"/>
                        </a:cubicBezTo>
                        <a:cubicBezTo>
                          <a:pt x="1004" y="334"/>
                          <a:pt x="1004" y="334"/>
                          <a:pt x="1004" y="334"/>
                        </a:cubicBezTo>
                        <a:cubicBezTo>
                          <a:pt x="997" y="340"/>
                          <a:pt x="997" y="340"/>
                          <a:pt x="997" y="340"/>
                        </a:cubicBezTo>
                        <a:cubicBezTo>
                          <a:pt x="978" y="344"/>
                          <a:pt x="978" y="344"/>
                          <a:pt x="978" y="344"/>
                        </a:cubicBezTo>
                        <a:cubicBezTo>
                          <a:pt x="977" y="349"/>
                          <a:pt x="977" y="349"/>
                          <a:pt x="977" y="349"/>
                        </a:cubicBezTo>
                        <a:cubicBezTo>
                          <a:pt x="979" y="356"/>
                          <a:pt x="979" y="356"/>
                          <a:pt x="979" y="356"/>
                        </a:cubicBezTo>
                        <a:cubicBezTo>
                          <a:pt x="987" y="356"/>
                          <a:pt x="987" y="356"/>
                          <a:pt x="987" y="356"/>
                        </a:cubicBezTo>
                        <a:cubicBezTo>
                          <a:pt x="993" y="358"/>
                          <a:pt x="993" y="358"/>
                          <a:pt x="993" y="358"/>
                        </a:cubicBezTo>
                        <a:cubicBezTo>
                          <a:pt x="1006" y="348"/>
                          <a:pt x="1006" y="348"/>
                          <a:pt x="1006" y="348"/>
                        </a:cubicBezTo>
                        <a:cubicBezTo>
                          <a:pt x="1026" y="351"/>
                          <a:pt x="1026" y="351"/>
                          <a:pt x="1026" y="351"/>
                        </a:cubicBezTo>
                        <a:cubicBezTo>
                          <a:pt x="1034" y="378"/>
                          <a:pt x="1034" y="378"/>
                          <a:pt x="1034" y="378"/>
                        </a:cubicBezTo>
                        <a:cubicBezTo>
                          <a:pt x="1048" y="378"/>
                          <a:pt x="1048" y="378"/>
                          <a:pt x="1048" y="378"/>
                        </a:cubicBezTo>
                        <a:cubicBezTo>
                          <a:pt x="1049" y="356"/>
                          <a:pt x="1049" y="356"/>
                          <a:pt x="1049" y="356"/>
                        </a:cubicBezTo>
                        <a:cubicBezTo>
                          <a:pt x="1072" y="372"/>
                          <a:pt x="1072" y="372"/>
                          <a:pt x="1072" y="372"/>
                        </a:cubicBezTo>
                        <a:cubicBezTo>
                          <a:pt x="1086" y="368"/>
                          <a:pt x="1086" y="368"/>
                          <a:pt x="1086" y="368"/>
                        </a:cubicBezTo>
                        <a:cubicBezTo>
                          <a:pt x="1084" y="344"/>
                          <a:pt x="1084" y="344"/>
                          <a:pt x="1084" y="344"/>
                        </a:cubicBezTo>
                        <a:cubicBezTo>
                          <a:pt x="1080" y="342"/>
                          <a:pt x="1080" y="342"/>
                          <a:pt x="1080" y="342"/>
                        </a:cubicBezTo>
                        <a:cubicBezTo>
                          <a:pt x="1078" y="355"/>
                          <a:pt x="1078" y="355"/>
                          <a:pt x="1078" y="355"/>
                        </a:cubicBezTo>
                        <a:cubicBezTo>
                          <a:pt x="1070" y="357"/>
                          <a:pt x="1070" y="357"/>
                          <a:pt x="1070" y="357"/>
                        </a:cubicBezTo>
                        <a:cubicBezTo>
                          <a:pt x="1061" y="343"/>
                          <a:pt x="1061" y="343"/>
                          <a:pt x="1061" y="343"/>
                        </a:cubicBezTo>
                        <a:cubicBezTo>
                          <a:pt x="1061" y="332"/>
                          <a:pt x="1061" y="332"/>
                          <a:pt x="1061" y="332"/>
                        </a:cubicBezTo>
                        <a:cubicBezTo>
                          <a:pt x="1061" y="319"/>
                          <a:pt x="1061" y="319"/>
                          <a:pt x="1061" y="319"/>
                        </a:cubicBezTo>
                        <a:cubicBezTo>
                          <a:pt x="1056" y="317"/>
                          <a:pt x="1056" y="317"/>
                          <a:pt x="1056" y="317"/>
                        </a:cubicBezTo>
                        <a:cubicBezTo>
                          <a:pt x="1075" y="287"/>
                          <a:pt x="1075" y="287"/>
                          <a:pt x="1075" y="287"/>
                        </a:cubicBezTo>
                        <a:cubicBezTo>
                          <a:pt x="1099" y="302"/>
                          <a:pt x="1099" y="302"/>
                          <a:pt x="1099" y="302"/>
                        </a:cubicBezTo>
                        <a:cubicBezTo>
                          <a:pt x="1109" y="304"/>
                          <a:pt x="1109" y="304"/>
                          <a:pt x="1109" y="304"/>
                        </a:cubicBezTo>
                        <a:cubicBezTo>
                          <a:pt x="1116" y="301"/>
                          <a:pt x="1116" y="301"/>
                          <a:pt x="1116" y="301"/>
                        </a:cubicBezTo>
                        <a:cubicBezTo>
                          <a:pt x="1124" y="316"/>
                          <a:pt x="1124" y="316"/>
                          <a:pt x="1124" y="316"/>
                        </a:cubicBezTo>
                        <a:cubicBezTo>
                          <a:pt x="1124" y="330"/>
                          <a:pt x="1124" y="330"/>
                          <a:pt x="1124" y="330"/>
                        </a:cubicBezTo>
                        <a:cubicBezTo>
                          <a:pt x="1136" y="339"/>
                          <a:pt x="1136" y="339"/>
                          <a:pt x="1136" y="339"/>
                        </a:cubicBezTo>
                        <a:cubicBezTo>
                          <a:pt x="1144" y="353"/>
                          <a:pt x="1144" y="353"/>
                          <a:pt x="1144" y="353"/>
                        </a:cubicBezTo>
                        <a:cubicBezTo>
                          <a:pt x="1141" y="360"/>
                          <a:pt x="1141" y="360"/>
                          <a:pt x="1141" y="360"/>
                        </a:cubicBezTo>
                        <a:cubicBezTo>
                          <a:pt x="1143" y="364"/>
                          <a:pt x="1143" y="364"/>
                          <a:pt x="1143" y="364"/>
                        </a:cubicBezTo>
                        <a:cubicBezTo>
                          <a:pt x="1159" y="370"/>
                          <a:pt x="1159" y="370"/>
                          <a:pt x="1159" y="370"/>
                        </a:cubicBezTo>
                        <a:cubicBezTo>
                          <a:pt x="1159" y="378"/>
                          <a:pt x="1159" y="378"/>
                          <a:pt x="1159" y="378"/>
                        </a:cubicBezTo>
                        <a:cubicBezTo>
                          <a:pt x="1147" y="382"/>
                          <a:pt x="1147" y="382"/>
                          <a:pt x="1147" y="382"/>
                        </a:cubicBezTo>
                        <a:cubicBezTo>
                          <a:pt x="1141" y="374"/>
                          <a:pt x="1141" y="374"/>
                          <a:pt x="1141" y="374"/>
                        </a:cubicBezTo>
                        <a:cubicBezTo>
                          <a:pt x="1137" y="370"/>
                          <a:pt x="1137" y="370"/>
                          <a:pt x="1137" y="370"/>
                        </a:cubicBezTo>
                        <a:cubicBezTo>
                          <a:pt x="1132" y="366"/>
                          <a:pt x="1132" y="366"/>
                          <a:pt x="1132" y="366"/>
                        </a:cubicBezTo>
                        <a:cubicBezTo>
                          <a:pt x="1125" y="364"/>
                          <a:pt x="1125" y="364"/>
                          <a:pt x="1125" y="364"/>
                        </a:cubicBezTo>
                        <a:cubicBezTo>
                          <a:pt x="1128" y="380"/>
                          <a:pt x="1128" y="380"/>
                          <a:pt x="1128" y="380"/>
                        </a:cubicBezTo>
                        <a:cubicBezTo>
                          <a:pt x="1134" y="388"/>
                          <a:pt x="1134" y="388"/>
                          <a:pt x="1134" y="388"/>
                        </a:cubicBezTo>
                        <a:cubicBezTo>
                          <a:pt x="1139" y="399"/>
                          <a:pt x="1139" y="399"/>
                          <a:pt x="1139" y="399"/>
                        </a:cubicBezTo>
                        <a:cubicBezTo>
                          <a:pt x="1141" y="413"/>
                          <a:pt x="1141" y="413"/>
                          <a:pt x="1141" y="413"/>
                        </a:cubicBezTo>
                        <a:cubicBezTo>
                          <a:pt x="1161" y="415"/>
                          <a:pt x="1161" y="415"/>
                          <a:pt x="1161" y="415"/>
                        </a:cubicBezTo>
                        <a:cubicBezTo>
                          <a:pt x="1168" y="417"/>
                          <a:pt x="1168" y="417"/>
                          <a:pt x="1168" y="417"/>
                        </a:cubicBezTo>
                        <a:cubicBezTo>
                          <a:pt x="1165" y="423"/>
                          <a:pt x="1165" y="423"/>
                          <a:pt x="1165" y="423"/>
                        </a:cubicBezTo>
                        <a:cubicBezTo>
                          <a:pt x="1172" y="425"/>
                          <a:pt x="1172" y="425"/>
                          <a:pt x="1172" y="425"/>
                        </a:cubicBezTo>
                        <a:cubicBezTo>
                          <a:pt x="1178" y="443"/>
                          <a:pt x="1178" y="443"/>
                          <a:pt x="1178" y="443"/>
                        </a:cubicBezTo>
                        <a:cubicBezTo>
                          <a:pt x="1207" y="463"/>
                          <a:pt x="1207" y="463"/>
                          <a:pt x="1207" y="463"/>
                        </a:cubicBezTo>
                        <a:cubicBezTo>
                          <a:pt x="1232" y="453"/>
                          <a:pt x="1232" y="453"/>
                          <a:pt x="1232" y="453"/>
                        </a:cubicBezTo>
                        <a:cubicBezTo>
                          <a:pt x="1235" y="438"/>
                          <a:pt x="1235" y="438"/>
                          <a:pt x="1235" y="438"/>
                        </a:cubicBezTo>
                        <a:cubicBezTo>
                          <a:pt x="1226" y="430"/>
                          <a:pt x="1226" y="430"/>
                          <a:pt x="1226" y="430"/>
                        </a:cubicBezTo>
                        <a:cubicBezTo>
                          <a:pt x="1238" y="421"/>
                          <a:pt x="1238" y="421"/>
                          <a:pt x="1238" y="421"/>
                        </a:cubicBezTo>
                        <a:cubicBezTo>
                          <a:pt x="1243" y="429"/>
                          <a:pt x="1243" y="429"/>
                          <a:pt x="1243" y="429"/>
                        </a:cubicBezTo>
                        <a:cubicBezTo>
                          <a:pt x="1239" y="431"/>
                          <a:pt x="1239" y="431"/>
                          <a:pt x="1239" y="431"/>
                        </a:cubicBezTo>
                        <a:cubicBezTo>
                          <a:pt x="1240" y="439"/>
                          <a:pt x="1240" y="439"/>
                          <a:pt x="1240" y="439"/>
                        </a:cubicBezTo>
                        <a:cubicBezTo>
                          <a:pt x="1241" y="447"/>
                          <a:pt x="1241" y="447"/>
                          <a:pt x="1241" y="447"/>
                        </a:cubicBezTo>
                        <a:cubicBezTo>
                          <a:pt x="1241" y="456"/>
                          <a:pt x="1241" y="456"/>
                          <a:pt x="1241" y="456"/>
                        </a:cubicBezTo>
                        <a:cubicBezTo>
                          <a:pt x="1248" y="463"/>
                          <a:pt x="1248" y="463"/>
                          <a:pt x="1248" y="463"/>
                        </a:cubicBezTo>
                        <a:cubicBezTo>
                          <a:pt x="1254" y="465"/>
                          <a:pt x="1254" y="465"/>
                          <a:pt x="1254" y="465"/>
                        </a:cubicBezTo>
                        <a:cubicBezTo>
                          <a:pt x="1264" y="462"/>
                          <a:pt x="1264" y="462"/>
                          <a:pt x="1264" y="462"/>
                        </a:cubicBezTo>
                        <a:cubicBezTo>
                          <a:pt x="1266" y="454"/>
                          <a:pt x="1266" y="454"/>
                          <a:pt x="1266" y="454"/>
                        </a:cubicBezTo>
                        <a:cubicBezTo>
                          <a:pt x="1272" y="457"/>
                          <a:pt x="1272" y="457"/>
                          <a:pt x="1272" y="457"/>
                        </a:cubicBezTo>
                        <a:cubicBezTo>
                          <a:pt x="1272" y="462"/>
                          <a:pt x="1272" y="462"/>
                          <a:pt x="1272" y="462"/>
                        </a:cubicBezTo>
                        <a:cubicBezTo>
                          <a:pt x="1282" y="469"/>
                          <a:pt x="1282" y="469"/>
                          <a:pt x="1282" y="469"/>
                        </a:cubicBezTo>
                        <a:cubicBezTo>
                          <a:pt x="1292" y="462"/>
                          <a:pt x="1292" y="462"/>
                          <a:pt x="1292" y="462"/>
                        </a:cubicBezTo>
                        <a:cubicBezTo>
                          <a:pt x="1292" y="451"/>
                          <a:pt x="1292" y="451"/>
                          <a:pt x="1292" y="451"/>
                        </a:cubicBezTo>
                        <a:cubicBezTo>
                          <a:pt x="1283" y="447"/>
                          <a:pt x="1283" y="447"/>
                          <a:pt x="1283" y="447"/>
                        </a:cubicBezTo>
                        <a:cubicBezTo>
                          <a:pt x="1282" y="440"/>
                          <a:pt x="1282" y="440"/>
                          <a:pt x="1282" y="440"/>
                        </a:cubicBezTo>
                        <a:cubicBezTo>
                          <a:pt x="1287" y="443"/>
                          <a:pt x="1287" y="443"/>
                          <a:pt x="1287" y="443"/>
                        </a:cubicBezTo>
                        <a:cubicBezTo>
                          <a:pt x="1294" y="446"/>
                          <a:pt x="1294" y="446"/>
                          <a:pt x="1294" y="446"/>
                        </a:cubicBezTo>
                        <a:cubicBezTo>
                          <a:pt x="1298" y="444"/>
                          <a:pt x="1298" y="444"/>
                          <a:pt x="1298" y="444"/>
                        </a:cubicBezTo>
                        <a:cubicBezTo>
                          <a:pt x="1298" y="440"/>
                          <a:pt x="1298" y="440"/>
                          <a:pt x="1298" y="440"/>
                        </a:cubicBezTo>
                        <a:cubicBezTo>
                          <a:pt x="1299" y="432"/>
                          <a:pt x="1299" y="432"/>
                          <a:pt x="1299" y="432"/>
                        </a:cubicBezTo>
                        <a:cubicBezTo>
                          <a:pt x="1293" y="429"/>
                          <a:pt x="1293" y="429"/>
                          <a:pt x="1293" y="429"/>
                        </a:cubicBezTo>
                        <a:cubicBezTo>
                          <a:pt x="1291" y="422"/>
                          <a:pt x="1291" y="422"/>
                          <a:pt x="1291" y="422"/>
                        </a:cubicBezTo>
                        <a:cubicBezTo>
                          <a:pt x="1299" y="418"/>
                          <a:pt x="1299" y="418"/>
                          <a:pt x="1299" y="418"/>
                        </a:cubicBezTo>
                        <a:cubicBezTo>
                          <a:pt x="1300" y="412"/>
                          <a:pt x="1300" y="412"/>
                          <a:pt x="1300" y="412"/>
                        </a:cubicBezTo>
                        <a:cubicBezTo>
                          <a:pt x="1300" y="404"/>
                          <a:pt x="1300" y="404"/>
                          <a:pt x="1300" y="404"/>
                        </a:cubicBezTo>
                        <a:cubicBezTo>
                          <a:pt x="1285" y="400"/>
                          <a:pt x="1285" y="400"/>
                          <a:pt x="1285" y="400"/>
                        </a:cubicBezTo>
                        <a:cubicBezTo>
                          <a:pt x="1287" y="389"/>
                          <a:pt x="1287" y="389"/>
                          <a:pt x="1287" y="389"/>
                        </a:cubicBezTo>
                        <a:cubicBezTo>
                          <a:pt x="1294" y="387"/>
                          <a:pt x="1294" y="387"/>
                          <a:pt x="1294" y="387"/>
                        </a:cubicBezTo>
                        <a:cubicBezTo>
                          <a:pt x="1308" y="386"/>
                          <a:pt x="1308" y="386"/>
                          <a:pt x="1308" y="386"/>
                        </a:cubicBezTo>
                        <a:cubicBezTo>
                          <a:pt x="1310" y="375"/>
                          <a:pt x="1310" y="375"/>
                          <a:pt x="1310" y="375"/>
                        </a:cubicBezTo>
                        <a:cubicBezTo>
                          <a:pt x="1320" y="370"/>
                          <a:pt x="1320" y="370"/>
                          <a:pt x="1320" y="370"/>
                        </a:cubicBezTo>
                        <a:cubicBezTo>
                          <a:pt x="1328" y="371"/>
                          <a:pt x="1328" y="371"/>
                          <a:pt x="1328" y="371"/>
                        </a:cubicBezTo>
                        <a:cubicBezTo>
                          <a:pt x="1328" y="382"/>
                          <a:pt x="1328" y="382"/>
                          <a:pt x="1328" y="382"/>
                        </a:cubicBezTo>
                        <a:cubicBezTo>
                          <a:pt x="1329" y="383"/>
                          <a:pt x="1329" y="383"/>
                          <a:pt x="1329" y="383"/>
                        </a:cubicBezTo>
                        <a:cubicBezTo>
                          <a:pt x="1339" y="380"/>
                          <a:pt x="1339" y="380"/>
                          <a:pt x="1339" y="380"/>
                        </a:cubicBezTo>
                        <a:cubicBezTo>
                          <a:pt x="1347" y="378"/>
                          <a:pt x="1347" y="378"/>
                          <a:pt x="1347" y="378"/>
                        </a:cubicBezTo>
                        <a:cubicBezTo>
                          <a:pt x="1347" y="378"/>
                          <a:pt x="1347" y="378"/>
                          <a:pt x="1347" y="378"/>
                        </a:cubicBezTo>
                        <a:cubicBezTo>
                          <a:pt x="1353" y="376"/>
                          <a:pt x="1353" y="376"/>
                          <a:pt x="1353" y="376"/>
                        </a:cubicBezTo>
                        <a:cubicBezTo>
                          <a:pt x="1356" y="374"/>
                          <a:pt x="1356" y="374"/>
                          <a:pt x="1356" y="374"/>
                        </a:cubicBezTo>
                        <a:cubicBezTo>
                          <a:pt x="1357" y="371"/>
                          <a:pt x="1357" y="371"/>
                          <a:pt x="1357" y="371"/>
                        </a:cubicBezTo>
                        <a:cubicBezTo>
                          <a:pt x="1356" y="367"/>
                          <a:pt x="1356" y="367"/>
                          <a:pt x="1356" y="367"/>
                        </a:cubicBezTo>
                        <a:cubicBezTo>
                          <a:pt x="1355" y="364"/>
                          <a:pt x="1355" y="364"/>
                          <a:pt x="1355" y="364"/>
                        </a:cubicBezTo>
                        <a:cubicBezTo>
                          <a:pt x="1354" y="362"/>
                          <a:pt x="1354" y="362"/>
                          <a:pt x="1354" y="362"/>
                        </a:cubicBezTo>
                        <a:cubicBezTo>
                          <a:pt x="1355" y="360"/>
                          <a:pt x="1355" y="360"/>
                          <a:pt x="1355" y="360"/>
                        </a:cubicBezTo>
                        <a:cubicBezTo>
                          <a:pt x="1359" y="359"/>
                          <a:pt x="1359" y="359"/>
                          <a:pt x="1359" y="359"/>
                        </a:cubicBezTo>
                        <a:cubicBezTo>
                          <a:pt x="1364" y="355"/>
                          <a:pt x="1364" y="355"/>
                          <a:pt x="1364" y="355"/>
                        </a:cubicBezTo>
                        <a:cubicBezTo>
                          <a:pt x="1369" y="343"/>
                          <a:pt x="1369" y="343"/>
                          <a:pt x="1369" y="343"/>
                        </a:cubicBezTo>
                        <a:cubicBezTo>
                          <a:pt x="1370" y="340"/>
                          <a:pt x="1370" y="340"/>
                          <a:pt x="1370" y="340"/>
                        </a:cubicBezTo>
                        <a:cubicBezTo>
                          <a:pt x="1372" y="339"/>
                          <a:pt x="1372" y="339"/>
                          <a:pt x="1372" y="339"/>
                        </a:cubicBezTo>
                        <a:cubicBezTo>
                          <a:pt x="1381" y="334"/>
                          <a:pt x="1381" y="334"/>
                          <a:pt x="1381" y="334"/>
                        </a:cubicBezTo>
                        <a:cubicBezTo>
                          <a:pt x="1386" y="333"/>
                          <a:pt x="1386" y="333"/>
                          <a:pt x="1386" y="333"/>
                        </a:cubicBezTo>
                        <a:cubicBezTo>
                          <a:pt x="1388" y="332"/>
                          <a:pt x="1388" y="332"/>
                          <a:pt x="1388" y="332"/>
                        </a:cubicBezTo>
                        <a:cubicBezTo>
                          <a:pt x="1388" y="329"/>
                          <a:pt x="1388" y="329"/>
                          <a:pt x="1388" y="329"/>
                        </a:cubicBezTo>
                        <a:cubicBezTo>
                          <a:pt x="1387" y="327"/>
                          <a:pt x="1387" y="327"/>
                          <a:pt x="1387" y="327"/>
                        </a:cubicBezTo>
                        <a:cubicBezTo>
                          <a:pt x="1384" y="324"/>
                          <a:pt x="1384" y="324"/>
                          <a:pt x="1384" y="324"/>
                        </a:cubicBezTo>
                        <a:cubicBezTo>
                          <a:pt x="1383" y="321"/>
                          <a:pt x="1383" y="321"/>
                          <a:pt x="1383" y="321"/>
                        </a:cubicBezTo>
                        <a:cubicBezTo>
                          <a:pt x="1384" y="320"/>
                          <a:pt x="1384" y="320"/>
                          <a:pt x="1384" y="320"/>
                        </a:cubicBezTo>
                        <a:cubicBezTo>
                          <a:pt x="1384" y="318"/>
                          <a:pt x="1384" y="318"/>
                          <a:pt x="1384" y="318"/>
                        </a:cubicBezTo>
                        <a:cubicBezTo>
                          <a:pt x="1387" y="316"/>
                          <a:pt x="1387" y="316"/>
                          <a:pt x="1387" y="316"/>
                        </a:cubicBezTo>
                        <a:cubicBezTo>
                          <a:pt x="1392" y="314"/>
                          <a:pt x="1392" y="314"/>
                          <a:pt x="1392" y="314"/>
                        </a:cubicBezTo>
                        <a:cubicBezTo>
                          <a:pt x="1392" y="313"/>
                          <a:pt x="1392" y="313"/>
                          <a:pt x="1392" y="313"/>
                        </a:cubicBezTo>
                        <a:cubicBezTo>
                          <a:pt x="1393" y="312"/>
                          <a:pt x="1393" y="312"/>
                          <a:pt x="1393" y="312"/>
                        </a:cubicBezTo>
                        <a:cubicBezTo>
                          <a:pt x="1397" y="287"/>
                          <a:pt x="1397" y="287"/>
                          <a:pt x="1397" y="287"/>
                        </a:cubicBezTo>
                        <a:cubicBezTo>
                          <a:pt x="1398" y="280"/>
                          <a:pt x="1398" y="280"/>
                          <a:pt x="1398" y="280"/>
                        </a:cubicBezTo>
                        <a:cubicBezTo>
                          <a:pt x="1402" y="270"/>
                          <a:pt x="1402" y="270"/>
                          <a:pt x="1402" y="270"/>
                        </a:cubicBezTo>
                        <a:cubicBezTo>
                          <a:pt x="1403" y="268"/>
                          <a:pt x="1403" y="268"/>
                          <a:pt x="1403" y="268"/>
                        </a:cubicBezTo>
                        <a:cubicBezTo>
                          <a:pt x="1403" y="267"/>
                          <a:pt x="1403" y="267"/>
                          <a:pt x="1403" y="267"/>
                        </a:cubicBezTo>
                        <a:cubicBezTo>
                          <a:pt x="1404" y="265"/>
                          <a:pt x="1404" y="265"/>
                          <a:pt x="1404" y="265"/>
                        </a:cubicBezTo>
                        <a:cubicBezTo>
                          <a:pt x="1409" y="257"/>
                          <a:pt x="1409" y="257"/>
                          <a:pt x="1409" y="257"/>
                        </a:cubicBezTo>
                        <a:cubicBezTo>
                          <a:pt x="1406" y="220"/>
                          <a:pt x="1406" y="220"/>
                          <a:pt x="1406" y="220"/>
                        </a:cubicBezTo>
                        <a:lnTo>
                          <a:pt x="1404" y="213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45" name="Freeform 207">
                    <a:extLst>
                      <a:ext uri="{FF2B5EF4-FFF2-40B4-BE49-F238E27FC236}">
                        <a16:creationId xmlns:a16="http://schemas.microsoft.com/office/drawing/2014/main" id="{97E1DE6E-0585-63EC-E671-67E45F02A9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6570119" y="2841171"/>
                    <a:ext cx="114172" cy="155861"/>
                  </a:xfrm>
                  <a:custGeom>
                    <a:avLst/>
                    <a:gdLst>
                      <a:gd name="T0" fmla="*/ 22 w 304"/>
                      <a:gd name="T1" fmla="*/ 279 h 415"/>
                      <a:gd name="T2" fmla="*/ 0 w 304"/>
                      <a:gd name="T3" fmla="*/ 366 h 415"/>
                      <a:gd name="T4" fmla="*/ 2 w 304"/>
                      <a:gd name="T5" fmla="*/ 366 h 415"/>
                      <a:gd name="T6" fmla="*/ 7 w 304"/>
                      <a:gd name="T7" fmla="*/ 371 h 415"/>
                      <a:gd name="T8" fmla="*/ 7 w 304"/>
                      <a:gd name="T9" fmla="*/ 371 h 415"/>
                      <a:gd name="T10" fmla="*/ 18 w 304"/>
                      <a:gd name="T11" fmla="*/ 377 h 415"/>
                      <a:gd name="T12" fmla="*/ 22 w 304"/>
                      <a:gd name="T13" fmla="*/ 380 h 415"/>
                      <a:gd name="T14" fmla="*/ 23 w 304"/>
                      <a:gd name="T15" fmla="*/ 384 h 415"/>
                      <a:gd name="T16" fmla="*/ 24 w 304"/>
                      <a:gd name="T17" fmla="*/ 391 h 415"/>
                      <a:gd name="T18" fmla="*/ 25 w 304"/>
                      <a:gd name="T19" fmla="*/ 395 h 415"/>
                      <a:gd name="T20" fmla="*/ 26 w 304"/>
                      <a:gd name="T21" fmla="*/ 398 h 415"/>
                      <a:gd name="T22" fmla="*/ 31 w 304"/>
                      <a:gd name="T23" fmla="*/ 400 h 415"/>
                      <a:gd name="T24" fmla="*/ 37 w 304"/>
                      <a:gd name="T25" fmla="*/ 401 h 415"/>
                      <a:gd name="T26" fmla="*/ 47 w 304"/>
                      <a:gd name="T27" fmla="*/ 401 h 415"/>
                      <a:gd name="T28" fmla="*/ 63 w 304"/>
                      <a:gd name="T29" fmla="*/ 398 h 415"/>
                      <a:gd name="T30" fmla="*/ 77 w 304"/>
                      <a:gd name="T31" fmla="*/ 399 h 415"/>
                      <a:gd name="T32" fmla="*/ 114 w 304"/>
                      <a:gd name="T33" fmla="*/ 411 h 415"/>
                      <a:gd name="T34" fmla="*/ 116 w 304"/>
                      <a:gd name="T35" fmla="*/ 413 h 415"/>
                      <a:gd name="T36" fmla="*/ 118 w 304"/>
                      <a:gd name="T37" fmla="*/ 414 h 415"/>
                      <a:gd name="T38" fmla="*/ 121 w 304"/>
                      <a:gd name="T39" fmla="*/ 415 h 415"/>
                      <a:gd name="T40" fmla="*/ 126 w 304"/>
                      <a:gd name="T41" fmla="*/ 415 h 415"/>
                      <a:gd name="T42" fmla="*/ 137 w 304"/>
                      <a:gd name="T43" fmla="*/ 412 h 415"/>
                      <a:gd name="T44" fmla="*/ 143 w 304"/>
                      <a:gd name="T45" fmla="*/ 409 h 415"/>
                      <a:gd name="T46" fmla="*/ 152 w 304"/>
                      <a:gd name="T47" fmla="*/ 402 h 415"/>
                      <a:gd name="T48" fmla="*/ 174 w 304"/>
                      <a:gd name="T49" fmla="*/ 379 h 415"/>
                      <a:gd name="T50" fmla="*/ 182 w 304"/>
                      <a:gd name="T51" fmla="*/ 377 h 415"/>
                      <a:gd name="T52" fmla="*/ 207 w 304"/>
                      <a:gd name="T53" fmla="*/ 379 h 415"/>
                      <a:gd name="T54" fmla="*/ 224 w 304"/>
                      <a:gd name="T55" fmla="*/ 376 h 415"/>
                      <a:gd name="T56" fmla="*/ 227 w 304"/>
                      <a:gd name="T57" fmla="*/ 376 h 415"/>
                      <a:gd name="T58" fmla="*/ 235 w 304"/>
                      <a:gd name="T59" fmla="*/ 382 h 415"/>
                      <a:gd name="T60" fmla="*/ 242 w 304"/>
                      <a:gd name="T61" fmla="*/ 383 h 415"/>
                      <a:gd name="T62" fmla="*/ 253 w 304"/>
                      <a:gd name="T63" fmla="*/ 376 h 415"/>
                      <a:gd name="T64" fmla="*/ 265 w 304"/>
                      <a:gd name="T65" fmla="*/ 361 h 415"/>
                      <a:gd name="T66" fmla="*/ 269 w 304"/>
                      <a:gd name="T67" fmla="*/ 339 h 415"/>
                      <a:gd name="T68" fmla="*/ 298 w 304"/>
                      <a:gd name="T69" fmla="*/ 333 h 415"/>
                      <a:gd name="T70" fmla="*/ 304 w 304"/>
                      <a:gd name="T71" fmla="*/ 330 h 415"/>
                      <a:gd name="T72" fmla="*/ 299 w 304"/>
                      <a:gd name="T73" fmla="*/ 310 h 415"/>
                      <a:gd name="T74" fmla="*/ 269 w 304"/>
                      <a:gd name="T75" fmla="*/ 275 h 415"/>
                      <a:gd name="T76" fmla="*/ 256 w 304"/>
                      <a:gd name="T77" fmla="*/ 212 h 415"/>
                      <a:gd name="T78" fmla="*/ 281 w 304"/>
                      <a:gd name="T79" fmla="*/ 161 h 415"/>
                      <a:gd name="T80" fmla="*/ 282 w 304"/>
                      <a:gd name="T81" fmla="*/ 114 h 415"/>
                      <a:gd name="T82" fmla="*/ 285 w 304"/>
                      <a:gd name="T83" fmla="*/ 76 h 415"/>
                      <a:gd name="T84" fmla="*/ 272 w 304"/>
                      <a:gd name="T85" fmla="*/ 45 h 415"/>
                      <a:gd name="T86" fmla="*/ 243 w 304"/>
                      <a:gd name="T87" fmla="*/ 16 h 415"/>
                      <a:gd name="T88" fmla="*/ 220 w 304"/>
                      <a:gd name="T89" fmla="*/ 12 h 415"/>
                      <a:gd name="T90" fmla="*/ 206 w 304"/>
                      <a:gd name="T91" fmla="*/ 0 h 415"/>
                      <a:gd name="T92" fmla="*/ 188 w 304"/>
                      <a:gd name="T93" fmla="*/ 14 h 415"/>
                      <a:gd name="T94" fmla="*/ 174 w 304"/>
                      <a:gd name="T95" fmla="*/ 34 h 415"/>
                      <a:gd name="T96" fmla="*/ 156 w 304"/>
                      <a:gd name="T97" fmla="*/ 29 h 415"/>
                      <a:gd name="T98" fmla="*/ 138 w 304"/>
                      <a:gd name="T99" fmla="*/ 40 h 415"/>
                      <a:gd name="T100" fmla="*/ 101 w 304"/>
                      <a:gd name="T101" fmla="*/ 54 h 415"/>
                      <a:gd name="T102" fmla="*/ 72 w 304"/>
                      <a:gd name="T103" fmla="*/ 65 h 415"/>
                      <a:gd name="T104" fmla="*/ 38 w 304"/>
                      <a:gd name="T105" fmla="*/ 64 h 415"/>
                      <a:gd name="T106" fmla="*/ 27 w 304"/>
                      <a:gd name="T107" fmla="*/ 90 h 415"/>
                      <a:gd name="T108" fmla="*/ 65 w 304"/>
                      <a:gd name="T109" fmla="*/ 116 h 415"/>
                      <a:gd name="T110" fmla="*/ 54 w 304"/>
                      <a:gd name="T111" fmla="*/ 127 h 415"/>
                      <a:gd name="T112" fmla="*/ 65 w 304"/>
                      <a:gd name="T113" fmla="*/ 140 h 415"/>
                      <a:gd name="T114" fmla="*/ 12 w 304"/>
                      <a:gd name="T115" fmla="*/ 252 h 415"/>
                      <a:gd name="T116" fmla="*/ 22 w 304"/>
                      <a:gd name="T117" fmla="*/ 279 h 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304" h="415">
                        <a:moveTo>
                          <a:pt x="22" y="279"/>
                        </a:moveTo>
                        <a:cubicBezTo>
                          <a:pt x="0" y="366"/>
                          <a:pt x="0" y="366"/>
                          <a:pt x="0" y="366"/>
                        </a:cubicBezTo>
                        <a:cubicBezTo>
                          <a:pt x="2" y="366"/>
                          <a:pt x="2" y="366"/>
                          <a:pt x="2" y="366"/>
                        </a:cubicBezTo>
                        <a:cubicBezTo>
                          <a:pt x="7" y="371"/>
                          <a:pt x="7" y="371"/>
                          <a:pt x="7" y="371"/>
                        </a:cubicBezTo>
                        <a:cubicBezTo>
                          <a:pt x="7" y="371"/>
                          <a:pt x="7" y="371"/>
                          <a:pt x="7" y="371"/>
                        </a:cubicBezTo>
                        <a:cubicBezTo>
                          <a:pt x="18" y="377"/>
                          <a:pt x="18" y="377"/>
                          <a:pt x="18" y="377"/>
                        </a:cubicBezTo>
                        <a:cubicBezTo>
                          <a:pt x="22" y="380"/>
                          <a:pt x="22" y="380"/>
                          <a:pt x="22" y="380"/>
                        </a:cubicBezTo>
                        <a:cubicBezTo>
                          <a:pt x="23" y="384"/>
                          <a:pt x="23" y="384"/>
                          <a:pt x="23" y="384"/>
                        </a:cubicBezTo>
                        <a:cubicBezTo>
                          <a:pt x="24" y="391"/>
                          <a:pt x="24" y="391"/>
                          <a:pt x="24" y="391"/>
                        </a:cubicBezTo>
                        <a:cubicBezTo>
                          <a:pt x="25" y="395"/>
                          <a:pt x="25" y="395"/>
                          <a:pt x="25" y="395"/>
                        </a:cubicBezTo>
                        <a:cubicBezTo>
                          <a:pt x="26" y="398"/>
                          <a:pt x="26" y="398"/>
                          <a:pt x="26" y="398"/>
                        </a:cubicBezTo>
                        <a:cubicBezTo>
                          <a:pt x="31" y="400"/>
                          <a:pt x="31" y="400"/>
                          <a:pt x="31" y="400"/>
                        </a:cubicBezTo>
                        <a:cubicBezTo>
                          <a:pt x="37" y="401"/>
                          <a:pt x="37" y="401"/>
                          <a:pt x="37" y="401"/>
                        </a:cubicBezTo>
                        <a:cubicBezTo>
                          <a:pt x="47" y="401"/>
                          <a:pt x="47" y="401"/>
                          <a:pt x="47" y="401"/>
                        </a:cubicBezTo>
                        <a:cubicBezTo>
                          <a:pt x="63" y="398"/>
                          <a:pt x="63" y="398"/>
                          <a:pt x="63" y="398"/>
                        </a:cubicBezTo>
                        <a:cubicBezTo>
                          <a:pt x="77" y="399"/>
                          <a:pt x="77" y="399"/>
                          <a:pt x="77" y="399"/>
                        </a:cubicBezTo>
                        <a:cubicBezTo>
                          <a:pt x="114" y="411"/>
                          <a:pt x="114" y="411"/>
                          <a:pt x="114" y="411"/>
                        </a:cubicBezTo>
                        <a:cubicBezTo>
                          <a:pt x="116" y="413"/>
                          <a:pt x="116" y="413"/>
                          <a:pt x="116" y="413"/>
                        </a:cubicBezTo>
                        <a:cubicBezTo>
                          <a:pt x="118" y="414"/>
                          <a:pt x="118" y="414"/>
                          <a:pt x="118" y="414"/>
                        </a:cubicBezTo>
                        <a:cubicBezTo>
                          <a:pt x="121" y="415"/>
                          <a:pt x="121" y="415"/>
                          <a:pt x="121" y="415"/>
                        </a:cubicBezTo>
                        <a:cubicBezTo>
                          <a:pt x="126" y="415"/>
                          <a:pt x="126" y="415"/>
                          <a:pt x="126" y="415"/>
                        </a:cubicBezTo>
                        <a:cubicBezTo>
                          <a:pt x="137" y="412"/>
                          <a:pt x="137" y="412"/>
                          <a:pt x="137" y="412"/>
                        </a:cubicBezTo>
                        <a:cubicBezTo>
                          <a:pt x="143" y="409"/>
                          <a:pt x="143" y="409"/>
                          <a:pt x="143" y="409"/>
                        </a:cubicBezTo>
                        <a:cubicBezTo>
                          <a:pt x="152" y="402"/>
                          <a:pt x="152" y="402"/>
                          <a:pt x="152" y="402"/>
                        </a:cubicBezTo>
                        <a:cubicBezTo>
                          <a:pt x="174" y="379"/>
                          <a:pt x="174" y="379"/>
                          <a:pt x="174" y="379"/>
                        </a:cubicBezTo>
                        <a:cubicBezTo>
                          <a:pt x="182" y="377"/>
                          <a:pt x="182" y="377"/>
                          <a:pt x="182" y="377"/>
                        </a:cubicBezTo>
                        <a:cubicBezTo>
                          <a:pt x="207" y="379"/>
                          <a:pt x="207" y="379"/>
                          <a:pt x="207" y="379"/>
                        </a:cubicBezTo>
                        <a:cubicBezTo>
                          <a:pt x="224" y="376"/>
                          <a:pt x="224" y="376"/>
                          <a:pt x="224" y="376"/>
                        </a:cubicBezTo>
                        <a:cubicBezTo>
                          <a:pt x="227" y="376"/>
                          <a:pt x="227" y="376"/>
                          <a:pt x="227" y="376"/>
                        </a:cubicBezTo>
                        <a:cubicBezTo>
                          <a:pt x="235" y="382"/>
                          <a:pt x="235" y="382"/>
                          <a:pt x="235" y="382"/>
                        </a:cubicBezTo>
                        <a:cubicBezTo>
                          <a:pt x="242" y="383"/>
                          <a:pt x="242" y="383"/>
                          <a:pt x="242" y="383"/>
                        </a:cubicBezTo>
                        <a:cubicBezTo>
                          <a:pt x="253" y="376"/>
                          <a:pt x="253" y="376"/>
                          <a:pt x="253" y="376"/>
                        </a:cubicBezTo>
                        <a:cubicBezTo>
                          <a:pt x="265" y="361"/>
                          <a:pt x="265" y="361"/>
                          <a:pt x="265" y="361"/>
                        </a:cubicBezTo>
                        <a:cubicBezTo>
                          <a:pt x="269" y="339"/>
                          <a:pt x="269" y="339"/>
                          <a:pt x="269" y="339"/>
                        </a:cubicBezTo>
                        <a:cubicBezTo>
                          <a:pt x="298" y="333"/>
                          <a:pt x="298" y="333"/>
                          <a:pt x="298" y="333"/>
                        </a:cubicBezTo>
                        <a:cubicBezTo>
                          <a:pt x="304" y="330"/>
                          <a:pt x="304" y="330"/>
                          <a:pt x="304" y="330"/>
                        </a:cubicBezTo>
                        <a:cubicBezTo>
                          <a:pt x="301" y="323"/>
                          <a:pt x="298" y="314"/>
                          <a:pt x="299" y="310"/>
                        </a:cubicBezTo>
                        <a:cubicBezTo>
                          <a:pt x="299" y="297"/>
                          <a:pt x="276" y="286"/>
                          <a:pt x="269" y="275"/>
                        </a:cubicBezTo>
                        <a:cubicBezTo>
                          <a:pt x="261" y="261"/>
                          <a:pt x="252" y="228"/>
                          <a:pt x="256" y="212"/>
                        </a:cubicBezTo>
                        <a:cubicBezTo>
                          <a:pt x="259" y="199"/>
                          <a:pt x="284" y="174"/>
                          <a:pt x="281" y="161"/>
                        </a:cubicBezTo>
                        <a:cubicBezTo>
                          <a:pt x="278" y="152"/>
                          <a:pt x="281" y="132"/>
                          <a:pt x="282" y="114"/>
                        </a:cubicBezTo>
                        <a:cubicBezTo>
                          <a:pt x="282" y="109"/>
                          <a:pt x="294" y="79"/>
                          <a:pt x="285" y="76"/>
                        </a:cubicBezTo>
                        <a:cubicBezTo>
                          <a:pt x="277" y="74"/>
                          <a:pt x="271" y="62"/>
                          <a:pt x="272" y="45"/>
                        </a:cubicBezTo>
                        <a:cubicBezTo>
                          <a:pt x="272" y="37"/>
                          <a:pt x="250" y="19"/>
                          <a:pt x="243" y="16"/>
                        </a:cubicBezTo>
                        <a:cubicBezTo>
                          <a:pt x="234" y="12"/>
                          <a:pt x="228" y="16"/>
                          <a:pt x="220" y="12"/>
                        </a:cubicBezTo>
                        <a:cubicBezTo>
                          <a:pt x="216" y="10"/>
                          <a:pt x="211" y="0"/>
                          <a:pt x="206" y="0"/>
                        </a:cubicBezTo>
                        <a:cubicBezTo>
                          <a:pt x="201" y="0"/>
                          <a:pt x="194" y="15"/>
                          <a:pt x="188" y="14"/>
                        </a:cubicBezTo>
                        <a:cubicBezTo>
                          <a:pt x="177" y="11"/>
                          <a:pt x="170" y="24"/>
                          <a:pt x="174" y="34"/>
                        </a:cubicBezTo>
                        <a:cubicBezTo>
                          <a:pt x="176" y="37"/>
                          <a:pt x="161" y="28"/>
                          <a:pt x="156" y="29"/>
                        </a:cubicBezTo>
                        <a:cubicBezTo>
                          <a:pt x="149" y="30"/>
                          <a:pt x="141" y="33"/>
                          <a:pt x="138" y="40"/>
                        </a:cubicBezTo>
                        <a:cubicBezTo>
                          <a:pt x="133" y="50"/>
                          <a:pt x="113" y="56"/>
                          <a:pt x="101" y="54"/>
                        </a:cubicBezTo>
                        <a:cubicBezTo>
                          <a:pt x="93" y="53"/>
                          <a:pt x="80" y="65"/>
                          <a:pt x="72" y="65"/>
                        </a:cubicBezTo>
                        <a:cubicBezTo>
                          <a:pt x="63" y="66"/>
                          <a:pt x="44" y="58"/>
                          <a:pt x="38" y="64"/>
                        </a:cubicBezTo>
                        <a:cubicBezTo>
                          <a:pt x="33" y="69"/>
                          <a:pt x="31" y="85"/>
                          <a:pt x="27" y="90"/>
                        </a:cubicBezTo>
                        <a:cubicBezTo>
                          <a:pt x="65" y="116"/>
                          <a:pt x="65" y="116"/>
                          <a:pt x="65" y="116"/>
                        </a:cubicBezTo>
                        <a:cubicBezTo>
                          <a:pt x="54" y="127"/>
                          <a:pt x="54" y="127"/>
                          <a:pt x="54" y="127"/>
                        </a:cubicBezTo>
                        <a:cubicBezTo>
                          <a:pt x="65" y="140"/>
                          <a:pt x="65" y="140"/>
                          <a:pt x="65" y="140"/>
                        </a:cubicBezTo>
                        <a:cubicBezTo>
                          <a:pt x="12" y="252"/>
                          <a:pt x="12" y="252"/>
                          <a:pt x="12" y="252"/>
                        </a:cubicBezTo>
                        <a:lnTo>
                          <a:pt x="22" y="279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46" name="Freeform 208">
                    <a:extLst>
                      <a:ext uri="{FF2B5EF4-FFF2-40B4-BE49-F238E27FC236}">
                        <a16:creationId xmlns:a16="http://schemas.microsoft.com/office/drawing/2014/main" id="{FD62B0A0-DBD5-5E65-659F-FB24B5651E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7121264" y="3366214"/>
                    <a:ext cx="154734" cy="362423"/>
                  </a:xfrm>
                  <a:custGeom>
                    <a:avLst/>
                    <a:gdLst>
                      <a:gd name="T0" fmla="*/ 357 w 412"/>
                      <a:gd name="T1" fmla="*/ 172 h 965"/>
                      <a:gd name="T2" fmla="*/ 354 w 412"/>
                      <a:gd name="T3" fmla="*/ 169 h 965"/>
                      <a:gd name="T4" fmla="*/ 354 w 412"/>
                      <a:gd name="T5" fmla="*/ 157 h 965"/>
                      <a:gd name="T6" fmla="*/ 345 w 412"/>
                      <a:gd name="T7" fmla="*/ 156 h 965"/>
                      <a:gd name="T8" fmla="*/ 332 w 412"/>
                      <a:gd name="T9" fmla="*/ 164 h 965"/>
                      <a:gd name="T10" fmla="*/ 326 w 412"/>
                      <a:gd name="T11" fmla="*/ 162 h 965"/>
                      <a:gd name="T12" fmla="*/ 319 w 412"/>
                      <a:gd name="T13" fmla="*/ 156 h 965"/>
                      <a:gd name="T14" fmla="*/ 307 w 412"/>
                      <a:gd name="T15" fmla="*/ 163 h 965"/>
                      <a:gd name="T16" fmla="*/ 296 w 412"/>
                      <a:gd name="T17" fmla="*/ 155 h 965"/>
                      <a:gd name="T18" fmla="*/ 252 w 412"/>
                      <a:gd name="T19" fmla="*/ 144 h 965"/>
                      <a:gd name="T20" fmla="*/ 256 w 412"/>
                      <a:gd name="T21" fmla="*/ 137 h 965"/>
                      <a:gd name="T22" fmla="*/ 259 w 412"/>
                      <a:gd name="T23" fmla="*/ 122 h 965"/>
                      <a:gd name="T24" fmla="*/ 262 w 412"/>
                      <a:gd name="T25" fmla="*/ 102 h 965"/>
                      <a:gd name="T26" fmla="*/ 264 w 412"/>
                      <a:gd name="T27" fmla="*/ 79 h 965"/>
                      <a:gd name="T28" fmla="*/ 275 w 412"/>
                      <a:gd name="T29" fmla="*/ 60 h 965"/>
                      <a:gd name="T30" fmla="*/ 267 w 412"/>
                      <a:gd name="T31" fmla="*/ 35 h 965"/>
                      <a:gd name="T32" fmla="*/ 239 w 412"/>
                      <a:gd name="T33" fmla="*/ 37 h 965"/>
                      <a:gd name="T34" fmla="*/ 202 w 412"/>
                      <a:gd name="T35" fmla="*/ 44 h 965"/>
                      <a:gd name="T36" fmla="*/ 177 w 412"/>
                      <a:gd name="T37" fmla="*/ 1 h 965"/>
                      <a:gd name="T38" fmla="*/ 160 w 412"/>
                      <a:gd name="T39" fmla="*/ 34 h 965"/>
                      <a:gd name="T40" fmla="*/ 147 w 412"/>
                      <a:gd name="T41" fmla="*/ 54 h 965"/>
                      <a:gd name="T42" fmla="*/ 128 w 412"/>
                      <a:gd name="T43" fmla="*/ 87 h 965"/>
                      <a:gd name="T44" fmla="*/ 123 w 412"/>
                      <a:gd name="T45" fmla="*/ 95 h 965"/>
                      <a:gd name="T46" fmla="*/ 93 w 412"/>
                      <a:gd name="T47" fmla="*/ 121 h 965"/>
                      <a:gd name="T48" fmla="*/ 78 w 412"/>
                      <a:gd name="T49" fmla="*/ 135 h 965"/>
                      <a:gd name="T50" fmla="*/ 65 w 412"/>
                      <a:gd name="T51" fmla="*/ 131 h 965"/>
                      <a:gd name="T52" fmla="*/ 55 w 412"/>
                      <a:gd name="T53" fmla="*/ 109 h 965"/>
                      <a:gd name="T54" fmla="*/ 59 w 412"/>
                      <a:gd name="T55" fmla="*/ 98 h 965"/>
                      <a:gd name="T56" fmla="*/ 58 w 412"/>
                      <a:gd name="T57" fmla="*/ 93 h 965"/>
                      <a:gd name="T58" fmla="*/ 16 w 412"/>
                      <a:gd name="T59" fmla="*/ 99 h 965"/>
                      <a:gd name="T60" fmla="*/ 22 w 412"/>
                      <a:gd name="T61" fmla="*/ 106 h 965"/>
                      <a:gd name="T62" fmla="*/ 24 w 412"/>
                      <a:gd name="T63" fmla="*/ 148 h 965"/>
                      <a:gd name="T64" fmla="*/ 22 w 412"/>
                      <a:gd name="T65" fmla="*/ 175 h 965"/>
                      <a:gd name="T66" fmla="*/ 26 w 412"/>
                      <a:gd name="T67" fmla="*/ 185 h 965"/>
                      <a:gd name="T68" fmla="*/ 20 w 412"/>
                      <a:gd name="T69" fmla="*/ 207 h 965"/>
                      <a:gd name="T70" fmla="*/ 22 w 412"/>
                      <a:gd name="T71" fmla="*/ 224 h 965"/>
                      <a:gd name="T72" fmla="*/ 22 w 412"/>
                      <a:gd name="T73" fmla="*/ 234 h 965"/>
                      <a:gd name="T74" fmla="*/ 19 w 412"/>
                      <a:gd name="T75" fmla="*/ 242 h 965"/>
                      <a:gd name="T76" fmla="*/ 15 w 412"/>
                      <a:gd name="T77" fmla="*/ 239 h 965"/>
                      <a:gd name="T78" fmla="*/ 11 w 412"/>
                      <a:gd name="T79" fmla="*/ 240 h 965"/>
                      <a:gd name="T80" fmla="*/ 5 w 412"/>
                      <a:gd name="T81" fmla="*/ 248 h 965"/>
                      <a:gd name="T82" fmla="*/ 5 w 412"/>
                      <a:gd name="T83" fmla="*/ 257 h 965"/>
                      <a:gd name="T84" fmla="*/ 0 w 412"/>
                      <a:gd name="T85" fmla="*/ 296 h 965"/>
                      <a:gd name="T86" fmla="*/ 6 w 412"/>
                      <a:gd name="T87" fmla="*/ 340 h 965"/>
                      <a:gd name="T88" fmla="*/ 69 w 412"/>
                      <a:gd name="T89" fmla="*/ 626 h 965"/>
                      <a:gd name="T90" fmla="*/ 105 w 412"/>
                      <a:gd name="T91" fmla="*/ 901 h 965"/>
                      <a:gd name="T92" fmla="*/ 153 w 412"/>
                      <a:gd name="T93" fmla="*/ 941 h 965"/>
                      <a:gd name="T94" fmla="*/ 246 w 412"/>
                      <a:gd name="T95" fmla="*/ 931 h 965"/>
                      <a:gd name="T96" fmla="*/ 282 w 412"/>
                      <a:gd name="T97" fmla="*/ 867 h 965"/>
                      <a:gd name="T98" fmla="*/ 327 w 412"/>
                      <a:gd name="T99" fmla="*/ 775 h 965"/>
                      <a:gd name="T100" fmla="*/ 308 w 412"/>
                      <a:gd name="T101" fmla="*/ 696 h 965"/>
                      <a:gd name="T102" fmla="*/ 321 w 412"/>
                      <a:gd name="T103" fmla="*/ 591 h 965"/>
                      <a:gd name="T104" fmla="*/ 397 w 412"/>
                      <a:gd name="T105" fmla="*/ 518 h 965"/>
                      <a:gd name="T106" fmla="*/ 412 w 412"/>
                      <a:gd name="T107" fmla="*/ 304 h 9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412" h="965">
                        <a:moveTo>
                          <a:pt x="401" y="217"/>
                        </a:moveTo>
                        <a:cubicBezTo>
                          <a:pt x="382" y="201"/>
                          <a:pt x="382" y="201"/>
                          <a:pt x="382" y="201"/>
                        </a:cubicBezTo>
                        <a:cubicBezTo>
                          <a:pt x="382" y="151"/>
                          <a:pt x="382" y="151"/>
                          <a:pt x="382" y="151"/>
                        </a:cubicBezTo>
                        <a:cubicBezTo>
                          <a:pt x="357" y="172"/>
                          <a:pt x="357" y="172"/>
                          <a:pt x="357" y="172"/>
                        </a:cubicBezTo>
                        <a:cubicBezTo>
                          <a:pt x="357" y="173"/>
                          <a:pt x="357" y="173"/>
                          <a:pt x="357" y="173"/>
                        </a:cubicBezTo>
                        <a:cubicBezTo>
                          <a:pt x="354" y="173"/>
                          <a:pt x="354" y="173"/>
                          <a:pt x="354" y="173"/>
                        </a:cubicBezTo>
                        <a:cubicBezTo>
                          <a:pt x="353" y="171"/>
                          <a:pt x="353" y="171"/>
                          <a:pt x="353" y="171"/>
                        </a:cubicBezTo>
                        <a:cubicBezTo>
                          <a:pt x="354" y="169"/>
                          <a:pt x="354" y="169"/>
                          <a:pt x="354" y="169"/>
                        </a:cubicBezTo>
                        <a:cubicBezTo>
                          <a:pt x="355" y="166"/>
                          <a:pt x="355" y="166"/>
                          <a:pt x="355" y="166"/>
                        </a:cubicBezTo>
                        <a:cubicBezTo>
                          <a:pt x="355" y="163"/>
                          <a:pt x="355" y="163"/>
                          <a:pt x="355" y="163"/>
                        </a:cubicBezTo>
                        <a:cubicBezTo>
                          <a:pt x="355" y="160"/>
                          <a:pt x="355" y="160"/>
                          <a:pt x="355" y="160"/>
                        </a:cubicBezTo>
                        <a:cubicBezTo>
                          <a:pt x="354" y="157"/>
                          <a:pt x="354" y="157"/>
                          <a:pt x="354" y="157"/>
                        </a:cubicBezTo>
                        <a:cubicBezTo>
                          <a:pt x="350" y="154"/>
                          <a:pt x="350" y="154"/>
                          <a:pt x="350" y="154"/>
                        </a:cubicBezTo>
                        <a:cubicBezTo>
                          <a:pt x="348" y="153"/>
                          <a:pt x="348" y="153"/>
                          <a:pt x="348" y="153"/>
                        </a:cubicBezTo>
                        <a:cubicBezTo>
                          <a:pt x="346" y="153"/>
                          <a:pt x="346" y="153"/>
                          <a:pt x="346" y="153"/>
                        </a:cubicBezTo>
                        <a:cubicBezTo>
                          <a:pt x="345" y="156"/>
                          <a:pt x="345" y="156"/>
                          <a:pt x="345" y="156"/>
                        </a:cubicBezTo>
                        <a:cubicBezTo>
                          <a:pt x="343" y="159"/>
                          <a:pt x="343" y="159"/>
                          <a:pt x="343" y="159"/>
                        </a:cubicBezTo>
                        <a:cubicBezTo>
                          <a:pt x="341" y="160"/>
                          <a:pt x="341" y="160"/>
                          <a:pt x="341" y="160"/>
                        </a:cubicBezTo>
                        <a:cubicBezTo>
                          <a:pt x="338" y="163"/>
                          <a:pt x="338" y="163"/>
                          <a:pt x="338" y="163"/>
                        </a:cubicBezTo>
                        <a:cubicBezTo>
                          <a:pt x="332" y="164"/>
                          <a:pt x="332" y="164"/>
                          <a:pt x="332" y="164"/>
                        </a:cubicBezTo>
                        <a:cubicBezTo>
                          <a:pt x="329" y="164"/>
                          <a:pt x="329" y="164"/>
                          <a:pt x="329" y="164"/>
                        </a:cubicBezTo>
                        <a:cubicBezTo>
                          <a:pt x="327" y="164"/>
                          <a:pt x="327" y="164"/>
                          <a:pt x="327" y="164"/>
                        </a:cubicBezTo>
                        <a:cubicBezTo>
                          <a:pt x="326" y="163"/>
                          <a:pt x="326" y="163"/>
                          <a:pt x="326" y="163"/>
                        </a:cubicBezTo>
                        <a:cubicBezTo>
                          <a:pt x="326" y="162"/>
                          <a:pt x="326" y="162"/>
                          <a:pt x="326" y="162"/>
                        </a:cubicBezTo>
                        <a:cubicBezTo>
                          <a:pt x="326" y="160"/>
                          <a:pt x="326" y="160"/>
                          <a:pt x="326" y="160"/>
                        </a:cubicBezTo>
                        <a:cubicBezTo>
                          <a:pt x="325" y="159"/>
                          <a:pt x="325" y="159"/>
                          <a:pt x="325" y="159"/>
                        </a:cubicBezTo>
                        <a:cubicBezTo>
                          <a:pt x="322" y="157"/>
                          <a:pt x="322" y="157"/>
                          <a:pt x="322" y="157"/>
                        </a:cubicBezTo>
                        <a:cubicBezTo>
                          <a:pt x="319" y="156"/>
                          <a:pt x="319" y="156"/>
                          <a:pt x="319" y="156"/>
                        </a:cubicBezTo>
                        <a:cubicBezTo>
                          <a:pt x="316" y="156"/>
                          <a:pt x="316" y="156"/>
                          <a:pt x="316" y="156"/>
                        </a:cubicBezTo>
                        <a:cubicBezTo>
                          <a:pt x="314" y="157"/>
                          <a:pt x="314" y="157"/>
                          <a:pt x="314" y="157"/>
                        </a:cubicBezTo>
                        <a:cubicBezTo>
                          <a:pt x="310" y="160"/>
                          <a:pt x="310" y="160"/>
                          <a:pt x="310" y="160"/>
                        </a:cubicBezTo>
                        <a:cubicBezTo>
                          <a:pt x="307" y="163"/>
                          <a:pt x="307" y="163"/>
                          <a:pt x="307" y="163"/>
                        </a:cubicBezTo>
                        <a:cubicBezTo>
                          <a:pt x="304" y="162"/>
                          <a:pt x="304" y="162"/>
                          <a:pt x="304" y="162"/>
                        </a:cubicBezTo>
                        <a:cubicBezTo>
                          <a:pt x="301" y="160"/>
                          <a:pt x="301" y="160"/>
                          <a:pt x="301" y="160"/>
                        </a:cubicBezTo>
                        <a:cubicBezTo>
                          <a:pt x="299" y="158"/>
                          <a:pt x="299" y="158"/>
                          <a:pt x="299" y="158"/>
                        </a:cubicBezTo>
                        <a:cubicBezTo>
                          <a:pt x="296" y="155"/>
                          <a:pt x="296" y="155"/>
                          <a:pt x="296" y="155"/>
                        </a:cubicBezTo>
                        <a:cubicBezTo>
                          <a:pt x="292" y="152"/>
                          <a:pt x="292" y="152"/>
                          <a:pt x="292" y="152"/>
                        </a:cubicBezTo>
                        <a:cubicBezTo>
                          <a:pt x="257" y="147"/>
                          <a:pt x="257" y="147"/>
                          <a:pt x="257" y="147"/>
                        </a:cubicBezTo>
                        <a:cubicBezTo>
                          <a:pt x="253" y="145"/>
                          <a:pt x="253" y="145"/>
                          <a:pt x="253" y="145"/>
                        </a:cubicBezTo>
                        <a:cubicBezTo>
                          <a:pt x="252" y="144"/>
                          <a:pt x="252" y="144"/>
                          <a:pt x="252" y="144"/>
                        </a:cubicBezTo>
                        <a:cubicBezTo>
                          <a:pt x="251" y="141"/>
                          <a:pt x="251" y="141"/>
                          <a:pt x="251" y="141"/>
                        </a:cubicBezTo>
                        <a:cubicBezTo>
                          <a:pt x="252" y="141"/>
                          <a:pt x="252" y="141"/>
                          <a:pt x="252" y="141"/>
                        </a:cubicBezTo>
                        <a:cubicBezTo>
                          <a:pt x="254" y="138"/>
                          <a:pt x="254" y="138"/>
                          <a:pt x="254" y="138"/>
                        </a:cubicBezTo>
                        <a:cubicBezTo>
                          <a:pt x="256" y="137"/>
                          <a:pt x="256" y="137"/>
                          <a:pt x="256" y="137"/>
                        </a:cubicBezTo>
                        <a:cubicBezTo>
                          <a:pt x="257" y="135"/>
                          <a:pt x="257" y="135"/>
                          <a:pt x="257" y="135"/>
                        </a:cubicBezTo>
                        <a:cubicBezTo>
                          <a:pt x="258" y="134"/>
                          <a:pt x="258" y="134"/>
                          <a:pt x="258" y="134"/>
                        </a:cubicBezTo>
                        <a:cubicBezTo>
                          <a:pt x="259" y="131"/>
                          <a:pt x="259" y="131"/>
                          <a:pt x="259" y="131"/>
                        </a:cubicBezTo>
                        <a:cubicBezTo>
                          <a:pt x="259" y="122"/>
                          <a:pt x="259" y="122"/>
                          <a:pt x="259" y="122"/>
                        </a:cubicBezTo>
                        <a:cubicBezTo>
                          <a:pt x="260" y="113"/>
                          <a:pt x="260" y="113"/>
                          <a:pt x="260" y="113"/>
                        </a:cubicBezTo>
                        <a:cubicBezTo>
                          <a:pt x="261" y="109"/>
                          <a:pt x="261" y="109"/>
                          <a:pt x="261" y="109"/>
                        </a:cubicBezTo>
                        <a:cubicBezTo>
                          <a:pt x="261" y="106"/>
                          <a:pt x="261" y="106"/>
                          <a:pt x="261" y="106"/>
                        </a:cubicBezTo>
                        <a:cubicBezTo>
                          <a:pt x="262" y="102"/>
                          <a:pt x="262" y="102"/>
                          <a:pt x="262" y="102"/>
                        </a:cubicBezTo>
                        <a:cubicBezTo>
                          <a:pt x="264" y="95"/>
                          <a:pt x="264" y="95"/>
                          <a:pt x="264" y="95"/>
                        </a:cubicBezTo>
                        <a:cubicBezTo>
                          <a:pt x="265" y="93"/>
                          <a:pt x="265" y="93"/>
                          <a:pt x="265" y="93"/>
                        </a:cubicBezTo>
                        <a:cubicBezTo>
                          <a:pt x="264" y="84"/>
                          <a:pt x="264" y="84"/>
                          <a:pt x="264" y="84"/>
                        </a:cubicBezTo>
                        <a:cubicBezTo>
                          <a:pt x="264" y="79"/>
                          <a:pt x="264" y="79"/>
                          <a:pt x="264" y="79"/>
                        </a:cubicBezTo>
                        <a:cubicBezTo>
                          <a:pt x="265" y="74"/>
                          <a:pt x="265" y="74"/>
                          <a:pt x="265" y="74"/>
                        </a:cubicBezTo>
                        <a:cubicBezTo>
                          <a:pt x="268" y="70"/>
                          <a:pt x="268" y="70"/>
                          <a:pt x="268" y="70"/>
                        </a:cubicBezTo>
                        <a:cubicBezTo>
                          <a:pt x="274" y="64"/>
                          <a:pt x="274" y="64"/>
                          <a:pt x="274" y="64"/>
                        </a:cubicBezTo>
                        <a:cubicBezTo>
                          <a:pt x="275" y="60"/>
                          <a:pt x="275" y="60"/>
                          <a:pt x="275" y="60"/>
                        </a:cubicBezTo>
                        <a:cubicBezTo>
                          <a:pt x="273" y="54"/>
                          <a:pt x="273" y="54"/>
                          <a:pt x="273" y="54"/>
                        </a:cubicBezTo>
                        <a:cubicBezTo>
                          <a:pt x="267" y="49"/>
                          <a:pt x="267" y="49"/>
                          <a:pt x="267" y="49"/>
                        </a:cubicBezTo>
                        <a:cubicBezTo>
                          <a:pt x="265" y="44"/>
                          <a:pt x="265" y="44"/>
                          <a:pt x="265" y="44"/>
                        </a:cubicBezTo>
                        <a:cubicBezTo>
                          <a:pt x="267" y="35"/>
                          <a:pt x="267" y="35"/>
                          <a:pt x="267" y="35"/>
                        </a:cubicBezTo>
                        <a:cubicBezTo>
                          <a:pt x="265" y="32"/>
                          <a:pt x="265" y="32"/>
                          <a:pt x="265" y="32"/>
                        </a:cubicBezTo>
                        <a:cubicBezTo>
                          <a:pt x="256" y="39"/>
                          <a:pt x="256" y="39"/>
                          <a:pt x="256" y="39"/>
                        </a:cubicBezTo>
                        <a:cubicBezTo>
                          <a:pt x="250" y="39"/>
                          <a:pt x="250" y="39"/>
                          <a:pt x="250" y="39"/>
                        </a:cubicBezTo>
                        <a:cubicBezTo>
                          <a:pt x="239" y="37"/>
                          <a:pt x="239" y="37"/>
                          <a:pt x="239" y="37"/>
                        </a:cubicBezTo>
                        <a:cubicBezTo>
                          <a:pt x="235" y="35"/>
                          <a:pt x="235" y="35"/>
                          <a:pt x="235" y="35"/>
                        </a:cubicBezTo>
                        <a:cubicBezTo>
                          <a:pt x="211" y="45"/>
                          <a:pt x="211" y="45"/>
                          <a:pt x="211" y="45"/>
                        </a:cubicBezTo>
                        <a:cubicBezTo>
                          <a:pt x="207" y="45"/>
                          <a:pt x="207" y="45"/>
                          <a:pt x="207" y="45"/>
                        </a:cubicBezTo>
                        <a:cubicBezTo>
                          <a:pt x="202" y="44"/>
                          <a:pt x="202" y="44"/>
                          <a:pt x="202" y="44"/>
                        </a:cubicBezTo>
                        <a:cubicBezTo>
                          <a:pt x="199" y="40"/>
                          <a:pt x="199" y="40"/>
                          <a:pt x="199" y="40"/>
                        </a:cubicBezTo>
                        <a:cubicBezTo>
                          <a:pt x="183" y="8"/>
                          <a:pt x="183" y="8"/>
                          <a:pt x="183" y="8"/>
                        </a:cubicBezTo>
                        <a:cubicBezTo>
                          <a:pt x="181" y="5"/>
                          <a:pt x="181" y="5"/>
                          <a:pt x="181" y="5"/>
                        </a:cubicBezTo>
                        <a:cubicBezTo>
                          <a:pt x="177" y="1"/>
                          <a:pt x="177" y="1"/>
                          <a:pt x="177" y="1"/>
                        </a:cubicBezTo>
                        <a:cubicBezTo>
                          <a:pt x="174" y="0"/>
                          <a:pt x="174" y="0"/>
                          <a:pt x="174" y="0"/>
                        </a:cubicBezTo>
                        <a:cubicBezTo>
                          <a:pt x="172" y="2"/>
                          <a:pt x="172" y="2"/>
                          <a:pt x="172" y="2"/>
                        </a:cubicBezTo>
                        <a:cubicBezTo>
                          <a:pt x="171" y="5"/>
                          <a:pt x="171" y="5"/>
                          <a:pt x="171" y="5"/>
                        </a:cubicBezTo>
                        <a:cubicBezTo>
                          <a:pt x="160" y="34"/>
                          <a:pt x="160" y="34"/>
                          <a:pt x="160" y="34"/>
                        </a:cubicBezTo>
                        <a:cubicBezTo>
                          <a:pt x="158" y="41"/>
                          <a:pt x="158" y="41"/>
                          <a:pt x="158" y="41"/>
                        </a:cubicBezTo>
                        <a:cubicBezTo>
                          <a:pt x="157" y="43"/>
                          <a:pt x="157" y="43"/>
                          <a:pt x="157" y="43"/>
                        </a:cubicBezTo>
                        <a:cubicBezTo>
                          <a:pt x="154" y="46"/>
                          <a:pt x="154" y="46"/>
                          <a:pt x="154" y="46"/>
                        </a:cubicBezTo>
                        <a:cubicBezTo>
                          <a:pt x="147" y="54"/>
                          <a:pt x="147" y="54"/>
                          <a:pt x="147" y="54"/>
                        </a:cubicBezTo>
                        <a:cubicBezTo>
                          <a:pt x="130" y="71"/>
                          <a:pt x="130" y="71"/>
                          <a:pt x="130" y="71"/>
                        </a:cubicBezTo>
                        <a:cubicBezTo>
                          <a:pt x="128" y="77"/>
                          <a:pt x="128" y="77"/>
                          <a:pt x="128" y="77"/>
                        </a:cubicBezTo>
                        <a:cubicBezTo>
                          <a:pt x="127" y="83"/>
                          <a:pt x="127" y="83"/>
                          <a:pt x="127" y="83"/>
                        </a:cubicBezTo>
                        <a:cubicBezTo>
                          <a:pt x="128" y="87"/>
                          <a:pt x="128" y="87"/>
                          <a:pt x="128" y="87"/>
                        </a:cubicBezTo>
                        <a:cubicBezTo>
                          <a:pt x="128" y="90"/>
                          <a:pt x="128" y="90"/>
                          <a:pt x="128" y="90"/>
                        </a:cubicBezTo>
                        <a:cubicBezTo>
                          <a:pt x="128" y="93"/>
                          <a:pt x="128" y="93"/>
                          <a:pt x="128" y="93"/>
                        </a:cubicBezTo>
                        <a:cubicBezTo>
                          <a:pt x="125" y="94"/>
                          <a:pt x="125" y="94"/>
                          <a:pt x="125" y="94"/>
                        </a:cubicBezTo>
                        <a:cubicBezTo>
                          <a:pt x="123" y="95"/>
                          <a:pt x="123" y="95"/>
                          <a:pt x="123" y="95"/>
                        </a:cubicBezTo>
                        <a:cubicBezTo>
                          <a:pt x="119" y="96"/>
                          <a:pt x="119" y="96"/>
                          <a:pt x="119" y="96"/>
                        </a:cubicBezTo>
                        <a:cubicBezTo>
                          <a:pt x="116" y="99"/>
                          <a:pt x="116" y="99"/>
                          <a:pt x="116" y="99"/>
                        </a:cubicBezTo>
                        <a:cubicBezTo>
                          <a:pt x="104" y="111"/>
                          <a:pt x="104" y="111"/>
                          <a:pt x="104" y="111"/>
                        </a:cubicBezTo>
                        <a:cubicBezTo>
                          <a:pt x="93" y="121"/>
                          <a:pt x="93" y="121"/>
                          <a:pt x="93" y="121"/>
                        </a:cubicBezTo>
                        <a:cubicBezTo>
                          <a:pt x="88" y="127"/>
                          <a:pt x="88" y="127"/>
                          <a:pt x="88" y="127"/>
                        </a:cubicBezTo>
                        <a:cubicBezTo>
                          <a:pt x="85" y="130"/>
                          <a:pt x="85" y="130"/>
                          <a:pt x="85" y="130"/>
                        </a:cubicBezTo>
                        <a:cubicBezTo>
                          <a:pt x="81" y="133"/>
                          <a:pt x="81" y="133"/>
                          <a:pt x="81" y="133"/>
                        </a:cubicBezTo>
                        <a:cubicBezTo>
                          <a:pt x="78" y="135"/>
                          <a:pt x="78" y="135"/>
                          <a:pt x="78" y="135"/>
                        </a:cubicBezTo>
                        <a:cubicBezTo>
                          <a:pt x="75" y="135"/>
                          <a:pt x="75" y="135"/>
                          <a:pt x="75" y="135"/>
                        </a:cubicBezTo>
                        <a:cubicBezTo>
                          <a:pt x="72" y="135"/>
                          <a:pt x="72" y="135"/>
                          <a:pt x="72" y="135"/>
                        </a:cubicBezTo>
                        <a:cubicBezTo>
                          <a:pt x="68" y="133"/>
                          <a:pt x="68" y="133"/>
                          <a:pt x="68" y="133"/>
                        </a:cubicBezTo>
                        <a:cubicBezTo>
                          <a:pt x="65" y="131"/>
                          <a:pt x="65" y="131"/>
                          <a:pt x="65" y="131"/>
                        </a:cubicBezTo>
                        <a:cubicBezTo>
                          <a:pt x="63" y="128"/>
                          <a:pt x="63" y="128"/>
                          <a:pt x="63" y="128"/>
                        </a:cubicBezTo>
                        <a:cubicBezTo>
                          <a:pt x="61" y="125"/>
                          <a:pt x="61" y="125"/>
                          <a:pt x="61" y="125"/>
                        </a:cubicBezTo>
                        <a:cubicBezTo>
                          <a:pt x="58" y="119"/>
                          <a:pt x="58" y="119"/>
                          <a:pt x="58" y="119"/>
                        </a:cubicBezTo>
                        <a:cubicBezTo>
                          <a:pt x="55" y="109"/>
                          <a:pt x="55" y="109"/>
                          <a:pt x="55" y="109"/>
                        </a:cubicBezTo>
                        <a:cubicBezTo>
                          <a:pt x="55" y="106"/>
                          <a:pt x="55" y="106"/>
                          <a:pt x="55" y="106"/>
                        </a:cubicBezTo>
                        <a:cubicBezTo>
                          <a:pt x="55" y="105"/>
                          <a:pt x="55" y="105"/>
                          <a:pt x="55" y="105"/>
                        </a:cubicBezTo>
                        <a:cubicBezTo>
                          <a:pt x="58" y="100"/>
                          <a:pt x="58" y="100"/>
                          <a:pt x="58" y="100"/>
                        </a:cubicBezTo>
                        <a:cubicBezTo>
                          <a:pt x="59" y="98"/>
                          <a:pt x="59" y="98"/>
                          <a:pt x="59" y="98"/>
                        </a:cubicBezTo>
                        <a:cubicBezTo>
                          <a:pt x="60" y="96"/>
                          <a:pt x="60" y="96"/>
                          <a:pt x="60" y="96"/>
                        </a:cubicBezTo>
                        <a:cubicBezTo>
                          <a:pt x="60" y="95"/>
                          <a:pt x="60" y="95"/>
                          <a:pt x="60" y="95"/>
                        </a:cubicBezTo>
                        <a:cubicBezTo>
                          <a:pt x="59" y="94"/>
                          <a:pt x="59" y="94"/>
                          <a:pt x="59" y="94"/>
                        </a:cubicBezTo>
                        <a:cubicBezTo>
                          <a:pt x="58" y="93"/>
                          <a:pt x="58" y="93"/>
                          <a:pt x="58" y="93"/>
                        </a:cubicBezTo>
                        <a:cubicBezTo>
                          <a:pt x="55" y="93"/>
                          <a:pt x="55" y="93"/>
                          <a:pt x="55" y="93"/>
                        </a:cubicBezTo>
                        <a:cubicBezTo>
                          <a:pt x="39" y="92"/>
                          <a:pt x="39" y="92"/>
                          <a:pt x="39" y="92"/>
                        </a:cubicBezTo>
                        <a:cubicBezTo>
                          <a:pt x="14" y="93"/>
                          <a:pt x="14" y="93"/>
                          <a:pt x="14" y="93"/>
                        </a:cubicBezTo>
                        <a:cubicBezTo>
                          <a:pt x="16" y="99"/>
                          <a:pt x="16" y="99"/>
                          <a:pt x="16" y="99"/>
                        </a:cubicBezTo>
                        <a:cubicBezTo>
                          <a:pt x="18" y="102"/>
                          <a:pt x="18" y="102"/>
                          <a:pt x="18" y="102"/>
                        </a:cubicBezTo>
                        <a:cubicBezTo>
                          <a:pt x="19" y="103"/>
                          <a:pt x="19" y="103"/>
                          <a:pt x="19" y="103"/>
                        </a:cubicBezTo>
                        <a:cubicBezTo>
                          <a:pt x="21" y="104"/>
                          <a:pt x="21" y="104"/>
                          <a:pt x="21" y="104"/>
                        </a:cubicBezTo>
                        <a:cubicBezTo>
                          <a:pt x="22" y="106"/>
                          <a:pt x="22" y="106"/>
                          <a:pt x="22" y="106"/>
                        </a:cubicBezTo>
                        <a:cubicBezTo>
                          <a:pt x="23" y="109"/>
                          <a:pt x="23" y="109"/>
                          <a:pt x="23" y="109"/>
                        </a:cubicBezTo>
                        <a:cubicBezTo>
                          <a:pt x="23" y="112"/>
                          <a:pt x="23" y="112"/>
                          <a:pt x="23" y="112"/>
                        </a:cubicBezTo>
                        <a:cubicBezTo>
                          <a:pt x="25" y="144"/>
                          <a:pt x="25" y="144"/>
                          <a:pt x="25" y="144"/>
                        </a:cubicBezTo>
                        <a:cubicBezTo>
                          <a:pt x="24" y="148"/>
                          <a:pt x="24" y="148"/>
                          <a:pt x="24" y="148"/>
                        </a:cubicBezTo>
                        <a:cubicBezTo>
                          <a:pt x="21" y="161"/>
                          <a:pt x="21" y="161"/>
                          <a:pt x="21" y="161"/>
                        </a:cubicBezTo>
                        <a:cubicBezTo>
                          <a:pt x="21" y="170"/>
                          <a:pt x="21" y="170"/>
                          <a:pt x="21" y="170"/>
                        </a:cubicBezTo>
                        <a:cubicBezTo>
                          <a:pt x="21" y="173"/>
                          <a:pt x="21" y="173"/>
                          <a:pt x="21" y="173"/>
                        </a:cubicBezTo>
                        <a:cubicBezTo>
                          <a:pt x="22" y="175"/>
                          <a:pt x="22" y="175"/>
                          <a:pt x="22" y="175"/>
                        </a:cubicBezTo>
                        <a:cubicBezTo>
                          <a:pt x="23" y="176"/>
                          <a:pt x="23" y="176"/>
                          <a:pt x="23" y="176"/>
                        </a:cubicBezTo>
                        <a:cubicBezTo>
                          <a:pt x="25" y="181"/>
                          <a:pt x="25" y="181"/>
                          <a:pt x="25" y="181"/>
                        </a:cubicBezTo>
                        <a:cubicBezTo>
                          <a:pt x="26" y="183"/>
                          <a:pt x="26" y="183"/>
                          <a:pt x="26" y="183"/>
                        </a:cubicBezTo>
                        <a:cubicBezTo>
                          <a:pt x="26" y="185"/>
                          <a:pt x="26" y="185"/>
                          <a:pt x="26" y="185"/>
                        </a:cubicBezTo>
                        <a:cubicBezTo>
                          <a:pt x="25" y="191"/>
                          <a:pt x="25" y="191"/>
                          <a:pt x="25" y="191"/>
                        </a:cubicBezTo>
                        <a:cubicBezTo>
                          <a:pt x="20" y="202"/>
                          <a:pt x="20" y="202"/>
                          <a:pt x="20" y="202"/>
                        </a:cubicBezTo>
                        <a:cubicBezTo>
                          <a:pt x="20" y="204"/>
                          <a:pt x="20" y="204"/>
                          <a:pt x="20" y="204"/>
                        </a:cubicBezTo>
                        <a:cubicBezTo>
                          <a:pt x="20" y="207"/>
                          <a:pt x="20" y="207"/>
                          <a:pt x="20" y="207"/>
                        </a:cubicBezTo>
                        <a:cubicBezTo>
                          <a:pt x="20" y="217"/>
                          <a:pt x="20" y="217"/>
                          <a:pt x="20" y="217"/>
                        </a:cubicBezTo>
                        <a:cubicBezTo>
                          <a:pt x="20" y="219"/>
                          <a:pt x="20" y="219"/>
                          <a:pt x="20" y="219"/>
                        </a:cubicBezTo>
                        <a:cubicBezTo>
                          <a:pt x="20" y="220"/>
                          <a:pt x="20" y="220"/>
                          <a:pt x="20" y="220"/>
                        </a:cubicBezTo>
                        <a:cubicBezTo>
                          <a:pt x="22" y="224"/>
                          <a:pt x="22" y="224"/>
                          <a:pt x="22" y="224"/>
                        </a:cubicBezTo>
                        <a:cubicBezTo>
                          <a:pt x="22" y="225"/>
                          <a:pt x="22" y="225"/>
                          <a:pt x="22" y="225"/>
                        </a:cubicBezTo>
                        <a:cubicBezTo>
                          <a:pt x="22" y="228"/>
                          <a:pt x="22" y="228"/>
                          <a:pt x="22" y="228"/>
                        </a:cubicBezTo>
                        <a:cubicBezTo>
                          <a:pt x="22" y="230"/>
                          <a:pt x="22" y="230"/>
                          <a:pt x="22" y="230"/>
                        </a:cubicBezTo>
                        <a:cubicBezTo>
                          <a:pt x="22" y="234"/>
                          <a:pt x="22" y="234"/>
                          <a:pt x="22" y="234"/>
                        </a:cubicBezTo>
                        <a:cubicBezTo>
                          <a:pt x="22" y="237"/>
                          <a:pt x="22" y="237"/>
                          <a:pt x="22" y="237"/>
                        </a:cubicBezTo>
                        <a:cubicBezTo>
                          <a:pt x="21" y="240"/>
                          <a:pt x="21" y="240"/>
                          <a:pt x="21" y="240"/>
                        </a:cubicBezTo>
                        <a:cubicBezTo>
                          <a:pt x="20" y="241"/>
                          <a:pt x="20" y="241"/>
                          <a:pt x="20" y="241"/>
                        </a:cubicBezTo>
                        <a:cubicBezTo>
                          <a:pt x="19" y="242"/>
                          <a:pt x="19" y="242"/>
                          <a:pt x="19" y="242"/>
                        </a:cubicBezTo>
                        <a:cubicBezTo>
                          <a:pt x="18" y="241"/>
                          <a:pt x="18" y="241"/>
                          <a:pt x="18" y="241"/>
                        </a:cubicBezTo>
                        <a:cubicBezTo>
                          <a:pt x="17" y="241"/>
                          <a:pt x="17" y="241"/>
                          <a:pt x="17" y="241"/>
                        </a:cubicBezTo>
                        <a:cubicBezTo>
                          <a:pt x="17" y="240"/>
                          <a:pt x="17" y="240"/>
                          <a:pt x="17" y="240"/>
                        </a:cubicBezTo>
                        <a:cubicBezTo>
                          <a:pt x="15" y="239"/>
                          <a:pt x="15" y="239"/>
                          <a:pt x="15" y="239"/>
                        </a:cubicBezTo>
                        <a:cubicBezTo>
                          <a:pt x="14" y="238"/>
                          <a:pt x="14" y="238"/>
                          <a:pt x="14" y="238"/>
                        </a:cubicBezTo>
                        <a:cubicBezTo>
                          <a:pt x="13" y="238"/>
                          <a:pt x="13" y="238"/>
                          <a:pt x="13" y="238"/>
                        </a:cubicBezTo>
                        <a:cubicBezTo>
                          <a:pt x="12" y="239"/>
                          <a:pt x="12" y="239"/>
                          <a:pt x="12" y="239"/>
                        </a:cubicBezTo>
                        <a:cubicBezTo>
                          <a:pt x="11" y="240"/>
                          <a:pt x="11" y="240"/>
                          <a:pt x="11" y="240"/>
                        </a:cubicBezTo>
                        <a:cubicBezTo>
                          <a:pt x="10" y="241"/>
                          <a:pt x="10" y="241"/>
                          <a:pt x="10" y="241"/>
                        </a:cubicBezTo>
                        <a:cubicBezTo>
                          <a:pt x="7" y="243"/>
                          <a:pt x="7" y="243"/>
                          <a:pt x="7" y="243"/>
                        </a:cubicBezTo>
                        <a:cubicBezTo>
                          <a:pt x="6" y="244"/>
                          <a:pt x="6" y="244"/>
                          <a:pt x="6" y="244"/>
                        </a:cubicBezTo>
                        <a:cubicBezTo>
                          <a:pt x="5" y="248"/>
                          <a:pt x="5" y="248"/>
                          <a:pt x="5" y="248"/>
                        </a:cubicBezTo>
                        <a:cubicBezTo>
                          <a:pt x="4" y="250"/>
                          <a:pt x="4" y="250"/>
                          <a:pt x="4" y="250"/>
                        </a:cubicBezTo>
                        <a:cubicBezTo>
                          <a:pt x="3" y="253"/>
                          <a:pt x="3" y="253"/>
                          <a:pt x="3" y="253"/>
                        </a:cubicBezTo>
                        <a:cubicBezTo>
                          <a:pt x="5" y="255"/>
                          <a:pt x="5" y="255"/>
                          <a:pt x="5" y="255"/>
                        </a:cubicBezTo>
                        <a:cubicBezTo>
                          <a:pt x="5" y="257"/>
                          <a:pt x="5" y="257"/>
                          <a:pt x="5" y="257"/>
                        </a:cubicBezTo>
                        <a:cubicBezTo>
                          <a:pt x="3" y="260"/>
                          <a:pt x="3" y="260"/>
                          <a:pt x="3" y="260"/>
                        </a:cubicBezTo>
                        <a:cubicBezTo>
                          <a:pt x="1" y="268"/>
                          <a:pt x="1" y="268"/>
                          <a:pt x="1" y="268"/>
                        </a:cubicBezTo>
                        <a:cubicBezTo>
                          <a:pt x="3" y="289"/>
                          <a:pt x="3" y="289"/>
                          <a:pt x="3" y="289"/>
                        </a:cubicBezTo>
                        <a:cubicBezTo>
                          <a:pt x="0" y="296"/>
                          <a:pt x="0" y="296"/>
                          <a:pt x="0" y="296"/>
                        </a:cubicBezTo>
                        <a:cubicBezTo>
                          <a:pt x="1" y="302"/>
                          <a:pt x="1" y="302"/>
                          <a:pt x="1" y="302"/>
                        </a:cubicBezTo>
                        <a:cubicBezTo>
                          <a:pt x="1" y="303"/>
                          <a:pt x="1" y="303"/>
                          <a:pt x="1" y="303"/>
                        </a:cubicBezTo>
                        <a:cubicBezTo>
                          <a:pt x="14" y="314"/>
                          <a:pt x="14" y="314"/>
                          <a:pt x="14" y="314"/>
                        </a:cubicBezTo>
                        <a:cubicBezTo>
                          <a:pt x="6" y="340"/>
                          <a:pt x="6" y="340"/>
                          <a:pt x="6" y="340"/>
                        </a:cubicBezTo>
                        <a:cubicBezTo>
                          <a:pt x="45" y="471"/>
                          <a:pt x="45" y="471"/>
                          <a:pt x="45" y="471"/>
                        </a:cubicBezTo>
                        <a:cubicBezTo>
                          <a:pt x="31" y="490"/>
                          <a:pt x="31" y="490"/>
                          <a:pt x="31" y="490"/>
                        </a:cubicBezTo>
                        <a:cubicBezTo>
                          <a:pt x="41" y="598"/>
                          <a:pt x="41" y="598"/>
                          <a:pt x="41" y="598"/>
                        </a:cubicBezTo>
                        <a:cubicBezTo>
                          <a:pt x="69" y="626"/>
                          <a:pt x="69" y="626"/>
                          <a:pt x="69" y="626"/>
                        </a:cubicBezTo>
                        <a:cubicBezTo>
                          <a:pt x="70" y="667"/>
                          <a:pt x="70" y="667"/>
                          <a:pt x="70" y="667"/>
                        </a:cubicBezTo>
                        <a:cubicBezTo>
                          <a:pt x="89" y="681"/>
                          <a:pt x="89" y="681"/>
                          <a:pt x="89" y="681"/>
                        </a:cubicBezTo>
                        <a:cubicBezTo>
                          <a:pt x="119" y="889"/>
                          <a:pt x="119" y="889"/>
                          <a:pt x="119" y="889"/>
                        </a:cubicBezTo>
                        <a:cubicBezTo>
                          <a:pt x="105" y="901"/>
                          <a:pt x="105" y="901"/>
                          <a:pt x="105" y="901"/>
                        </a:cubicBezTo>
                        <a:cubicBezTo>
                          <a:pt x="119" y="946"/>
                          <a:pt x="119" y="946"/>
                          <a:pt x="119" y="946"/>
                        </a:cubicBezTo>
                        <a:cubicBezTo>
                          <a:pt x="127" y="949"/>
                          <a:pt x="127" y="949"/>
                          <a:pt x="127" y="949"/>
                        </a:cubicBezTo>
                        <a:cubicBezTo>
                          <a:pt x="127" y="947"/>
                          <a:pt x="127" y="947"/>
                          <a:pt x="127" y="947"/>
                        </a:cubicBezTo>
                        <a:cubicBezTo>
                          <a:pt x="153" y="941"/>
                          <a:pt x="153" y="941"/>
                          <a:pt x="153" y="941"/>
                        </a:cubicBezTo>
                        <a:cubicBezTo>
                          <a:pt x="153" y="918"/>
                          <a:pt x="154" y="884"/>
                          <a:pt x="162" y="883"/>
                        </a:cubicBezTo>
                        <a:cubicBezTo>
                          <a:pt x="170" y="882"/>
                          <a:pt x="211" y="912"/>
                          <a:pt x="219" y="922"/>
                        </a:cubicBezTo>
                        <a:cubicBezTo>
                          <a:pt x="227" y="932"/>
                          <a:pt x="233" y="965"/>
                          <a:pt x="233" y="965"/>
                        </a:cubicBezTo>
                        <a:cubicBezTo>
                          <a:pt x="246" y="931"/>
                          <a:pt x="246" y="931"/>
                          <a:pt x="246" y="931"/>
                        </a:cubicBezTo>
                        <a:cubicBezTo>
                          <a:pt x="269" y="950"/>
                          <a:pt x="269" y="950"/>
                          <a:pt x="269" y="950"/>
                        </a:cubicBezTo>
                        <a:cubicBezTo>
                          <a:pt x="266" y="903"/>
                          <a:pt x="266" y="903"/>
                          <a:pt x="266" y="903"/>
                        </a:cubicBezTo>
                        <a:cubicBezTo>
                          <a:pt x="281" y="908"/>
                          <a:pt x="281" y="908"/>
                          <a:pt x="281" y="908"/>
                        </a:cubicBezTo>
                        <a:cubicBezTo>
                          <a:pt x="282" y="867"/>
                          <a:pt x="282" y="867"/>
                          <a:pt x="282" y="867"/>
                        </a:cubicBezTo>
                        <a:cubicBezTo>
                          <a:pt x="312" y="876"/>
                          <a:pt x="312" y="876"/>
                          <a:pt x="312" y="876"/>
                        </a:cubicBezTo>
                        <a:cubicBezTo>
                          <a:pt x="314" y="847"/>
                          <a:pt x="314" y="847"/>
                          <a:pt x="314" y="847"/>
                        </a:cubicBezTo>
                        <a:cubicBezTo>
                          <a:pt x="332" y="848"/>
                          <a:pt x="332" y="848"/>
                          <a:pt x="332" y="848"/>
                        </a:cubicBezTo>
                        <a:cubicBezTo>
                          <a:pt x="327" y="775"/>
                          <a:pt x="327" y="775"/>
                          <a:pt x="327" y="775"/>
                        </a:cubicBezTo>
                        <a:cubicBezTo>
                          <a:pt x="308" y="773"/>
                          <a:pt x="308" y="773"/>
                          <a:pt x="308" y="773"/>
                        </a:cubicBezTo>
                        <a:cubicBezTo>
                          <a:pt x="303" y="738"/>
                          <a:pt x="303" y="738"/>
                          <a:pt x="303" y="738"/>
                        </a:cubicBezTo>
                        <a:cubicBezTo>
                          <a:pt x="303" y="738"/>
                          <a:pt x="309" y="730"/>
                          <a:pt x="312" y="728"/>
                        </a:cubicBezTo>
                        <a:cubicBezTo>
                          <a:pt x="315" y="726"/>
                          <a:pt x="311" y="708"/>
                          <a:pt x="308" y="696"/>
                        </a:cubicBezTo>
                        <a:cubicBezTo>
                          <a:pt x="305" y="684"/>
                          <a:pt x="300" y="667"/>
                          <a:pt x="299" y="647"/>
                        </a:cubicBezTo>
                        <a:cubicBezTo>
                          <a:pt x="298" y="627"/>
                          <a:pt x="307" y="602"/>
                          <a:pt x="307" y="602"/>
                        </a:cubicBezTo>
                        <a:cubicBezTo>
                          <a:pt x="321" y="605"/>
                          <a:pt x="321" y="605"/>
                          <a:pt x="321" y="605"/>
                        </a:cubicBezTo>
                        <a:cubicBezTo>
                          <a:pt x="321" y="591"/>
                          <a:pt x="321" y="591"/>
                          <a:pt x="321" y="591"/>
                        </a:cubicBezTo>
                        <a:cubicBezTo>
                          <a:pt x="310" y="576"/>
                          <a:pt x="310" y="576"/>
                          <a:pt x="310" y="576"/>
                        </a:cubicBezTo>
                        <a:cubicBezTo>
                          <a:pt x="311" y="545"/>
                          <a:pt x="311" y="545"/>
                          <a:pt x="311" y="545"/>
                        </a:cubicBezTo>
                        <a:cubicBezTo>
                          <a:pt x="360" y="569"/>
                          <a:pt x="360" y="569"/>
                          <a:pt x="360" y="569"/>
                        </a:cubicBezTo>
                        <a:cubicBezTo>
                          <a:pt x="397" y="518"/>
                          <a:pt x="397" y="518"/>
                          <a:pt x="397" y="518"/>
                        </a:cubicBezTo>
                        <a:cubicBezTo>
                          <a:pt x="386" y="441"/>
                          <a:pt x="386" y="441"/>
                          <a:pt x="386" y="441"/>
                        </a:cubicBezTo>
                        <a:cubicBezTo>
                          <a:pt x="403" y="422"/>
                          <a:pt x="403" y="422"/>
                          <a:pt x="403" y="422"/>
                        </a:cubicBezTo>
                        <a:cubicBezTo>
                          <a:pt x="411" y="361"/>
                          <a:pt x="411" y="361"/>
                          <a:pt x="411" y="361"/>
                        </a:cubicBezTo>
                        <a:cubicBezTo>
                          <a:pt x="412" y="304"/>
                          <a:pt x="412" y="304"/>
                          <a:pt x="412" y="304"/>
                        </a:cubicBezTo>
                        <a:cubicBezTo>
                          <a:pt x="400" y="289"/>
                          <a:pt x="400" y="289"/>
                          <a:pt x="400" y="289"/>
                        </a:cubicBezTo>
                        <a:lnTo>
                          <a:pt x="401" y="217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47" name="Freeform 209">
                    <a:extLst>
                      <a:ext uri="{FF2B5EF4-FFF2-40B4-BE49-F238E27FC236}">
                        <a16:creationId xmlns:a16="http://schemas.microsoft.com/office/drawing/2014/main" id="{7B0B06B3-6B26-042E-65C3-74E7BDC9E0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6978173" y="3341802"/>
                    <a:ext cx="152856" cy="247875"/>
                  </a:xfrm>
                  <a:custGeom>
                    <a:avLst/>
                    <a:gdLst>
                      <a:gd name="T0" fmla="*/ 804 w 814"/>
                      <a:gd name="T1" fmla="*/ 476 h 1320"/>
                      <a:gd name="T2" fmla="*/ 810 w 814"/>
                      <a:gd name="T3" fmla="*/ 426 h 1320"/>
                      <a:gd name="T4" fmla="*/ 808 w 814"/>
                      <a:gd name="T5" fmla="*/ 348 h 1320"/>
                      <a:gd name="T6" fmla="*/ 800 w 814"/>
                      <a:gd name="T7" fmla="*/ 336 h 1320"/>
                      <a:gd name="T8" fmla="*/ 792 w 814"/>
                      <a:gd name="T9" fmla="*/ 320 h 1320"/>
                      <a:gd name="T10" fmla="*/ 746 w 814"/>
                      <a:gd name="T11" fmla="*/ 302 h 1320"/>
                      <a:gd name="T12" fmla="*/ 772 w 814"/>
                      <a:gd name="T13" fmla="*/ 234 h 1320"/>
                      <a:gd name="T14" fmla="*/ 758 w 814"/>
                      <a:gd name="T15" fmla="*/ 194 h 1320"/>
                      <a:gd name="T16" fmla="*/ 754 w 814"/>
                      <a:gd name="T17" fmla="*/ 160 h 1320"/>
                      <a:gd name="T18" fmla="*/ 746 w 814"/>
                      <a:gd name="T19" fmla="*/ 144 h 1320"/>
                      <a:gd name="T20" fmla="*/ 742 w 814"/>
                      <a:gd name="T21" fmla="*/ 148 h 1320"/>
                      <a:gd name="T22" fmla="*/ 642 w 814"/>
                      <a:gd name="T23" fmla="*/ 244 h 1320"/>
                      <a:gd name="T24" fmla="*/ 576 w 814"/>
                      <a:gd name="T25" fmla="*/ 288 h 1320"/>
                      <a:gd name="T26" fmla="*/ 526 w 814"/>
                      <a:gd name="T27" fmla="*/ 302 h 1320"/>
                      <a:gd name="T28" fmla="*/ 520 w 814"/>
                      <a:gd name="T29" fmla="*/ 422 h 1320"/>
                      <a:gd name="T30" fmla="*/ 412 w 814"/>
                      <a:gd name="T31" fmla="*/ 338 h 1320"/>
                      <a:gd name="T32" fmla="*/ 356 w 814"/>
                      <a:gd name="T33" fmla="*/ 348 h 1320"/>
                      <a:gd name="T34" fmla="*/ 196 w 814"/>
                      <a:gd name="T35" fmla="*/ 440 h 1320"/>
                      <a:gd name="T36" fmla="*/ 148 w 814"/>
                      <a:gd name="T37" fmla="*/ 538 h 1320"/>
                      <a:gd name="T38" fmla="*/ 82 w 814"/>
                      <a:gd name="T39" fmla="*/ 582 h 1320"/>
                      <a:gd name="T40" fmla="*/ 46 w 814"/>
                      <a:gd name="T41" fmla="*/ 704 h 1320"/>
                      <a:gd name="T42" fmla="*/ 32 w 814"/>
                      <a:gd name="T43" fmla="*/ 766 h 1320"/>
                      <a:gd name="T44" fmla="*/ 12 w 814"/>
                      <a:gd name="T45" fmla="*/ 796 h 1320"/>
                      <a:gd name="T46" fmla="*/ 80 w 814"/>
                      <a:gd name="T47" fmla="*/ 968 h 1320"/>
                      <a:gd name="T48" fmla="*/ 96 w 814"/>
                      <a:gd name="T49" fmla="*/ 1036 h 1320"/>
                      <a:gd name="T50" fmla="*/ 110 w 814"/>
                      <a:gd name="T51" fmla="*/ 1124 h 1320"/>
                      <a:gd name="T52" fmla="*/ 134 w 814"/>
                      <a:gd name="T53" fmla="*/ 1200 h 1320"/>
                      <a:gd name="T54" fmla="*/ 152 w 814"/>
                      <a:gd name="T55" fmla="*/ 1102 h 1320"/>
                      <a:gd name="T56" fmla="*/ 220 w 814"/>
                      <a:gd name="T57" fmla="*/ 1116 h 1320"/>
                      <a:gd name="T58" fmla="*/ 346 w 814"/>
                      <a:gd name="T59" fmla="*/ 1286 h 1320"/>
                      <a:gd name="T60" fmla="*/ 426 w 814"/>
                      <a:gd name="T61" fmla="*/ 1066 h 1320"/>
                      <a:gd name="T62" fmla="*/ 610 w 814"/>
                      <a:gd name="T63" fmla="*/ 794 h 1320"/>
                      <a:gd name="T64" fmla="*/ 760 w 814"/>
                      <a:gd name="T65" fmla="*/ 732 h 1320"/>
                      <a:gd name="T66" fmla="*/ 762 w 814"/>
                      <a:gd name="T67" fmla="*/ 722 h 1320"/>
                      <a:gd name="T68" fmla="*/ 768 w 814"/>
                      <a:gd name="T69" fmla="*/ 650 h 1320"/>
                      <a:gd name="T70" fmla="*/ 768 w 814"/>
                      <a:gd name="T71" fmla="*/ 636 h 1320"/>
                      <a:gd name="T72" fmla="*/ 774 w 814"/>
                      <a:gd name="T73" fmla="*/ 618 h 1320"/>
                      <a:gd name="T74" fmla="*/ 784 w 814"/>
                      <a:gd name="T75" fmla="*/ 610 h 1320"/>
                      <a:gd name="T76" fmla="*/ 790 w 814"/>
                      <a:gd name="T77" fmla="*/ 606 h 1320"/>
                      <a:gd name="T78" fmla="*/ 796 w 814"/>
                      <a:gd name="T79" fmla="*/ 612 h 1320"/>
                      <a:gd name="T80" fmla="*/ 802 w 814"/>
                      <a:gd name="T81" fmla="*/ 612 h 1320"/>
                      <a:gd name="T82" fmla="*/ 806 w 814"/>
                      <a:gd name="T83" fmla="*/ 598 h 1320"/>
                      <a:gd name="T84" fmla="*/ 806 w 814"/>
                      <a:gd name="T85" fmla="*/ 580 h 1320"/>
                      <a:gd name="T86" fmla="*/ 802 w 814"/>
                      <a:gd name="T87" fmla="*/ 568 h 1320"/>
                      <a:gd name="T88" fmla="*/ 802 w 814"/>
                      <a:gd name="T89" fmla="*/ 538 h 1320"/>
                      <a:gd name="T90" fmla="*/ 814 w 814"/>
                      <a:gd name="T91" fmla="*/ 500 h 1320"/>
                      <a:gd name="T92" fmla="*/ 808 w 814"/>
                      <a:gd name="T93" fmla="*/ 482 h 1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814" h="1320">
                        <a:moveTo>
                          <a:pt x="808" y="482"/>
                        </a:moveTo>
                        <a:lnTo>
                          <a:pt x="806" y="480"/>
                        </a:lnTo>
                        <a:lnTo>
                          <a:pt x="804" y="476"/>
                        </a:lnTo>
                        <a:lnTo>
                          <a:pt x="804" y="470"/>
                        </a:lnTo>
                        <a:lnTo>
                          <a:pt x="804" y="452"/>
                        </a:lnTo>
                        <a:lnTo>
                          <a:pt x="810" y="426"/>
                        </a:lnTo>
                        <a:lnTo>
                          <a:pt x="812" y="418"/>
                        </a:lnTo>
                        <a:lnTo>
                          <a:pt x="808" y="354"/>
                        </a:lnTo>
                        <a:lnTo>
                          <a:pt x="808" y="348"/>
                        </a:lnTo>
                        <a:lnTo>
                          <a:pt x="806" y="342"/>
                        </a:lnTo>
                        <a:lnTo>
                          <a:pt x="804" y="338"/>
                        </a:lnTo>
                        <a:lnTo>
                          <a:pt x="800" y="336"/>
                        </a:lnTo>
                        <a:lnTo>
                          <a:pt x="798" y="334"/>
                        </a:lnTo>
                        <a:lnTo>
                          <a:pt x="794" y="328"/>
                        </a:lnTo>
                        <a:lnTo>
                          <a:pt x="792" y="320"/>
                        </a:lnTo>
                        <a:lnTo>
                          <a:pt x="752" y="314"/>
                        </a:lnTo>
                        <a:lnTo>
                          <a:pt x="748" y="310"/>
                        </a:lnTo>
                        <a:lnTo>
                          <a:pt x="746" y="302"/>
                        </a:lnTo>
                        <a:lnTo>
                          <a:pt x="768" y="254"/>
                        </a:lnTo>
                        <a:lnTo>
                          <a:pt x="770" y="244"/>
                        </a:lnTo>
                        <a:lnTo>
                          <a:pt x="772" y="234"/>
                        </a:lnTo>
                        <a:lnTo>
                          <a:pt x="772" y="222"/>
                        </a:lnTo>
                        <a:lnTo>
                          <a:pt x="770" y="214"/>
                        </a:lnTo>
                        <a:lnTo>
                          <a:pt x="758" y="194"/>
                        </a:lnTo>
                        <a:lnTo>
                          <a:pt x="754" y="186"/>
                        </a:lnTo>
                        <a:lnTo>
                          <a:pt x="754" y="180"/>
                        </a:lnTo>
                        <a:lnTo>
                          <a:pt x="754" y="160"/>
                        </a:lnTo>
                        <a:lnTo>
                          <a:pt x="754" y="154"/>
                        </a:lnTo>
                        <a:lnTo>
                          <a:pt x="750" y="148"/>
                        </a:lnTo>
                        <a:lnTo>
                          <a:pt x="746" y="144"/>
                        </a:lnTo>
                        <a:lnTo>
                          <a:pt x="742" y="140"/>
                        </a:lnTo>
                        <a:lnTo>
                          <a:pt x="744" y="0"/>
                        </a:lnTo>
                        <a:lnTo>
                          <a:pt x="742" y="148"/>
                        </a:lnTo>
                        <a:lnTo>
                          <a:pt x="688" y="116"/>
                        </a:lnTo>
                        <a:lnTo>
                          <a:pt x="696" y="204"/>
                        </a:lnTo>
                        <a:lnTo>
                          <a:pt x="642" y="244"/>
                        </a:lnTo>
                        <a:lnTo>
                          <a:pt x="558" y="232"/>
                        </a:lnTo>
                        <a:lnTo>
                          <a:pt x="584" y="288"/>
                        </a:lnTo>
                        <a:lnTo>
                          <a:pt x="576" y="288"/>
                        </a:lnTo>
                        <a:lnTo>
                          <a:pt x="550" y="256"/>
                        </a:lnTo>
                        <a:lnTo>
                          <a:pt x="526" y="278"/>
                        </a:lnTo>
                        <a:lnTo>
                          <a:pt x="526" y="302"/>
                        </a:lnTo>
                        <a:lnTo>
                          <a:pt x="536" y="308"/>
                        </a:lnTo>
                        <a:lnTo>
                          <a:pt x="544" y="344"/>
                        </a:lnTo>
                        <a:lnTo>
                          <a:pt x="520" y="422"/>
                        </a:lnTo>
                        <a:lnTo>
                          <a:pt x="504" y="410"/>
                        </a:lnTo>
                        <a:lnTo>
                          <a:pt x="476" y="354"/>
                        </a:lnTo>
                        <a:lnTo>
                          <a:pt x="412" y="338"/>
                        </a:lnTo>
                        <a:lnTo>
                          <a:pt x="416" y="412"/>
                        </a:lnTo>
                        <a:lnTo>
                          <a:pt x="364" y="402"/>
                        </a:lnTo>
                        <a:lnTo>
                          <a:pt x="356" y="348"/>
                        </a:lnTo>
                        <a:lnTo>
                          <a:pt x="328" y="452"/>
                        </a:lnTo>
                        <a:lnTo>
                          <a:pt x="290" y="476"/>
                        </a:lnTo>
                        <a:lnTo>
                          <a:pt x="196" y="440"/>
                        </a:lnTo>
                        <a:lnTo>
                          <a:pt x="172" y="432"/>
                        </a:lnTo>
                        <a:lnTo>
                          <a:pt x="144" y="452"/>
                        </a:lnTo>
                        <a:lnTo>
                          <a:pt x="148" y="538"/>
                        </a:lnTo>
                        <a:lnTo>
                          <a:pt x="124" y="536"/>
                        </a:lnTo>
                        <a:lnTo>
                          <a:pt x="98" y="532"/>
                        </a:lnTo>
                        <a:lnTo>
                          <a:pt x="82" y="582"/>
                        </a:lnTo>
                        <a:lnTo>
                          <a:pt x="58" y="584"/>
                        </a:lnTo>
                        <a:lnTo>
                          <a:pt x="60" y="660"/>
                        </a:lnTo>
                        <a:lnTo>
                          <a:pt x="46" y="704"/>
                        </a:lnTo>
                        <a:lnTo>
                          <a:pt x="0" y="716"/>
                        </a:lnTo>
                        <a:lnTo>
                          <a:pt x="24" y="752"/>
                        </a:lnTo>
                        <a:lnTo>
                          <a:pt x="32" y="766"/>
                        </a:lnTo>
                        <a:lnTo>
                          <a:pt x="32" y="784"/>
                        </a:lnTo>
                        <a:lnTo>
                          <a:pt x="8" y="780"/>
                        </a:lnTo>
                        <a:lnTo>
                          <a:pt x="12" y="796"/>
                        </a:lnTo>
                        <a:lnTo>
                          <a:pt x="52" y="884"/>
                        </a:lnTo>
                        <a:lnTo>
                          <a:pt x="72" y="916"/>
                        </a:lnTo>
                        <a:lnTo>
                          <a:pt x="80" y="968"/>
                        </a:lnTo>
                        <a:lnTo>
                          <a:pt x="112" y="1004"/>
                        </a:lnTo>
                        <a:lnTo>
                          <a:pt x="112" y="1020"/>
                        </a:lnTo>
                        <a:lnTo>
                          <a:pt x="96" y="1036"/>
                        </a:lnTo>
                        <a:lnTo>
                          <a:pt x="100" y="1058"/>
                        </a:lnTo>
                        <a:lnTo>
                          <a:pt x="100" y="1096"/>
                        </a:lnTo>
                        <a:lnTo>
                          <a:pt x="110" y="1124"/>
                        </a:lnTo>
                        <a:lnTo>
                          <a:pt x="116" y="1146"/>
                        </a:lnTo>
                        <a:lnTo>
                          <a:pt x="122" y="1188"/>
                        </a:lnTo>
                        <a:lnTo>
                          <a:pt x="134" y="1200"/>
                        </a:lnTo>
                        <a:lnTo>
                          <a:pt x="156" y="1232"/>
                        </a:lnTo>
                        <a:lnTo>
                          <a:pt x="174" y="1228"/>
                        </a:lnTo>
                        <a:lnTo>
                          <a:pt x="152" y="1102"/>
                        </a:lnTo>
                        <a:lnTo>
                          <a:pt x="176" y="1076"/>
                        </a:lnTo>
                        <a:lnTo>
                          <a:pt x="196" y="1096"/>
                        </a:lnTo>
                        <a:lnTo>
                          <a:pt x="220" y="1116"/>
                        </a:lnTo>
                        <a:lnTo>
                          <a:pt x="274" y="1276"/>
                        </a:lnTo>
                        <a:lnTo>
                          <a:pt x="316" y="1320"/>
                        </a:lnTo>
                        <a:lnTo>
                          <a:pt x="346" y="1286"/>
                        </a:lnTo>
                        <a:lnTo>
                          <a:pt x="396" y="1282"/>
                        </a:lnTo>
                        <a:lnTo>
                          <a:pt x="456" y="1222"/>
                        </a:lnTo>
                        <a:lnTo>
                          <a:pt x="426" y="1066"/>
                        </a:lnTo>
                        <a:lnTo>
                          <a:pt x="558" y="896"/>
                        </a:lnTo>
                        <a:lnTo>
                          <a:pt x="554" y="724"/>
                        </a:lnTo>
                        <a:lnTo>
                          <a:pt x="610" y="794"/>
                        </a:lnTo>
                        <a:lnTo>
                          <a:pt x="694" y="720"/>
                        </a:lnTo>
                        <a:lnTo>
                          <a:pt x="730" y="782"/>
                        </a:lnTo>
                        <a:lnTo>
                          <a:pt x="760" y="732"/>
                        </a:lnTo>
                        <a:lnTo>
                          <a:pt x="764" y="736"/>
                        </a:lnTo>
                        <a:lnTo>
                          <a:pt x="764" y="734"/>
                        </a:lnTo>
                        <a:lnTo>
                          <a:pt x="762" y="722"/>
                        </a:lnTo>
                        <a:lnTo>
                          <a:pt x="768" y="708"/>
                        </a:lnTo>
                        <a:lnTo>
                          <a:pt x="764" y="666"/>
                        </a:lnTo>
                        <a:lnTo>
                          <a:pt x="768" y="650"/>
                        </a:lnTo>
                        <a:lnTo>
                          <a:pt x="772" y="644"/>
                        </a:lnTo>
                        <a:lnTo>
                          <a:pt x="772" y="640"/>
                        </a:lnTo>
                        <a:lnTo>
                          <a:pt x="768" y="636"/>
                        </a:lnTo>
                        <a:lnTo>
                          <a:pt x="770" y="630"/>
                        </a:lnTo>
                        <a:lnTo>
                          <a:pt x="772" y="626"/>
                        </a:lnTo>
                        <a:lnTo>
                          <a:pt x="774" y="618"/>
                        </a:lnTo>
                        <a:lnTo>
                          <a:pt x="776" y="616"/>
                        </a:lnTo>
                        <a:lnTo>
                          <a:pt x="782" y="612"/>
                        </a:lnTo>
                        <a:lnTo>
                          <a:pt x="784" y="610"/>
                        </a:lnTo>
                        <a:lnTo>
                          <a:pt x="786" y="608"/>
                        </a:lnTo>
                        <a:lnTo>
                          <a:pt x="788" y="606"/>
                        </a:lnTo>
                        <a:lnTo>
                          <a:pt x="790" y="606"/>
                        </a:lnTo>
                        <a:lnTo>
                          <a:pt x="792" y="608"/>
                        </a:lnTo>
                        <a:lnTo>
                          <a:pt x="796" y="610"/>
                        </a:lnTo>
                        <a:lnTo>
                          <a:pt x="796" y="612"/>
                        </a:lnTo>
                        <a:lnTo>
                          <a:pt x="798" y="612"/>
                        </a:lnTo>
                        <a:lnTo>
                          <a:pt x="800" y="614"/>
                        </a:lnTo>
                        <a:lnTo>
                          <a:pt x="802" y="612"/>
                        </a:lnTo>
                        <a:lnTo>
                          <a:pt x="804" y="610"/>
                        </a:lnTo>
                        <a:lnTo>
                          <a:pt x="806" y="604"/>
                        </a:lnTo>
                        <a:lnTo>
                          <a:pt x="806" y="598"/>
                        </a:lnTo>
                        <a:lnTo>
                          <a:pt x="806" y="590"/>
                        </a:lnTo>
                        <a:lnTo>
                          <a:pt x="806" y="586"/>
                        </a:lnTo>
                        <a:lnTo>
                          <a:pt x="806" y="580"/>
                        </a:lnTo>
                        <a:lnTo>
                          <a:pt x="806" y="578"/>
                        </a:lnTo>
                        <a:lnTo>
                          <a:pt x="802" y="570"/>
                        </a:lnTo>
                        <a:lnTo>
                          <a:pt x="802" y="568"/>
                        </a:lnTo>
                        <a:lnTo>
                          <a:pt x="802" y="564"/>
                        </a:lnTo>
                        <a:lnTo>
                          <a:pt x="802" y="544"/>
                        </a:lnTo>
                        <a:lnTo>
                          <a:pt x="802" y="538"/>
                        </a:lnTo>
                        <a:lnTo>
                          <a:pt x="802" y="534"/>
                        </a:lnTo>
                        <a:lnTo>
                          <a:pt x="812" y="512"/>
                        </a:lnTo>
                        <a:lnTo>
                          <a:pt x="814" y="500"/>
                        </a:lnTo>
                        <a:lnTo>
                          <a:pt x="814" y="496"/>
                        </a:lnTo>
                        <a:lnTo>
                          <a:pt x="812" y="492"/>
                        </a:lnTo>
                        <a:lnTo>
                          <a:pt x="808" y="482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48" name="Freeform 210">
                    <a:extLst>
                      <a:ext uri="{FF2B5EF4-FFF2-40B4-BE49-F238E27FC236}">
                        <a16:creationId xmlns:a16="http://schemas.microsoft.com/office/drawing/2014/main" id="{D1EE7F71-317D-5B46-0806-D40512780A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7033005" y="2653763"/>
                    <a:ext cx="761463" cy="403359"/>
                  </a:xfrm>
                  <a:custGeom>
                    <a:avLst/>
                    <a:gdLst>
                      <a:gd name="T0" fmla="*/ 2004 w 2027"/>
                      <a:gd name="T1" fmla="*/ 457 h 1074"/>
                      <a:gd name="T2" fmla="*/ 1865 w 2027"/>
                      <a:gd name="T3" fmla="*/ 415 h 1074"/>
                      <a:gd name="T4" fmla="*/ 1764 w 2027"/>
                      <a:gd name="T5" fmla="*/ 308 h 1074"/>
                      <a:gd name="T6" fmla="*/ 1702 w 2027"/>
                      <a:gd name="T7" fmla="*/ 325 h 1074"/>
                      <a:gd name="T8" fmla="*/ 1714 w 2027"/>
                      <a:gd name="T9" fmla="*/ 179 h 1074"/>
                      <a:gd name="T10" fmla="*/ 1610 w 2027"/>
                      <a:gd name="T11" fmla="*/ 126 h 1074"/>
                      <a:gd name="T12" fmla="*/ 1554 w 2027"/>
                      <a:gd name="T13" fmla="*/ 4 h 1074"/>
                      <a:gd name="T14" fmla="*/ 1440 w 2027"/>
                      <a:gd name="T15" fmla="*/ 71 h 1074"/>
                      <a:gd name="T16" fmla="*/ 1360 w 2027"/>
                      <a:gd name="T17" fmla="*/ 102 h 1074"/>
                      <a:gd name="T18" fmla="*/ 1275 w 2027"/>
                      <a:gd name="T19" fmla="*/ 123 h 1074"/>
                      <a:gd name="T20" fmla="*/ 1183 w 2027"/>
                      <a:gd name="T21" fmla="*/ 99 h 1074"/>
                      <a:gd name="T22" fmla="*/ 1096 w 2027"/>
                      <a:gd name="T23" fmla="*/ 48 h 1074"/>
                      <a:gd name="T24" fmla="*/ 1017 w 2027"/>
                      <a:gd name="T25" fmla="*/ 64 h 1074"/>
                      <a:gd name="T26" fmla="*/ 933 w 2027"/>
                      <a:gd name="T27" fmla="*/ 115 h 1074"/>
                      <a:gd name="T28" fmla="*/ 932 w 2027"/>
                      <a:gd name="T29" fmla="*/ 172 h 1074"/>
                      <a:gd name="T30" fmla="*/ 859 w 2027"/>
                      <a:gd name="T31" fmla="*/ 210 h 1074"/>
                      <a:gd name="T32" fmla="*/ 805 w 2027"/>
                      <a:gd name="T33" fmla="*/ 251 h 1074"/>
                      <a:gd name="T34" fmla="*/ 730 w 2027"/>
                      <a:gd name="T35" fmla="*/ 290 h 1074"/>
                      <a:gd name="T36" fmla="*/ 655 w 2027"/>
                      <a:gd name="T37" fmla="*/ 288 h 1074"/>
                      <a:gd name="T38" fmla="*/ 540 w 2027"/>
                      <a:gd name="T39" fmla="*/ 407 h 1074"/>
                      <a:gd name="T40" fmla="*/ 372 w 2027"/>
                      <a:gd name="T41" fmla="*/ 495 h 1074"/>
                      <a:gd name="T42" fmla="*/ 285 w 2027"/>
                      <a:gd name="T43" fmla="*/ 620 h 1074"/>
                      <a:gd name="T44" fmla="*/ 119 w 2027"/>
                      <a:gd name="T45" fmla="*/ 661 h 1074"/>
                      <a:gd name="T46" fmla="*/ 0 w 2027"/>
                      <a:gd name="T47" fmla="*/ 707 h 1074"/>
                      <a:gd name="T48" fmla="*/ 163 w 2027"/>
                      <a:gd name="T49" fmla="*/ 835 h 1074"/>
                      <a:gd name="T50" fmla="*/ 204 w 2027"/>
                      <a:gd name="T51" fmla="*/ 981 h 1074"/>
                      <a:gd name="T52" fmla="*/ 328 w 2027"/>
                      <a:gd name="T53" fmla="*/ 959 h 1074"/>
                      <a:gd name="T54" fmla="*/ 404 w 2027"/>
                      <a:gd name="T55" fmla="*/ 924 h 1074"/>
                      <a:gd name="T56" fmla="*/ 487 w 2027"/>
                      <a:gd name="T57" fmla="*/ 953 h 1074"/>
                      <a:gd name="T58" fmla="*/ 651 w 2027"/>
                      <a:gd name="T59" fmla="*/ 955 h 1074"/>
                      <a:gd name="T60" fmla="*/ 724 w 2027"/>
                      <a:gd name="T61" fmla="*/ 952 h 1074"/>
                      <a:gd name="T62" fmla="*/ 792 w 2027"/>
                      <a:gd name="T63" fmla="*/ 905 h 1074"/>
                      <a:gd name="T64" fmla="*/ 858 w 2027"/>
                      <a:gd name="T65" fmla="*/ 808 h 1074"/>
                      <a:gd name="T66" fmla="*/ 925 w 2027"/>
                      <a:gd name="T67" fmla="*/ 723 h 1074"/>
                      <a:gd name="T68" fmla="*/ 938 w 2027"/>
                      <a:gd name="T69" fmla="*/ 703 h 1074"/>
                      <a:gd name="T70" fmla="*/ 1001 w 2027"/>
                      <a:gd name="T71" fmla="*/ 711 h 1074"/>
                      <a:gd name="T72" fmla="*/ 1094 w 2027"/>
                      <a:gd name="T73" fmla="*/ 683 h 1074"/>
                      <a:gd name="T74" fmla="*/ 1305 w 2027"/>
                      <a:gd name="T75" fmla="*/ 608 h 1074"/>
                      <a:gd name="T76" fmla="*/ 1383 w 2027"/>
                      <a:gd name="T77" fmla="*/ 594 h 1074"/>
                      <a:gd name="T78" fmla="*/ 1519 w 2027"/>
                      <a:gd name="T79" fmla="*/ 572 h 1074"/>
                      <a:gd name="T80" fmla="*/ 1457 w 2027"/>
                      <a:gd name="T81" fmla="*/ 673 h 1074"/>
                      <a:gd name="T82" fmla="*/ 1473 w 2027"/>
                      <a:gd name="T83" fmla="*/ 711 h 1074"/>
                      <a:gd name="T84" fmla="*/ 1496 w 2027"/>
                      <a:gd name="T85" fmla="*/ 752 h 1074"/>
                      <a:gd name="T86" fmla="*/ 1493 w 2027"/>
                      <a:gd name="T87" fmla="*/ 785 h 1074"/>
                      <a:gd name="T88" fmla="*/ 1513 w 2027"/>
                      <a:gd name="T89" fmla="*/ 770 h 1074"/>
                      <a:gd name="T90" fmla="*/ 1535 w 2027"/>
                      <a:gd name="T91" fmla="*/ 783 h 1074"/>
                      <a:gd name="T92" fmla="*/ 1526 w 2027"/>
                      <a:gd name="T93" fmla="*/ 807 h 1074"/>
                      <a:gd name="T94" fmla="*/ 1517 w 2027"/>
                      <a:gd name="T95" fmla="*/ 821 h 1074"/>
                      <a:gd name="T96" fmla="*/ 1501 w 2027"/>
                      <a:gd name="T97" fmla="*/ 835 h 1074"/>
                      <a:gd name="T98" fmla="*/ 1468 w 2027"/>
                      <a:gd name="T99" fmla="*/ 832 h 1074"/>
                      <a:gd name="T100" fmla="*/ 1377 w 2027"/>
                      <a:gd name="T101" fmla="*/ 837 h 1074"/>
                      <a:gd name="T102" fmla="*/ 1354 w 2027"/>
                      <a:gd name="T103" fmla="*/ 862 h 1074"/>
                      <a:gd name="T104" fmla="*/ 1317 w 2027"/>
                      <a:gd name="T105" fmla="*/ 896 h 1074"/>
                      <a:gd name="T106" fmla="*/ 1260 w 2027"/>
                      <a:gd name="T107" fmla="*/ 924 h 1074"/>
                      <a:gd name="T108" fmla="*/ 1263 w 2027"/>
                      <a:gd name="T109" fmla="*/ 946 h 1074"/>
                      <a:gd name="T110" fmla="*/ 1267 w 2027"/>
                      <a:gd name="T111" fmla="*/ 987 h 1074"/>
                      <a:gd name="T112" fmla="*/ 1263 w 2027"/>
                      <a:gd name="T113" fmla="*/ 1010 h 1074"/>
                      <a:gd name="T114" fmla="*/ 1270 w 2027"/>
                      <a:gd name="T115" fmla="*/ 1046 h 1074"/>
                      <a:gd name="T116" fmla="*/ 1407 w 2027"/>
                      <a:gd name="T117" fmla="*/ 1009 h 1074"/>
                      <a:gd name="T118" fmla="*/ 1738 w 2027"/>
                      <a:gd name="T119" fmla="*/ 823 h 1074"/>
                      <a:gd name="T120" fmla="*/ 1913 w 2027"/>
                      <a:gd name="T121" fmla="*/ 903 h 1074"/>
                      <a:gd name="T122" fmla="*/ 1895 w 2027"/>
                      <a:gd name="T123" fmla="*/ 654 h 10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2027" h="1074">
                        <a:moveTo>
                          <a:pt x="2016" y="524"/>
                        </a:moveTo>
                        <a:cubicBezTo>
                          <a:pt x="1997" y="523"/>
                          <a:pt x="1997" y="523"/>
                          <a:pt x="1997" y="523"/>
                        </a:cubicBezTo>
                        <a:cubicBezTo>
                          <a:pt x="2009" y="498"/>
                          <a:pt x="2009" y="498"/>
                          <a:pt x="2009" y="498"/>
                        </a:cubicBezTo>
                        <a:cubicBezTo>
                          <a:pt x="2013" y="483"/>
                          <a:pt x="2013" y="483"/>
                          <a:pt x="2013" y="483"/>
                        </a:cubicBezTo>
                        <a:cubicBezTo>
                          <a:pt x="2006" y="472"/>
                          <a:pt x="2006" y="472"/>
                          <a:pt x="2006" y="472"/>
                        </a:cubicBezTo>
                        <a:cubicBezTo>
                          <a:pt x="2005" y="457"/>
                          <a:pt x="2005" y="457"/>
                          <a:pt x="2005" y="457"/>
                        </a:cubicBezTo>
                        <a:cubicBezTo>
                          <a:pt x="2005" y="457"/>
                          <a:pt x="2005" y="457"/>
                          <a:pt x="2004" y="457"/>
                        </a:cubicBezTo>
                        <a:cubicBezTo>
                          <a:pt x="2002" y="456"/>
                          <a:pt x="2008" y="475"/>
                          <a:pt x="2005" y="473"/>
                        </a:cubicBezTo>
                        <a:cubicBezTo>
                          <a:pt x="2001" y="469"/>
                          <a:pt x="1981" y="454"/>
                          <a:pt x="1977" y="450"/>
                        </a:cubicBezTo>
                        <a:cubicBezTo>
                          <a:pt x="1973" y="447"/>
                          <a:pt x="1968" y="437"/>
                          <a:pt x="1965" y="435"/>
                        </a:cubicBezTo>
                        <a:cubicBezTo>
                          <a:pt x="1957" y="429"/>
                          <a:pt x="1944" y="418"/>
                          <a:pt x="1932" y="411"/>
                        </a:cubicBezTo>
                        <a:cubicBezTo>
                          <a:pt x="1930" y="410"/>
                          <a:pt x="1921" y="408"/>
                          <a:pt x="1918" y="408"/>
                        </a:cubicBezTo>
                        <a:cubicBezTo>
                          <a:pt x="1912" y="408"/>
                          <a:pt x="1905" y="413"/>
                          <a:pt x="1899" y="418"/>
                        </a:cubicBezTo>
                        <a:cubicBezTo>
                          <a:pt x="1890" y="425"/>
                          <a:pt x="1874" y="424"/>
                          <a:pt x="1865" y="415"/>
                        </a:cubicBezTo>
                        <a:cubicBezTo>
                          <a:pt x="1859" y="410"/>
                          <a:pt x="1845" y="406"/>
                          <a:pt x="1846" y="397"/>
                        </a:cubicBezTo>
                        <a:cubicBezTo>
                          <a:pt x="1848" y="377"/>
                          <a:pt x="1834" y="378"/>
                          <a:pt x="1837" y="369"/>
                        </a:cubicBezTo>
                        <a:cubicBezTo>
                          <a:pt x="1838" y="366"/>
                          <a:pt x="1829" y="353"/>
                          <a:pt x="1818" y="352"/>
                        </a:cubicBezTo>
                        <a:cubicBezTo>
                          <a:pt x="1807" y="350"/>
                          <a:pt x="1800" y="347"/>
                          <a:pt x="1802" y="335"/>
                        </a:cubicBezTo>
                        <a:cubicBezTo>
                          <a:pt x="1802" y="329"/>
                          <a:pt x="1792" y="328"/>
                          <a:pt x="1789" y="322"/>
                        </a:cubicBezTo>
                        <a:cubicBezTo>
                          <a:pt x="1786" y="317"/>
                          <a:pt x="1784" y="301"/>
                          <a:pt x="1780" y="316"/>
                        </a:cubicBezTo>
                        <a:cubicBezTo>
                          <a:pt x="1779" y="319"/>
                          <a:pt x="1777" y="315"/>
                          <a:pt x="1764" y="308"/>
                        </a:cubicBezTo>
                        <a:cubicBezTo>
                          <a:pt x="1755" y="303"/>
                          <a:pt x="1737" y="320"/>
                          <a:pt x="1736" y="317"/>
                        </a:cubicBezTo>
                        <a:cubicBezTo>
                          <a:pt x="1735" y="314"/>
                          <a:pt x="1705" y="341"/>
                          <a:pt x="1709" y="337"/>
                        </a:cubicBezTo>
                        <a:cubicBezTo>
                          <a:pt x="1713" y="334"/>
                          <a:pt x="1714" y="365"/>
                          <a:pt x="1714" y="369"/>
                        </a:cubicBezTo>
                        <a:cubicBezTo>
                          <a:pt x="1714" y="397"/>
                          <a:pt x="1709" y="384"/>
                          <a:pt x="1702" y="360"/>
                        </a:cubicBezTo>
                        <a:cubicBezTo>
                          <a:pt x="1702" y="359"/>
                          <a:pt x="1695" y="357"/>
                          <a:pt x="1689" y="354"/>
                        </a:cubicBezTo>
                        <a:cubicBezTo>
                          <a:pt x="1680" y="350"/>
                          <a:pt x="1682" y="347"/>
                          <a:pt x="1687" y="348"/>
                        </a:cubicBezTo>
                        <a:cubicBezTo>
                          <a:pt x="1700" y="351"/>
                          <a:pt x="1702" y="340"/>
                          <a:pt x="1702" y="325"/>
                        </a:cubicBezTo>
                        <a:cubicBezTo>
                          <a:pt x="1702" y="319"/>
                          <a:pt x="1720" y="311"/>
                          <a:pt x="1721" y="306"/>
                        </a:cubicBezTo>
                        <a:cubicBezTo>
                          <a:pt x="1722" y="298"/>
                          <a:pt x="1724" y="290"/>
                          <a:pt x="1725" y="280"/>
                        </a:cubicBezTo>
                        <a:cubicBezTo>
                          <a:pt x="1726" y="272"/>
                          <a:pt x="1758" y="293"/>
                          <a:pt x="1759" y="285"/>
                        </a:cubicBezTo>
                        <a:cubicBezTo>
                          <a:pt x="1761" y="261"/>
                          <a:pt x="1753" y="258"/>
                          <a:pt x="1751" y="256"/>
                        </a:cubicBezTo>
                        <a:cubicBezTo>
                          <a:pt x="1750" y="253"/>
                          <a:pt x="1747" y="244"/>
                          <a:pt x="1738" y="240"/>
                        </a:cubicBezTo>
                        <a:cubicBezTo>
                          <a:pt x="1733" y="238"/>
                          <a:pt x="1744" y="231"/>
                          <a:pt x="1726" y="216"/>
                        </a:cubicBezTo>
                        <a:cubicBezTo>
                          <a:pt x="1716" y="208"/>
                          <a:pt x="1716" y="181"/>
                          <a:pt x="1714" y="179"/>
                        </a:cubicBezTo>
                        <a:cubicBezTo>
                          <a:pt x="1711" y="175"/>
                          <a:pt x="1697" y="183"/>
                          <a:pt x="1691" y="178"/>
                        </a:cubicBezTo>
                        <a:cubicBezTo>
                          <a:pt x="1688" y="175"/>
                          <a:pt x="1688" y="153"/>
                          <a:pt x="1686" y="152"/>
                        </a:cubicBezTo>
                        <a:cubicBezTo>
                          <a:pt x="1679" y="144"/>
                          <a:pt x="1663" y="141"/>
                          <a:pt x="1663" y="129"/>
                        </a:cubicBezTo>
                        <a:cubicBezTo>
                          <a:pt x="1662" y="122"/>
                          <a:pt x="1651" y="110"/>
                          <a:pt x="1644" y="109"/>
                        </a:cubicBezTo>
                        <a:cubicBezTo>
                          <a:pt x="1636" y="108"/>
                          <a:pt x="1627" y="126"/>
                          <a:pt x="1619" y="123"/>
                        </a:cubicBezTo>
                        <a:cubicBezTo>
                          <a:pt x="1617" y="123"/>
                          <a:pt x="1605" y="146"/>
                          <a:pt x="1602" y="143"/>
                        </a:cubicBezTo>
                        <a:cubicBezTo>
                          <a:pt x="1598" y="140"/>
                          <a:pt x="1609" y="129"/>
                          <a:pt x="1610" y="126"/>
                        </a:cubicBezTo>
                        <a:cubicBezTo>
                          <a:pt x="1611" y="123"/>
                          <a:pt x="1602" y="117"/>
                          <a:pt x="1607" y="113"/>
                        </a:cubicBezTo>
                        <a:cubicBezTo>
                          <a:pt x="1613" y="106"/>
                          <a:pt x="1627" y="111"/>
                          <a:pt x="1631" y="108"/>
                        </a:cubicBezTo>
                        <a:cubicBezTo>
                          <a:pt x="1636" y="104"/>
                          <a:pt x="1641" y="92"/>
                          <a:pt x="1640" y="86"/>
                        </a:cubicBezTo>
                        <a:cubicBezTo>
                          <a:pt x="1638" y="76"/>
                          <a:pt x="1624" y="60"/>
                          <a:pt x="1616" y="54"/>
                        </a:cubicBezTo>
                        <a:cubicBezTo>
                          <a:pt x="1611" y="49"/>
                          <a:pt x="1598" y="44"/>
                          <a:pt x="1592" y="36"/>
                        </a:cubicBezTo>
                        <a:cubicBezTo>
                          <a:pt x="1585" y="28"/>
                          <a:pt x="1586" y="18"/>
                          <a:pt x="1580" y="14"/>
                        </a:cubicBezTo>
                        <a:cubicBezTo>
                          <a:pt x="1573" y="10"/>
                          <a:pt x="1561" y="0"/>
                          <a:pt x="1554" y="4"/>
                        </a:cubicBezTo>
                        <a:cubicBezTo>
                          <a:pt x="1548" y="8"/>
                          <a:pt x="1544" y="12"/>
                          <a:pt x="1537" y="9"/>
                        </a:cubicBezTo>
                        <a:cubicBezTo>
                          <a:pt x="1525" y="3"/>
                          <a:pt x="1516" y="9"/>
                          <a:pt x="1504" y="19"/>
                        </a:cubicBezTo>
                        <a:cubicBezTo>
                          <a:pt x="1500" y="23"/>
                          <a:pt x="1476" y="36"/>
                          <a:pt x="1479" y="17"/>
                        </a:cubicBezTo>
                        <a:cubicBezTo>
                          <a:pt x="1481" y="8"/>
                          <a:pt x="1467" y="17"/>
                          <a:pt x="1460" y="23"/>
                        </a:cubicBezTo>
                        <a:cubicBezTo>
                          <a:pt x="1458" y="25"/>
                          <a:pt x="1452" y="26"/>
                          <a:pt x="1447" y="30"/>
                        </a:cubicBezTo>
                        <a:cubicBezTo>
                          <a:pt x="1445" y="31"/>
                          <a:pt x="1448" y="47"/>
                          <a:pt x="1446" y="49"/>
                        </a:cubicBezTo>
                        <a:cubicBezTo>
                          <a:pt x="1441" y="52"/>
                          <a:pt x="1444" y="67"/>
                          <a:pt x="1440" y="71"/>
                        </a:cubicBezTo>
                        <a:cubicBezTo>
                          <a:pt x="1431" y="77"/>
                          <a:pt x="1425" y="61"/>
                          <a:pt x="1423" y="64"/>
                        </a:cubicBezTo>
                        <a:cubicBezTo>
                          <a:pt x="1413" y="75"/>
                          <a:pt x="1401" y="63"/>
                          <a:pt x="1399" y="61"/>
                        </a:cubicBezTo>
                        <a:cubicBezTo>
                          <a:pt x="1399" y="61"/>
                          <a:pt x="1395" y="67"/>
                          <a:pt x="1395" y="73"/>
                        </a:cubicBezTo>
                        <a:cubicBezTo>
                          <a:pt x="1395" y="78"/>
                          <a:pt x="1392" y="85"/>
                          <a:pt x="1384" y="81"/>
                        </a:cubicBezTo>
                        <a:cubicBezTo>
                          <a:pt x="1376" y="78"/>
                          <a:pt x="1373" y="83"/>
                          <a:pt x="1370" y="80"/>
                        </a:cubicBezTo>
                        <a:cubicBezTo>
                          <a:pt x="1367" y="77"/>
                          <a:pt x="1361" y="76"/>
                          <a:pt x="1362" y="83"/>
                        </a:cubicBezTo>
                        <a:cubicBezTo>
                          <a:pt x="1363" y="90"/>
                          <a:pt x="1365" y="107"/>
                          <a:pt x="1360" y="102"/>
                        </a:cubicBezTo>
                        <a:cubicBezTo>
                          <a:pt x="1355" y="97"/>
                          <a:pt x="1348" y="104"/>
                          <a:pt x="1346" y="99"/>
                        </a:cubicBezTo>
                        <a:cubicBezTo>
                          <a:pt x="1343" y="94"/>
                          <a:pt x="1343" y="83"/>
                          <a:pt x="1341" y="81"/>
                        </a:cubicBezTo>
                        <a:cubicBezTo>
                          <a:pt x="1339" y="79"/>
                          <a:pt x="1333" y="82"/>
                          <a:pt x="1332" y="88"/>
                        </a:cubicBezTo>
                        <a:cubicBezTo>
                          <a:pt x="1331" y="94"/>
                          <a:pt x="1329" y="111"/>
                          <a:pt x="1324" y="106"/>
                        </a:cubicBezTo>
                        <a:cubicBezTo>
                          <a:pt x="1320" y="100"/>
                          <a:pt x="1318" y="100"/>
                          <a:pt x="1307" y="100"/>
                        </a:cubicBezTo>
                        <a:cubicBezTo>
                          <a:pt x="1296" y="100"/>
                          <a:pt x="1291" y="100"/>
                          <a:pt x="1285" y="107"/>
                        </a:cubicBezTo>
                        <a:cubicBezTo>
                          <a:pt x="1280" y="114"/>
                          <a:pt x="1285" y="126"/>
                          <a:pt x="1275" y="123"/>
                        </a:cubicBezTo>
                        <a:cubicBezTo>
                          <a:pt x="1266" y="120"/>
                          <a:pt x="1266" y="116"/>
                          <a:pt x="1262" y="113"/>
                        </a:cubicBezTo>
                        <a:cubicBezTo>
                          <a:pt x="1259" y="110"/>
                          <a:pt x="1254" y="113"/>
                          <a:pt x="1246" y="115"/>
                        </a:cubicBezTo>
                        <a:cubicBezTo>
                          <a:pt x="1239" y="117"/>
                          <a:pt x="1237" y="122"/>
                          <a:pt x="1230" y="114"/>
                        </a:cubicBezTo>
                        <a:cubicBezTo>
                          <a:pt x="1224" y="106"/>
                          <a:pt x="1214" y="102"/>
                          <a:pt x="1211" y="99"/>
                        </a:cubicBezTo>
                        <a:cubicBezTo>
                          <a:pt x="1208" y="96"/>
                          <a:pt x="1210" y="96"/>
                          <a:pt x="1203" y="93"/>
                        </a:cubicBezTo>
                        <a:cubicBezTo>
                          <a:pt x="1195" y="90"/>
                          <a:pt x="1185" y="86"/>
                          <a:pt x="1188" y="92"/>
                        </a:cubicBezTo>
                        <a:cubicBezTo>
                          <a:pt x="1191" y="99"/>
                          <a:pt x="1189" y="107"/>
                          <a:pt x="1183" y="99"/>
                        </a:cubicBezTo>
                        <a:cubicBezTo>
                          <a:pt x="1176" y="92"/>
                          <a:pt x="1172" y="95"/>
                          <a:pt x="1165" y="93"/>
                        </a:cubicBezTo>
                        <a:cubicBezTo>
                          <a:pt x="1159" y="91"/>
                          <a:pt x="1152" y="86"/>
                          <a:pt x="1146" y="84"/>
                        </a:cubicBezTo>
                        <a:cubicBezTo>
                          <a:pt x="1140" y="82"/>
                          <a:pt x="1139" y="84"/>
                          <a:pt x="1132" y="85"/>
                        </a:cubicBezTo>
                        <a:cubicBezTo>
                          <a:pt x="1125" y="86"/>
                          <a:pt x="1115" y="90"/>
                          <a:pt x="1115" y="83"/>
                        </a:cubicBezTo>
                        <a:cubicBezTo>
                          <a:pt x="1116" y="76"/>
                          <a:pt x="1119" y="72"/>
                          <a:pt x="1112" y="69"/>
                        </a:cubicBezTo>
                        <a:cubicBezTo>
                          <a:pt x="1106" y="66"/>
                          <a:pt x="1102" y="69"/>
                          <a:pt x="1101" y="64"/>
                        </a:cubicBezTo>
                        <a:cubicBezTo>
                          <a:pt x="1100" y="58"/>
                          <a:pt x="1100" y="53"/>
                          <a:pt x="1096" y="48"/>
                        </a:cubicBezTo>
                        <a:cubicBezTo>
                          <a:pt x="1092" y="43"/>
                          <a:pt x="1088" y="37"/>
                          <a:pt x="1083" y="35"/>
                        </a:cubicBezTo>
                        <a:cubicBezTo>
                          <a:pt x="1078" y="32"/>
                          <a:pt x="1078" y="32"/>
                          <a:pt x="1078" y="32"/>
                        </a:cubicBezTo>
                        <a:cubicBezTo>
                          <a:pt x="1078" y="32"/>
                          <a:pt x="1076" y="30"/>
                          <a:pt x="1068" y="33"/>
                        </a:cubicBezTo>
                        <a:cubicBezTo>
                          <a:pt x="1060" y="36"/>
                          <a:pt x="1061" y="38"/>
                          <a:pt x="1054" y="41"/>
                        </a:cubicBezTo>
                        <a:cubicBezTo>
                          <a:pt x="1047" y="44"/>
                          <a:pt x="1041" y="46"/>
                          <a:pt x="1038" y="51"/>
                        </a:cubicBezTo>
                        <a:cubicBezTo>
                          <a:pt x="1035" y="55"/>
                          <a:pt x="1025" y="69"/>
                          <a:pt x="1025" y="69"/>
                        </a:cubicBezTo>
                        <a:cubicBezTo>
                          <a:pt x="1017" y="64"/>
                          <a:pt x="1017" y="64"/>
                          <a:pt x="1017" y="64"/>
                        </a:cubicBezTo>
                        <a:cubicBezTo>
                          <a:pt x="1017" y="64"/>
                          <a:pt x="1015" y="65"/>
                          <a:pt x="1010" y="68"/>
                        </a:cubicBezTo>
                        <a:cubicBezTo>
                          <a:pt x="1005" y="71"/>
                          <a:pt x="999" y="67"/>
                          <a:pt x="995" y="76"/>
                        </a:cubicBezTo>
                        <a:cubicBezTo>
                          <a:pt x="992" y="85"/>
                          <a:pt x="974" y="82"/>
                          <a:pt x="971" y="83"/>
                        </a:cubicBezTo>
                        <a:cubicBezTo>
                          <a:pt x="967" y="83"/>
                          <a:pt x="976" y="93"/>
                          <a:pt x="966" y="94"/>
                        </a:cubicBezTo>
                        <a:cubicBezTo>
                          <a:pt x="955" y="94"/>
                          <a:pt x="940" y="91"/>
                          <a:pt x="937" y="96"/>
                        </a:cubicBezTo>
                        <a:cubicBezTo>
                          <a:pt x="935" y="100"/>
                          <a:pt x="938" y="101"/>
                          <a:pt x="935" y="106"/>
                        </a:cubicBezTo>
                        <a:cubicBezTo>
                          <a:pt x="932" y="110"/>
                          <a:pt x="930" y="110"/>
                          <a:pt x="933" y="115"/>
                        </a:cubicBezTo>
                        <a:cubicBezTo>
                          <a:pt x="936" y="120"/>
                          <a:pt x="942" y="119"/>
                          <a:pt x="945" y="124"/>
                        </a:cubicBezTo>
                        <a:cubicBezTo>
                          <a:pt x="947" y="129"/>
                          <a:pt x="943" y="139"/>
                          <a:pt x="949" y="140"/>
                        </a:cubicBezTo>
                        <a:cubicBezTo>
                          <a:pt x="956" y="141"/>
                          <a:pt x="971" y="143"/>
                          <a:pt x="962" y="150"/>
                        </a:cubicBezTo>
                        <a:cubicBezTo>
                          <a:pt x="952" y="157"/>
                          <a:pt x="952" y="157"/>
                          <a:pt x="952" y="157"/>
                        </a:cubicBezTo>
                        <a:cubicBezTo>
                          <a:pt x="952" y="157"/>
                          <a:pt x="948" y="157"/>
                          <a:pt x="943" y="159"/>
                        </a:cubicBezTo>
                        <a:cubicBezTo>
                          <a:pt x="938" y="162"/>
                          <a:pt x="942" y="162"/>
                          <a:pt x="935" y="167"/>
                        </a:cubicBezTo>
                        <a:cubicBezTo>
                          <a:pt x="928" y="172"/>
                          <a:pt x="933" y="170"/>
                          <a:pt x="932" y="172"/>
                        </a:cubicBezTo>
                        <a:cubicBezTo>
                          <a:pt x="930" y="174"/>
                          <a:pt x="931" y="184"/>
                          <a:pt x="927" y="184"/>
                        </a:cubicBezTo>
                        <a:cubicBezTo>
                          <a:pt x="923" y="183"/>
                          <a:pt x="923" y="183"/>
                          <a:pt x="923" y="183"/>
                        </a:cubicBezTo>
                        <a:cubicBezTo>
                          <a:pt x="923" y="183"/>
                          <a:pt x="917" y="184"/>
                          <a:pt x="911" y="183"/>
                        </a:cubicBezTo>
                        <a:cubicBezTo>
                          <a:pt x="905" y="183"/>
                          <a:pt x="897" y="180"/>
                          <a:pt x="896" y="185"/>
                        </a:cubicBezTo>
                        <a:cubicBezTo>
                          <a:pt x="896" y="190"/>
                          <a:pt x="892" y="198"/>
                          <a:pt x="885" y="199"/>
                        </a:cubicBezTo>
                        <a:cubicBezTo>
                          <a:pt x="878" y="200"/>
                          <a:pt x="878" y="201"/>
                          <a:pt x="870" y="202"/>
                        </a:cubicBezTo>
                        <a:cubicBezTo>
                          <a:pt x="862" y="203"/>
                          <a:pt x="864" y="206"/>
                          <a:pt x="859" y="210"/>
                        </a:cubicBezTo>
                        <a:cubicBezTo>
                          <a:pt x="854" y="214"/>
                          <a:pt x="853" y="209"/>
                          <a:pt x="848" y="212"/>
                        </a:cubicBezTo>
                        <a:cubicBezTo>
                          <a:pt x="844" y="216"/>
                          <a:pt x="844" y="216"/>
                          <a:pt x="844" y="216"/>
                        </a:cubicBezTo>
                        <a:cubicBezTo>
                          <a:pt x="844" y="216"/>
                          <a:pt x="846" y="228"/>
                          <a:pt x="843" y="233"/>
                        </a:cubicBezTo>
                        <a:cubicBezTo>
                          <a:pt x="839" y="238"/>
                          <a:pt x="833" y="241"/>
                          <a:pt x="830" y="234"/>
                        </a:cubicBezTo>
                        <a:cubicBezTo>
                          <a:pt x="828" y="226"/>
                          <a:pt x="828" y="226"/>
                          <a:pt x="823" y="231"/>
                        </a:cubicBezTo>
                        <a:cubicBezTo>
                          <a:pt x="818" y="235"/>
                          <a:pt x="814" y="235"/>
                          <a:pt x="809" y="243"/>
                        </a:cubicBezTo>
                        <a:cubicBezTo>
                          <a:pt x="805" y="251"/>
                          <a:pt x="804" y="243"/>
                          <a:pt x="805" y="251"/>
                        </a:cubicBezTo>
                        <a:cubicBezTo>
                          <a:pt x="806" y="258"/>
                          <a:pt x="812" y="261"/>
                          <a:pt x="804" y="258"/>
                        </a:cubicBezTo>
                        <a:cubicBezTo>
                          <a:pt x="796" y="256"/>
                          <a:pt x="803" y="261"/>
                          <a:pt x="791" y="259"/>
                        </a:cubicBezTo>
                        <a:cubicBezTo>
                          <a:pt x="778" y="257"/>
                          <a:pt x="784" y="253"/>
                          <a:pt x="777" y="258"/>
                        </a:cubicBezTo>
                        <a:cubicBezTo>
                          <a:pt x="769" y="263"/>
                          <a:pt x="768" y="256"/>
                          <a:pt x="765" y="263"/>
                        </a:cubicBezTo>
                        <a:cubicBezTo>
                          <a:pt x="761" y="270"/>
                          <a:pt x="768" y="263"/>
                          <a:pt x="758" y="272"/>
                        </a:cubicBezTo>
                        <a:cubicBezTo>
                          <a:pt x="748" y="281"/>
                          <a:pt x="748" y="281"/>
                          <a:pt x="743" y="285"/>
                        </a:cubicBezTo>
                        <a:cubicBezTo>
                          <a:pt x="738" y="289"/>
                          <a:pt x="736" y="290"/>
                          <a:pt x="730" y="290"/>
                        </a:cubicBezTo>
                        <a:cubicBezTo>
                          <a:pt x="725" y="291"/>
                          <a:pt x="723" y="291"/>
                          <a:pt x="718" y="292"/>
                        </a:cubicBezTo>
                        <a:cubicBezTo>
                          <a:pt x="714" y="293"/>
                          <a:pt x="711" y="295"/>
                          <a:pt x="708" y="289"/>
                        </a:cubicBezTo>
                        <a:cubicBezTo>
                          <a:pt x="705" y="284"/>
                          <a:pt x="705" y="283"/>
                          <a:pt x="701" y="283"/>
                        </a:cubicBezTo>
                        <a:cubicBezTo>
                          <a:pt x="698" y="283"/>
                          <a:pt x="697" y="285"/>
                          <a:pt x="693" y="286"/>
                        </a:cubicBezTo>
                        <a:cubicBezTo>
                          <a:pt x="689" y="288"/>
                          <a:pt x="687" y="284"/>
                          <a:pt x="682" y="285"/>
                        </a:cubicBezTo>
                        <a:cubicBezTo>
                          <a:pt x="677" y="287"/>
                          <a:pt x="676" y="289"/>
                          <a:pt x="670" y="289"/>
                        </a:cubicBezTo>
                        <a:cubicBezTo>
                          <a:pt x="663" y="289"/>
                          <a:pt x="659" y="289"/>
                          <a:pt x="655" y="288"/>
                        </a:cubicBezTo>
                        <a:cubicBezTo>
                          <a:pt x="652" y="287"/>
                          <a:pt x="651" y="286"/>
                          <a:pt x="651" y="286"/>
                        </a:cubicBezTo>
                        <a:cubicBezTo>
                          <a:pt x="645" y="284"/>
                          <a:pt x="645" y="284"/>
                          <a:pt x="645" y="284"/>
                        </a:cubicBezTo>
                        <a:cubicBezTo>
                          <a:pt x="635" y="289"/>
                          <a:pt x="625" y="306"/>
                          <a:pt x="617" y="313"/>
                        </a:cubicBezTo>
                        <a:cubicBezTo>
                          <a:pt x="611" y="319"/>
                          <a:pt x="588" y="327"/>
                          <a:pt x="581" y="333"/>
                        </a:cubicBezTo>
                        <a:cubicBezTo>
                          <a:pt x="575" y="338"/>
                          <a:pt x="552" y="360"/>
                          <a:pt x="548" y="367"/>
                        </a:cubicBezTo>
                        <a:cubicBezTo>
                          <a:pt x="546" y="370"/>
                          <a:pt x="546" y="380"/>
                          <a:pt x="545" y="384"/>
                        </a:cubicBezTo>
                        <a:cubicBezTo>
                          <a:pt x="543" y="390"/>
                          <a:pt x="544" y="402"/>
                          <a:pt x="540" y="407"/>
                        </a:cubicBezTo>
                        <a:cubicBezTo>
                          <a:pt x="534" y="415"/>
                          <a:pt x="520" y="413"/>
                          <a:pt x="514" y="423"/>
                        </a:cubicBezTo>
                        <a:cubicBezTo>
                          <a:pt x="509" y="430"/>
                          <a:pt x="497" y="428"/>
                          <a:pt x="490" y="434"/>
                        </a:cubicBezTo>
                        <a:cubicBezTo>
                          <a:pt x="484" y="439"/>
                          <a:pt x="472" y="446"/>
                          <a:pt x="465" y="451"/>
                        </a:cubicBezTo>
                        <a:cubicBezTo>
                          <a:pt x="461" y="454"/>
                          <a:pt x="463" y="471"/>
                          <a:pt x="460" y="473"/>
                        </a:cubicBezTo>
                        <a:cubicBezTo>
                          <a:pt x="452" y="480"/>
                          <a:pt x="426" y="485"/>
                          <a:pt x="416" y="478"/>
                        </a:cubicBezTo>
                        <a:cubicBezTo>
                          <a:pt x="409" y="474"/>
                          <a:pt x="409" y="484"/>
                          <a:pt x="403" y="489"/>
                        </a:cubicBezTo>
                        <a:cubicBezTo>
                          <a:pt x="399" y="494"/>
                          <a:pt x="370" y="490"/>
                          <a:pt x="372" y="495"/>
                        </a:cubicBezTo>
                        <a:cubicBezTo>
                          <a:pt x="374" y="501"/>
                          <a:pt x="365" y="518"/>
                          <a:pt x="368" y="523"/>
                        </a:cubicBezTo>
                        <a:cubicBezTo>
                          <a:pt x="370" y="527"/>
                          <a:pt x="396" y="532"/>
                          <a:pt x="395" y="535"/>
                        </a:cubicBezTo>
                        <a:cubicBezTo>
                          <a:pt x="393" y="543"/>
                          <a:pt x="391" y="557"/>
                          <a:pt x="385" y="562"/>
                        </a:cubicBezTo>
                        <a:cubicBezTo>
                          <a:pt x="377" y="569"/>
                          <a:pt x="365" y="591"/>
                          <a:pt x="355" y="587"/>
                        </a:cubicBezTo>
                        <a:cubicBezTo>
                          <a:pt x="349" y="584"/>
                          <a:pt x="335" y="616"/>
                          <a:pt x="322" y="614"/>
                        </a:cubicBezTo>
                        <a:cubicBezTo>
                          <a:pt x="312" y="612"/>
                          <a:pt x="303" y="620"/>
                          <a:pt x="301" y="626"/>
                        </a:cubicBezTo>
                        <a:cubicBezTo>
                          <a:pt x="297" y="644"/>
                          <a:pt x="283" y="635"/>
                          <a:pt x="285" y="620"/>
                        </a:cubicBezTo>
                        <a:cubicBezTo>
                          <a:pt x="286" y="613"/>
                          <a:pt x="256" y="638"/>
                          <a:pt x="249" y="635"/>
                        </a:cubicBezTo>
                        <a:cubicBezTo>
                          <a:pt x="241" y="631"/>
                          <a:pt x="241" y="607"/>
                          <a:pt x="234" y="601"/>
                        </a:cubicBezTo>
                        <a:cubicBezTo>
                          <a:pt x="231" y="599"/>
                          <a:pt x="227" y="598"/>
                          <a:pt x="223" y="598"/>
                        </a:cubicBezTo>
                        <a:cubicBezTo>
                          <a:pt x="216" y="599"/>
                          <a:pt x="211" y="611"/>
                          <a:pt x="205" y="614"/>
                        </a:cubicBezTo>
                        <a:cubicBezTo>
                          <a:pt x="193" y="619"/>
                          <a:pt x="179" y="629"/>
                          <a:pt x="167" y="634"/>
                        </a:cubicBezTo>
                        <a:cubicBezTo>
                          <a:pt x="161" y="636"/>
                          <a:pt x="137" y="637"/>
                          <a:pt x="132" y="641"/>
                        </a:cubicBezTo>
                        <a:cubicBezTo>
                          <a:pt x="128" y="644"/>
                          <a:pt x="123" y="658"/>
                          <a:pt x="119" y="661"/>
                        </a:cubicBezTo>
                        <a:cubicBezTo>
                          <a:pt x="111" y="667"/>
                          <a:pt x="104" y="665"/>
                          <a:pt x="95" y="661"/>
                        </a:cubicBezTo>
                        <a:cubicBezTo>
                          <a:pt x="89" y="659"/>
                          <a:pt x="91" y="653"/>
                          <a:pt x="85" y="650"/>
                        </a:cubicBezTo>
                        <a:cubicBezTo>
                          <a:pt x="74" y="645"/>
                          <a:pt x="37" y="654"/>
                          <a:pt x="19" y="651"/>
                        </a:cubicBezTo>
                        <a:cubicBezTo>
                          <a:pt x="20" y="651"/>
                          <a:pt x="21" y="651"/>
                          <a:pt x="23" y="651"/>
                        </a:cubicBezTo>
                        <a:cubicBezTo>
                          <a:pt x="20" y="659"/>
                          <a:pt x="20" y="659"/>
                          <a:pt x="20" y="659"/>
                        </a:cubicBezTo>
                        <a:cubicBezTo>
                          <a:pt x="0" y="679"/>
                          <a:pt x="0" y="679"/>
                          <a:pt x="0" y="679"/>
                        </a:cubicBezTo>
                        <a:cubicBezTo>
                          <a:pt x="0" y="707"/>
                          <a:pt x="0" y="707"/>
                          <a:pt x="0" y="707"/>
                        </a:cubicBezTo>
                        <a:cubicBezTo>
                          <a:pt x="32" y="747"/>
                          <a:pt x="32" y="747"/>
                          <a:pt x="32" y="747"/>
                        </a:cubicBezTo>
                        <a:cubicBezTo>
                          <a:pt x="44" y="741"/>
                          <a:pt x="44" y="741"/>
                          <a:pt x="44" y="741"/>
                        </a:cubicBezTo>
                        <a:cubicBezTo>
                          <a:pt x="54" y="755"/>
                          <a:pt x="54" y="755"/>
                          <a:pt x="54" y="755"/>
                        </a:cubicBezTo>
                        <a:cubicBezTo>
                          <a:pt x="152" y="753"/>
                          <a:pt x="152" y="753"/>
                          <a:pt x="152" y="753"/>
                        </a:cubicBezTo>
                        <a:cubicBezTo>
                          <a:pt x="172" y="801"/>
                          <a:pt x="172" y="801"/>
                          <a:pt x="172" y="801"/>
                        </a:cubicBezTo>
                        <a:cubicBezTo>
                          <a:pt x="192" y="829"/>
                          <a:pt x="192" y="829"/>
                          <a:pt x="192" y="829"/>
                        </a:cubicBezTo>
                        <a:cubicBezTo>
                          <a:pt x="163" y="835"/>
                          <a:pt x="163" y="835"/>
                          <a:pt x="163" y="835"/>
                        </a:cubicBezTo>
                        <a:cubicBezTo>
                          <a:pt x="176" y="848"/>
                          <a:pt x="176" y="848"/>
                          <a:pt x="176" y="848"/>
                        </a:cubicBezTo>
                        <a:cubicBezTo>
                          <a:pt x="158" y="875"/>
                          <a:pt x="158" y="875"/>
                          <a:pt x="158" y="875"/>
                        </a:cubicBezTo>
                        <a:cubicBezTo>
                          <a:pt x="165" y="918"/>
                          <a:pt x="165" y="918"/>
                          <a:pt x="165" y="918"/>
                        </a:cubicBezTo>
                        <a:cubicBezTo>
                          <a:pt x="190" y="938"/>
                          <a:pt x="190" y="938"/>
                          <a:pt x="190" y="938"/>
                        </a:cubicBezTo>
                        <a:cubicBezTo>
                          <a:pt x="190" y="979"/>
                          <a:pt x="190" y="979"/>
                          <a:pt x="190" y="979"/>
                        </a:cubicBezTo>
                        <a:cubicBezTo>
                          <a:pt x="193" y="980"/>
                          <a:pt x="193" y="980"/>
                          <a:pt x="193" y="980"/>
                        </a:cubicBezTo>
                        <a:cubicBezTo>
                          <a:pt x="204" y="981"/>
                          <a:pt x="204" y="981"/>
                          <a:pt x="204" y="981"/>
                        </a:cubicBezTo>
                        <a:cubicBezTo>
                          <a:pt x="237" y="984"/>
                          <a:pt x="237" y="984"/>
                          <a:pt x="237" y="984"/>
                        </a:cubicBezTo>
                        <a:cubicBezTo>
                          <a:pt x="254" y="979"/>
                          <a:pt x="254" y="979"/>
                          <a:pt x="254" y="979"/>
                        </a:cubicBezTo>
                        <a:cubicBezTo>
                          <a:pt x="261" y="976"/>
                          <a:pt x="261" y="976"/>
                          <a:pt x="261" y="976"/>
                        </a:cubicBezTo>
                        <a:cubicBezTo>
                          <a:pt x="274" y="975"/>
                          <a:pt x="274" y="975"/>
                          <a:pt x="274" y="975"/>
                        </a:cubicBezTo>
                        <a:cubicBezTo>
                          <a:pt x="278" y="974"/>
                          <a:pt x="278" y="974"/>
                          <a:pt x="278" y="974"/>
                        </a:cubicBezTo>
                        <a:cubicBezTo>
                          <a:pt x="290" y="969"/>
                          <a:pt x="290" y="969"/>
                          <a:pt x="290" y="969"/>
                        </a:cubicBezTo>
                        <a:cubicBezTo>
                          <a:pt x="328" y="959"/>
                          <a:pt x="328" y="959"/>
                          <a:pt x="328" y="959"/>
                        </a:cubicBezTo>
                        <a:cubicBezTo>
                          <a:pt x="352" y="949"/>
                          <a:pt x="352" y="949"/>
                          <a:pt x="352" y="949"/>
                        </a:cubicBezTo>
                        <a:cubicBezTo>
                          <a:pt x="373" y="946"/>
                          <a:pt x="373" y="946"/>
                          <a:pt x="373" y="946"/>
                        </a:cubicBezTo>
                        <a:cubicBezTo>
                          <a:pt x="379" y="942"/>
                          <a:pt x="379" y="942"/>
                          <a:pt x="379" y="942"/>
                        </a:cubicBezTo>
                        <a:cubicBezTo>
                          <a:pt x="384" y="938"/>
                          <a:pt x="384" y="938"/>
                          <a:pt x="384" y="938"/>
                        </a:cubicBezTo>
                        <a:cubicBezTo>
                          <a:pt x="389" y="933"/>
                          <a:pt x="389" y="933"/>
                          <a:pt x="389" y="933"/>
                        </a:cubicBezTo>
                        <a:cubicBezTo>
                          <a:pt x="397" y="926"/>
                          <a:pt x="397" y="926"/>
                          <a:pt x="397" y="926"/>
                        </a:cubicBezTo>
                        <a:cubicBezTo>
                          <a:pt x="404" y="924"/>
                          <a:pt x="404" y="924"/>
                          <a:pt x="404" y="924"/>
                        </a:cubicBezTo>
                        <a:cubicBezTo>
                          <a:pt x="419" y="925"/>
                          <a:pt x="419" y="925"/>
                          <a:pt x="419" y="925"/>
                        </a:cubicBezTo>
                        <a:cubicBezTo>
                          <a:pt x="444" y="929"/>
                          <a:pt x="444" y="929"/>
                          <a:pt x="444" y="929"/>
                        </a:cubicBezTo>
                        <a:cubicBezTo>
                          <a:pt x="474" y="941"/>
                          <a:pt x="474" y="941"/>
                          <a:pt x="474" y="941"/>
                        </a:cubicBezTo>
                        <a:cubicBezTo>
                          <a:pt x="486" y="947"/>
                          <a:pt x="486" y="947"/>
                          <a:pt x="486" y="947"/>
                        </a:cubicBezTo>
                        <a:cubicBezTo>
                          <a:pt x="486" y="948"/>
                          <a:pt x="486" y="948"/>
                          <a:pt x="486" y="948"/>
                        </a:cubicBezTo>
                        <a:cubicBezTo>
                          <a:pt x="486" y="950"/>
                          <a:pt x="486" y="950"/>
                          <a:pt x="486" y="950"/>
                        </a:cubicBezTo>
                        <a:cubicBezTo>
                          <a:pt x="487" y="953"/>
                          <a:pt x="487" y="953"/>
                          <a:pt x="487" y="953"/>
                        </a:cubicBezTo>
                        <a:cubicBezTo>
                          <a:pt x="489" y="956"/>
                          <a:pt x="489" y="956"/>
                          <a:pt x="489" y="956"/>
                        </a:cubicBezTo>
                        <a:cubicBezTo>
                          <a:pt x="495" y="961"/>
                          <a:pt x="495" y="961"/>
                          <a:pt x="495" y="961"/>
                        </a:cubicBezTo>
                        <a:cubicBezTo>
                          <a:pt x="503" y="964"/>
                          <a:pt x="503" y="964"/>
                          <a:pt x="503" y="964"/>
                        </a:cubicBezTo>
                        <a:cubicBezTo>
                          <a:pt x="514" y="966"/>
                          <a:pt x="514" y="966"/>
                          <a:pt x="514" y="966"/>
                        </a:cubicBezTo>
                        <a:cubicBezTo>
                          <a:pt x="635" y="951"/>
                          <a:pt x="635" y="951"/>
                          <a:pt x="635" y="951"/>
                        </a:cubicBezTo>
                        <a:cubicBezTo>
                          <a:pt x="644" y="952"/>
                          <a:pt x="644" y="952"/>
                          <a:pt x="644" y="952"/>
                        </a:cubicBezTo>
                        <a:cubicBezTo>
                          <a:pt x="651" y="955"/>
                          <a:pt x="651" y="955"/>
                          <a:pt x="651" y="955"/>
                        </a:cubicBezTo>
                        <a:cubicBezTo>
                          <a:pt x="655" y="959"/>
                          <a:pt x="655" y="959"/>
                          <a:pt x="655" y="959"/>
                        </a:cubicBezTo>
                        <a:cubicBezTo>
                          <a:pt x="665" y="966"/>
                          <a:pt x="665" y="966"/>
                          <a:pt x="665" y="966"/>
                        </a:cubicBezTo>
                        <a:cubicBezTo>
                          <a:pt x="671" y="966"/>
                          <a:pt x="671" y="966"/>
                          <a:pt x="671" y="966"/>
                        </a:cubicBezTo>
                        <a:cubicBezTo>
                          <a:pt x="687" y="959"/>
                          <a:pt x="687" y="959"/>
                          <a:pt x="687" y="959"/>
                        </a:cubicBezTo>
                        <a:cubicBezTo>
                          <a:pt x="695" y="957"/>
                          <a:pt x="695" y="957"/>
                          <a:pt x="695" y="957"/>
                        </a:cubicBezTo>
                        <a:cubicBezTo>
                          <a:pt x="714" y="955"/>
                          <a:pt x="714" y="955"/>
                          <a:pt x="714" y="955"/>
                        </a:cubicBezTo>
                        <a:cubicBezTo>
                          <a:pt x="724" y="952"/>
                          <a:pt x="724" y="952"/>
                          <a:pt x="724" y="952"/>
                        </a:cubicBezTo>
                        <a:cubicBezTo>
                          <a:pt x="745" y="944"/>
                          <a:pt x="745" y="944"/>
                          <a:pt x="745" y="944"/>
                        </a:cubicBezTo>
                        <a:cubicBezTo>
                          <a:pt x="753" y="938"/>
                          <a:pt x="753" y="938"/>
                          <a:pt x="753" y="938"/>
                        </a:cubicBezTo>
                        <a:cubicBezTo>
                          <a:pt x="759" y="934"/>
                          <a:pt x="759" y="934"/>
                          <a:pt x="759" y="934"/>
                        </a:cubicBezTo>
                        <a:cubicBezTo>
                          <a:pt x="767" y="925"/>
                          <a:pt x="767" y="925"/>
                          <a:pt x="767" y="925"/>
                        </a:cubicBezTo>
                        <a:cubicBezTo>
                          <a:pt x="780" y="915"/>
                          <a:pt x="780" y="915"/>
                          <a:pt x="780" y="915"/>
                        </a:cubicBezTo>
                        <a:cubicBezTo>
                          <a:pt x="790" y="909"/>
                          <a:pt x="790" y="909"/>
                          <a:pt x="790" y="909"/>
                        </a:cubicBezTo>
                        <a:cubicBezTo>
                          <a:pt x="792" y="905"/>
                          <a:pt x="792" y="905"/>
                          <a:pt x="792" y="905"/>
                        </a:cubicBezTo>
                        <a:cubicBezTo>
                          <a:pt x="793" y="903"/>
                          <a:pt x="793" y="903"/>
                          <a:pt x="793" y="903"/>
                        </a:cubicBezTo>
                        <a:cubicBezTo>
                          <a:pt x="790" y="892"/>
                          <a:pt x="790" y="892"/>
                          <a:pt x="790" y="892"/>
                        </a:cubicBezTo>
                        <a:cubicBezTo>
                          <a:pt x="790" y="882"/>
                          <a:pt x="790" y="882"/>
                          <a:pt x="790" y="882"/>
                        </a:cubicBezTo>
                        <a:cubicBezTo>
                          <a:pt x="792" y="876"/>
                          <a:pt x="792" y="876"/>
                          <a:pt x="792" y="876"/>
                        </a:cubicBezTo>
                        <a:cubicBezTo>
                          <a:pt x="796" y="870"/>
                          <a:pt x="796" y="870"/>
                          <a:pt x="796" y="870"/>
                        </a:cubicBezTo>
                        <a:cubicBezTo>
                          <a:pt x="842" y="821"/>
                          <a:pt x="842" y="821"/>
                          <a:pt x="842" y="821"/>
                        </a:cubicBezTo>
                        <a:cubicBezTo>
                          <a:pt x="858" y="808"/>
                          <a:pt x="858" y="808"/>
                          <a:pt x="858" y="808"/>
                        </a:cubicBezTo>
                        <a:cubicBezTo>
                          <a:pt x="871" y="799"/>
                          <a:pt x="871" y="799"/>
                          <a:pt x="871" y="799"/>
                        </a:cubicBezTo>
                        <a:cubicBezTo>
                          <a:pt x="931" y="745"/>
                          <a:pt x="931" y="745"/>
                          <a:pt x="931" y="745"/>
                        </a:cubicBezTo>
                        <a:cubicBezTo>
                          <a:pt x="933" y="742"/>
                          <a:pt x="933" y="742"/>
                          <a:pt x="933" y="742"/>
                        </a:cubicBezTo>
                        <a:cubicBezTo>
                          <a:pt x="936" y="737"/>
                          <a:pt x="936" y="737"/>
                          <a:pt x="936" y="737"/>
                        </a:cubicBezTo>
                        <a:cubicBezTo>
                          <a:pt x="933" y="730"/>
                          <a:pt x="933" y="730"/>
                          <a:pt x="933" y="730"/>
                        </a:cubicBezTo>
                        <a:cubicBezTo>
                          <a:pt x="930" y="727"/>
                          <a:pt x="930" y="727"/>
                          <a:pt x="930" y="727"/>
                        </a:cubicBezTo>
                        <a:cubicBezTo>
                          <a:pt x="925" y="723"/>
                          <a:pt x="925" y="723"/>
                          <a:pt x="925" y="723"/>
                        </a:cubicBezTo>
                        <a:cubicBezTo>
                          <a:pt x="922" y="719"/>
                          <a:pt x="922" y="719"/>
                          <a:pt x="922" y="719"/>
                        </a:cubicBezTo>
                        <a:cubicBezTo>
                          <a:pt x="920" y="713"/>
                          <a:pt x="920" y="713"/>
                          <a:pt x="920" y="713"/>
                        </a:cubicBezTo>
                        <a:cubicBezTo>
                          <a:pt x="922" y="707"/>
                          <a:pt x="922" y="707"/>
                          <a:pt x="922" y="707"/>
                        </a:cubicBezTo>
                        <a:cubicBezTo>
                          <a:pt x="930" y="699"/>
                          <a:pt x="930" y="699"/>
                          <a:pt x="930" y="699"/>
                        </a:cubicBezTo>
                        <a:cubicBezTo>
                          <a:pt x="933" y="699"/>
                          <a:pt x="933" y="699"/>
                          <a:pt x="933" y="699"/>
                        </a:cubicBezTo>
                        <a:cubicBezTo>
                          <a:pt x="935" y="700"/>
                          <a:pt x="935" y="700"/>
                          <a:pt x="935" y="700"/>
                        </a:cubicBezTo>
                        <a:cubicBezTo>
                          <a:pt x="938" y="703"/>
                          <a:pt x="938" y="703"/>
                          <a:pt x="938" y="703"/>
                        </a:cubicBezTo>
                        <a:cubicBezTo>
                          <a:pt x="941" y="704"/>
                          <a:pt x="941" y="704"/>
                          <a:pt x="941" y="704"/>
                        </a:cubicBezTo>
                        <a:cubicBezTo>
                          <a:pt x="944" y="710"/>
                          <a:pt x="944" y="710"/>
                          <a:pt x="944" y="710"/>
                        </a:cubicBezTo>
                        <a:cubicBezTo>
                          <a:pt x="947" y="712"/>
                          <a:pt x="947" y="712"/>
                          <a:pt x="947" y="712"/>
                        </a:cubicBezTo>
                        <a:cubicBezTo>
                          <a:pt x="955" y="713"/>
                          <a:pt x="955" y="713"/>
                          <a:pt x="955" y="713"/>
                        </a:cubicBezTo>
                        <a:cubicBezTo>
                          <a:pt x="958" y="715"/>
                          <a:pt x="958" y="715"/>
                          <a:pt x="958" y="715"/>
                        </a:cubicBezTo>
                        <a:cubicBezTo>
                          <a:pt x="968" y="719"/>
                          <a:pt x="968" y="719"/>
                          <a:pt x="968" y="719"/>
                        </a:cubicBezTo>
                        <a:cubicBezTo>
                          <a:pt x="1001" y="711"/>
                          <a:pt x="1001" y="711"/>
                          <a:pt x="1001" y="711"/>
                        </a:cubicBezTo>
                        <a:cubicBezTo>
                          <a:pt x="1010" y="719"/>
                          <a:pt x="1010" y="719"/>
                          <a:pt x="1010" y="719"/>
                        </a:cubicBezTo>
                        <a:cubicBezTo>
                          <a:pt x="1019" y="714"/>
                          <a:pt x="1019" y="714"/>
                          <a:pt x="1019" y="714"/>
                        </a:cubicBezTo>
                        <a:cubicBezTo>
                          <a:pt x="1028" y="715"/>
                          <a:pt x="1028" y="715"/>
                          <a:pt x="1028" y="715"/>
                        </a:cubicBezTo>
                        <a:cubicBezTo>
                          <a:pt x="1038" y="711"/>
                          <a:pt x="1038" y="711"/>
                          <a:pt x="1038" y="711"/>
                        </a:cubicBezTo>
                        <a:cubicBezTo>
                          <a:pt x="1055" y="699"/>
                          <a:pt x="1055" y="699"/>
                          <a:pt x="1055" y="699"/>
                        </a:cubicBezTo>
                        <a:cubicBezTo>
                          <a:pt x="1074" y="690"/>
                          <a:pt x="1074" y="690"/>
                          <a:pt x="1074" y="690"/>
                        </a:cubicBezTo>
                        <a:cubicBezTo>
                          <a:pt x="1094" y="683"/>
                          <a:pt x="1094" y="683"/>
                          <a:pt x="1094" y="683"/>
                        </a:cubicBezTo>
                        <a:cubicBezTo>
                          <a:pt x="1121" y="678"/>
                          <a:pt x="1121" y="678"/>
                          <a:pt x="1121" y="678"/>
                        </a:cubicBezTo>
                        <a:cubicBezTo>
                          <a:pt x="1171" y="651"/>
                          <a:pt x="1171" y="651"/>
                          <a:pt x="1171" y="651"/>
                        </a:cubicBezTo>
                        <a:cubicBezTo>
                          <a:pt x="1273" y="614"/>
                          <a:pt x="1273" y="614"/>
                          <a:pt x="1273" y="614"/>
                        </a:cubicBezTo>
                        <a:cubicBezTo>
                          <a:pt x="1289" y="604"/>
                          <a:pt x="1289" y="604"/>
                          <a:pt x="1289" y="604"/>
                        </a:cubicBezTo>
                        <a:cubicBezTo>
                          <a:pt x="1293" y="602"/>
                          <a:pt x="1293" y="602"/>
                          <a:pt x="1293" y="602"/>
                        </a:cubicBezTo>
                        <a:cubicBezTo>
                          <a:pt x="1296" y="602"/>
                          <a:pt x="1296" y="602"/>
                          <a:pt x="1296" y="602"/>
                        </a:cubicBezTo>
                        <a:cubicBezTo>
                          <a:pt x="1305" y="608"/>
                          <a:pt x="1305" y="608"/>
                          <a:pt x="1305" y="608"/>
                        </a:cubicBezTo>
                        <a:cubicBezTo>
                          <a:pt x="1309" y="610"/>
                          <a:pt x="1309" y="610"/>
                          <a:pt x="1309" y="610"/>
                        </a:cubicBezTo>
                        <a:cubicBezTo>
                          <a:pt x="1314" y="610"/>
                          <a:pt x="1314" y="610"/>
                          <a:pt x="1314" y="610"/>
                        </a:cubicBezTo>
                        <a:cubicBezTo>
                          <a:pt x="1319" y="612"/>
                          <a:pt x="1319" y="612"/>
                          <a:pt x="1319" y="612"/>
                        </a:cubicBezTo>
                        <a:cubicBezTo>
                          <a:pt x="1328" y="611"/>
                          <a:pt x="1328" y="611"/>
                          <a:pt x="1328" y="611"/>
                        </a:cubicBezTo>
                        <a:cubicBezTo>
                          <a:pt x="1357" y="606"/>
                          <a:pt x="1357" y="606"/>
                          <a:pt x="1357" y="606"/>
                        </a:cubicBezTo>
                        <a:cubicBezTo>
                          <a:pt x="1375" y="599"/>
                          <a:pt x="1375" y="599"/>
                          <a:pt x="1375" y="599"/>
                        </a:cubicBezTo>
                        <a:cubicBezTo>
                          <a:pt x="1383" y="594"/>
                          <a:pt x="1383" y="594"/>
                          <a:pt x="1383" y="594"/>
                        </a:cubicBezTo>
                        <a:cubicBezTo>
                          <a:pt x="1390" y="589"/>
                          <a:pt x="1390" y="589"/>
                          <a:pt x="1390" y="589"/>
                        </a:cubicBezTo>
                        <a:cubicBezTo>
                          <a:pt x="1418" y="570"/>
                          <a:pt x="1418" y="570"/>
                          <a:pt x="1418" y="570"/>
                        </a:cubicBezTo>
                        <a:cubicBezTo>
                          <a:pt x="1433" y="565"/>
                          <a:pt x="1433" y="565"/>
                          <a:pt x="1433" y="565"/>
                        </a:cubicBezTo>
                        <a:cubicBezTo>
                          <a:pt x="1518" y="564"/>
                          <a:pt x="1518" y="564"/>
                          <a:pt x="1518" y="564"/>
                        </a:cubicBezTo>
                        <a:cubicBezTo>
                          <a:pt x="1521" y="565"/>
                          <a:pt x="1521" y="565"/>
                          <a:pt x="1521" y="565"/>
                        </a:cubicBezTo>
                        <a:cubicBezTo>
                          <a:pt x="1521" y="568"/>
                          <a:pt x="1521" y="568"/>
                          <a:pt x="1521" y="568"/>
                        </a:cubicBezTo>
                        <a:cubicBezTo>
                          <a:pt x="1519" y="572"/>
                          <a:pt x="1519" y="572"/>
                          <a:pt x="1519" y="572"/>
                        </a:cubicBezTo>
                        <a:cubicBezTo>
                          <a:pt x="1514" y="581"/>
                          <a:pt x="1514" y="581"/>
                          <a:pt x="1514" y="581"/>
                        </a:cubicBezTo>
                        <a:cubicBezTo>
                          <a:pt x="1510" y="591"/>
                          <a:pt x="1510" y="591"/>
                          <a:pt x="1510" y="591"/>
                        </a:cubicBezTo>
                        <a:cubicBezTo>
                          <a:pt x="1497" y="612"/>
                          <a:pt x="1497" y="612"/>
                          <a:pt x="1497" y="612"/>
                        </a:cubicBezTo>
                        <a:cubicBezTo>
                          <a:pt x="1467" y="647"/>
                          <a:pt x="1467" y="647"/>
                          <a:pt x="1467" y="647"/>
                        </a:cubicBezTo>
                        <a:cubicBezTo>
                          <a:pt x="1458" y="660"/>
                          <a:pt x="1458" y="660"/>
                          <a:pt x="1458" y="660"/>
                        </a:cubicBezTo>
                        <a:cubicBezTo>
                          <a:pt x="1455" y="669"/>
                          <a:pt x="1455" y="669"/>
                          <a:pt x="1455" y="669"/>
                        </a:cubicBezTo>
                        <a:cubicBezTo>
                          <a:pt x="1457" y="673"/>
                          <a:pt x="1457" y="673"/>
                          <a:pt x="1457" y="673"/>
                        </a:cubicBezTo>
                        <a:cubicBezTo>
                          <a:pt x="1458" y="677"/>
                          <a:pt x="1458" y="677"/>
                          <a:pt x="1458" y="677"/>
                        </a:cubicBezTo>
                        <a:cubicBezTo>
                          <a:pt x="1461" y="699"/>
                          <a:pt x="1461" y="699"/>
                          <a:pt x="1461" y="699"/>
                        </a:cubicBezTo>
                        <a:cubicBezTo>
                          <a:pt x="1462" y="702"/>
                          <a:pt x="1462" y="702"/>
                          <a:pt x="1462" y="702"/>
                        </a:cubicBezTo>
                        <a:cubicBezTo>
                          <a:pt x="1464" y="705"/>
                          <a:pt x="1464" y="705"/>
                          <a:pt x="1464" y="705"/>
                        </a:cubicBezTo>
                        <a:cubicBezTo>
                          <a:pt x="1467" y="708"/>
                          <a:pt x="1467" y="708"/>
                          <a:pt x="1467" y="708"/>
                        </a:cubicBezTo>
                        <a:cubicBezTo>
                          <a:pt x="1471" y="710"/>
                          <a:pt x="1471" y="710"/>
                          <a:pt x="1471" y="710"/>
                        </a:cubicBezTo>
                        <a:cubicBezTo>
                          <a:pt x="1473" y="711"/>
                          <a:pt x="1473" y="711"/>
                          <a:pt x="1473" y="711"/>
                        </a:cubicBezTo>
                        <a:cubicBezTo>
                          <a:pt x="1476" y="715"/>
                          <a:pt x="1476" y="715"/>
                          <a:pt x="1476" y="715"/>
                        </a:cubicBezTo>
                        <a:cubicBezTo>
                          <a:pt x="1479" y="717"/>
                          <a:pt x="1479" y="717"/>
                          <a:pt x="1479" y="717"/>
                        </a:cubicBezTo>
                        <a:cubicBezTo>
                          <a:pt x="1488" y="722"/>
                          <a:pt x="1488" y="722"/>
                          <a:pt x="1488" y="722"/>
                        </a:cubicBezTo>
                        <a:cubicBezTo>
                          <a:pt x="1490" y="724"/>
                          <a:pt x="1490" y="724"/>
                          <a:pt x="1490" y="724"/>
                        </a:cubicBezTo>
                        <a:cubicBezTo>
                          <a:pt x="1493" y="729"/>
                          <a:pt x="1493" y="729"/>
                          <a:pt x="1493" y="729"/>
                        </a:cubicBezTo>
                        <a:cubicBezTo>
                          <a:pt x="1495" y="745"/>
                          <a:pt x="1495" y="745"/>
                          <a:pt x="1495" y="745"/>
                        </a:cubicBezTo>
                        <a:cubicBezTo>
                          <a:pt x="1496" y="752"/>
                          <a:pt x="1496" y="752"/>
                          <a:pt x="1496" y="752"/>
                        </a:cubicBezTo>
                        <a:cubicBezTo>
                          <a:pt x="1490" y="765"/>
                          <a:pt x="1490" y="765"/>
                          <a:pt x="1490" y="765"/>
                        </a:cubicBezTo>
                        <a:cubicBezTo>
                          <a:pt x="1490" y="767"/>
                          <a:pt x="1490" y="767"/>
                          <a:pt x="1490" y="767"/>
                        </a:cubicBezTo>
                        <a:cubicBezTo>
                          <a:pt x="1491" y="769"/>
                          <a:pt x="1491" y="769"/>
                          <a:pt x="1491" y="769"/>
                        </a:cubicBezTo>
                        <a:cubicBezTo>
                          <a:pt x="1493" y="771"/>
                          <a:pt x="1493" y="771"/>
                          <a:pt x="1493" y="771"/>
                        </a:cubicBezTo>
                        <a:cubicBezTo>
                          <a:pt x="1494" y="774"/>
                          <a:pt x="1494" y="774"/>
                          <a:pt x="1494" y="774"/>
                        </a:cubicBezTo>
                        <a:cubicBezTo>
                          <a:pt x="1494" y="778"/>
                          <a:pt x="1494" y="778"/>
                          <a:pt x="1494" y="778"/>
                        </a:cubicBezTo>
                        <a:cubicBezTo>
                          <a:pt x="1493" y="785"/>
                          <a:pt x="1493" y="785"/>
                          <a:pt x="1493" y="785"/>
                        </a:cubicBezTo>
                        <a:cubicBezTo>
                          <a:pt x="1494" y="788"/>
                          <a:pt x="1494" y="788"/>
                          <a:pt x="1494" y="788"/>
                        </a:cubicBezTo>
                        <a:cubicBezTo>
                          <a:pt x="1496" y="789"/>
                          <a:pt x="1496" y="789"/>
                          <a:pt x="1496" y="789"/>
                        </a:cubicBezTo>
                        <a:cubicBezTo>
                          <a:pt x="1498" y="787"/>
                          <a:pt x="1498" y="787"/>
                          <a:pt x="1498" y="787"/>
                        </a:cubicBezTo>
                        <a:cubicBezTo>
                          <a:pt x="1509" y="773"/>
                          <a:pt x="1509" y="773"/>
                          <a:pt x="1509" y="773"/>
                        </a:cubicBezTo>
                        <a:cubicBezTo>
                          <a:pt x="1510" y="771"/>
                          <a:pt x="1510" y="771"/>
                          <a:pt x="1510" y="771"/>
                        </a:cubicBezTo>
                        <a:cubicBezTo>
                          <a:pt x="1512" y="770"/>
                          <a:pt x="1512" y="770"/>
                          <a:pt x="1512" y="770"/>
                        </a:cubicBezTo>
                        <a:cubicBezTo>
                          <a:pt x="1513" y="770"/>
                          <a:pt x="1513" y="770"/>
                          <a:pt x="1513" y="770"/>
                        </a:cubicBezTo>
                        <a:cubicBezTo>
                          <a:pt x="1516" y="769"/>
                          <a:pt x="1516" y="769"/>
                          <a:pt x="1516" y="769"/>
                        </a:cubicBezTo>
                        <a:cubicBezTo>
                          <a:pt x="1518" y="769"/>
                          <a:pt x="1518" y="769"/>
                          <a:pt x="1518" y="769"/>
                        </a:cubicBezTo>
                        <a:cubicBezTo>
                          <a:pt x="1521" y="769"/>
                          <a:pt x="1521" y="769"/>
                          <a:pt x="1521" y="769"/>
                        </a:cubicBezTo>
                        <a:cubicBezTo>
                          <a:pt x="1525" y="770"/>
                          <a:pt x="1525" y="770"/>
                          <a:pt x="1525" y="770"/>
                        </a:cubicBezTo>
                        <a:cubicBezTo>
                          <a:pt x="1527" y="771"/>
                          <a:pt x="1527" y="771"/>
                          <a:pt x="1527" y="771"/>
                        </a:cubicBezTo>
                        <a:cubicBezTo>
                          <a:pt x="1534" y="779"/>
                          <a:pt x="1534" y="779"/>
                          <a:pt x="1534" y="779"/>
                        </a:cubicBezTo>
                        <a:cubicBezTo>
                          <a:pt x="1535" y="783"/>
                          <a:pt x="1535" y="783"/>
                          <a:pt x="1535" y="783"/>
                        </a:cubicBezTo>
                        <a:cubicBezTo>
                          <a:pt x="1536" y="786"/>
                          <a:pt x="1536" y="786"/>
                          <a:pt x="1536" y="786"/>
                        </a:cubicBezTo>
                        <a:cubicBezTo>
                          <a:pt x="1536" y="797"/>
                          <a:pt x="1536" y="797"/>
                          <a:pt x="1536" y="797"/>
                        </a:cubicBezTo>
                        <a:cubicBezTo>
                          <a:pt x="1535" y="799"/>
                          <a:pt x="1535" y="799"/>
                          <a:pt x="1535" y="799"/>
                        </a:cubicBezTo>
                        <a:cubicBezTo>
                          <a:pt x="1535" y="802"/>
                          <a:pt x="1535" y="802"/>
                          <a:pt x="1535" y="802"/>
                        </a:cubicBezTo>
                        <a:cubicBezTo>
                          <a:pt x="1534" y="803"/>
                          <a:pt x="1534" y="803"/>
                          <a:pt x="1534" y="803"/>
                        </a:cubicBezTo>
                        <a:cubicBezTo>
                          <a:pt x="1532" y="804"/>
                          <a:pt x="1532" y="804"/>
                          <a:pt x="1532" y="804"/>
                        </a:cubicBezTo>
                        <a:cubicBezTo>
                          <a:pt x="1526" y="807"/>
                          <a:pt x="1526" y="807"/>
                          <a:pt x="1526" y="807"/>
                        </a:cubicBezTo>
                        <a:cubicBezTo>
                          <a:pt x="1524" y="809"/>
                          <a:pt x="1524" y="809"/>
                          <a:pt x="1524" y="809"/>
                        </a:cubicBezTo>
                        <a:cubicBezTo>
                          <a:pt x="1523" y="810"/>
                          <a:pt x="1523" y="810"/>
                          <a:pt x="1523" y="810"/>
                        </a:cubicBezTo>
                        <a:cubicBezTo>
                          <a:pt x="1522" y="812"/>
                          <a:pt x="1522" y="812"/>
                          <a:pt x="1522" y="812"/>
                        </a:cubicBezTo>
                        <a:cubicBezTo>
                          <a:pt x="1520" y="817"/>
                          <a:pt x="1520" y="817"/>
                          <a:pt x="1520" y="817"/>
                        </a:cubicBezTo>
                        <a:cubicBezTo>
                          <a:pt x="1519" y="818"/>
                          <a:pt x="1519" y="818"/>
                          <a:pt x="1519" y="818"/>
                        </a:cubicBezTo>
                        <a:cubicBezTo>
                          <a:pt x="1519" y="820"/>
                          <a:pt x="1519" y="820"/>
                          <a:pt x="1519" y="820"/>
                        </a:cubicBezTo>
                        <a:cubicBezTo>
                          <a:pt x="1517" y="821"/>
                          <a:pt x="1517" y="821"/>
                          <a:pt x="1517" y="821"/>
                        </a:cubicBezTo>
                        <a:cubicBezTo>
                          <a:pt x="1516" y="822"/>
                          <a:pt x="1516" y="822"/>
                          <a:pt x="1516" y="822"/>
                        </a:cubicBezTo>
                        <a:cubicBezTo>
                          <a:pt x="1509" y="823"/>
                          <a:pt x="1509" y="823"/>
                          <a:pt x="1509" y="823"/>
                        </a:cubicBezTo>
                        <a:cubicBezTo>
                          <a:pt x="1508" y="825"/>
                          <a:pt x="1508" y="825"/>
                          <a:pt x="1508" y="825"/>
                        </a:cubicBezTo>
                        <a:cubicBezTo>
                          <a:pt x="1506" y="827"/>
                          <a:pt x="1506" y="827"/>
                          <a:pt x="1506" y="827"/>
                        </a:cubicBezTo>
                        <a:cubicBezTo>
                          <a:pt x="1504" y="831"/>
                          <a:pt x="1504" y="831"/>
                          <a:pt x="1504" y="831"/>
                        </a:cubicBezTo>
                        <a:cubicBezTo>
                          <a:pt x="1503" y="833"/>
                          <a:pt x="1503" y="833"/>
                          <a:pt x="1503" y="833"/>
                        </a:cubicBezTo>
                        <a:cubicBezTo>
                          <a:pt x="1501" y="835"/>
                          <a:pt x="1501" y="835"/>
                          <a:pt x="1501" y="835"/>
                        </a:cubicBezTo>
                        <a:cubicBezTo>
                          <a:pt x="1500" y="835"/>
                          <a:pt x="1500" y="835"/>
                          <a:pt x="1500" y="835"/>
                        </a:cubicBezTo>
                        <a:cubicBezTo>
                          <a:pt x="1491" y="832"/>
                          <a:pt x="1491" y="832"/>
                          <a:pt x="1491" y="832"/>
                        </a:cubicBezTo>
                        <a:cubicBezTo>
                          <a:pt x="1488" y="832"/>
                          <a:pt x="1488" y="832"/>
                          <a:pt x="1488" y="832"/>
                        </a:cubicBezTo>
                        <a:cubicBezTo>
                          <a:pt x="1485" y="832"/>
                          <a:pt x="1485" y="832"/>
                          <a:pt x="1485" y="832"/>
                        </a:cubicBezTo>
                        <a:cubicBezTo>
                          <a:pt x="1482" y="832"/>
                          <a:pt x="1482" y="832"/>
                          <a:pt x="1482" y="832"/>
                        </a:cubicBezTo>
                        <a:cubicBezTo>
                          <a:pt x="1479" y="833"/>
                          <a:pt x="1479" y="833"/>
                          <a:pt x="1479" y="833"/>
                        </a:cubicBezTo>
                        <a:cubicBezTo>
                          <a:pt x="1468" y="832"/>
                          <a:pt x="1468" y="832"/>
                          <a:pt x="1468" y="832"/>
                        </a:cubicBezTo>
                        <a:cubicBezTo>
                          <a:pt x="1464" y="832"/>
                          <a:pt x="1464" y="832"/>
                          <a:pt x="1464" y="832"/>
                        </a:cubicBezTo>
                        <a:cubicBezTo>
                          <a:pt x="1411" y="854"/>
                          <a:pt x="1411" y="854"/>
                          <a:pt x="1411" y="854"/>
                        </a:cubicBezTo>
                        <a:cubicBezTo>
                          <a:pt x="1404" y="852"/>
                          <a:pt x="1404" y="852"/>
                          <a:pt x="1404" y="852"/>
                        </a:cubicBezTo>
                        <a:cubicBezTo>
                          <a:pt x="1395" y="847"/>
                          <a:pt x="1395" y="847"/>
                          <a:pt x="1395" y="847"/>
                        </a:cubicBezTo>
                        <a:cubicBezTo>
                          <a:pt x="1388" y="841"/>
                          <a:pt x="1388" y="841"/>
                          <a:pt x="1388" y="841"/>
                        </a:cubicBezTo>
                        <a:cubicBezTo>
                          <a:pt x="1382" y="838"/>
                          <a:pt x="1382" y="838"/>
                          <a:pt x="1382" y="838"/>
                        </a:cubicBezTo>
                        <a:cubicBezTo>
                          <a:pt x="1377" y="837"/>
                          <a:pt x="1377" y="837"/>
                          <a:pt x="1377" y="837"/>
                        </a:cubicBezTo>
                        <a:cubicBezTo>
                          <a:pt x="1373" y="838"/>
                          <a:pt x="1373" y="838"/>
                          <a:pt x="1373" y="838"/>
                        </a:cubicBezTo>
                        <a:cubicBezTo>
                          <a:pt x="1366" y="842"/>
                          <a:pt x="1366" y="842"/>
                          <a:pt x="1366" y="842"/>
                        </a:cubicBezTo>
                        <a:cubicBezTo>
                          <a:pt x="1362" y="844"/>
                          <a:pt x="1362" y="844"/>
                          <a:pt x="1362" y="844"/>
                        </a:cubicBezTo>
                        <a:cubicBezTo>
                          <a:pt x="1359" y="846"/>
                          <a:pt x="1359" y="846"/>
                          <a:pt x="1359" y="846"/>
                        </a:cubicBezTo>
                        <a:cubicBezTo>
                          <a:pt x="1358" y="850"/>
                          <a:pt x="1358" y="850"/>
                          <a:pt x="1358" y="850"/>
                        </a:cubicBezTo>
                        <a:cubicBezTo>
                          <a:pt x="1356" y="854"/>
                          <a:pt x="1356" y="854"/>
                          <a:pt x="1356" y="854"/>
                        </a:cubicBezTo>
                        <a:cubicBezTo>
                          <a:pt x="1354" y="862"/>
                          <a:pt x="1354" y="862"/>
                          <a:pt x="1354" y="862"/>
                        </a:cubicBezTo>
                        <a:cubicBezTo>
                          <a:pt x="1353" y="867"/>
                          <a:pt x="1353" y="867"/>
                          <a:pt x="1353" y="867"/>
                        </a:cubicBezTo>
                        <a:cubicBezTo>
                          <a:pt x="1349" y="874"/>
                          <a:pt x="1349" y="874"/>
                          <a:pt x="1349" y="874"/>
                        </a:cubicBezTo>
                        <a:cubicBezTo>
                          <a:pt x="1344" y="881"/>
                          <a:pt x="1344" y="881"/>
                          <a:pt x="1344" y="881"/>
                        </a:cubicBezTo>
                        <a:cubicBezTo>
                          <a:pt x="1336" y="888"/>
                          <a:pt x="1336" y="888"/>
                          <a:pt x="1336" y="888"/>
                        </a:cubicBezTo>
                        <a:cubicBezTo>
                          <a:pt x="1330" y="891"/>
                          <a:pt x="1330" y="891"/>
                          <a:pt x="1330" y="891"/>
                        </a:cubicBezTo>
                        <a:cubicBezTo>
                          <a:pt x="1323" y="892"/>
                          <a:pt x="1323" y="892"/>
                          <a:pt x="1323" y="892"/>
                        </a:cubicBezTo>
                        <a:cubicBezTo>
                          <a:pt x="1317" y="896"/>
                          <a:pt x="1317" y="896"/>
                          <a:pt x="1317" y="896"/>
                        </a:cubicBezTo>
                        <a:cubicBezTo>
                          <a:pt x="1313" y="898"/>
                          <a:pt x="1313" y="898"/>
                          <a:pt x="1313" y="898"/>
                        </a:cubicBezTo>
                        <a:cubicBezTo>
                          <a:pt x="1295" y="912"/>
                          <a:pt x="1295" y="912"/>
                          <a:pt x="1295" y="912"/>
                        </a:cubicBezTo>
                        <a:cubicBezTo>
                          <a:pt x="1280" y="923"/>
                          <a:pt x="1280" y="923"/>
                          <a:pt x="1280" y="923"/>
                        </a:cubicBezTo>
                        <a:cubicBezTo>
                          <a:pt x="1277" y="925"/>
                          <a:pt x="1277" y="925"/>
                          <a:pt x="1277" y="925"/>
                        </a:cubicBezTo>
                        <a:cubicBezTo>
                          <a:pt x="1273" y="926"/>
                          <a:pt x="1273" y="926"/>
                          <a:pt x="1273" y="926"/>
                        </a:cubicBezTo>
                        <a:cubicBezTo>
                          <a:pt x="1265" y="924"/>
                          <a:pt x="1265" y="924"/>
                          <a:pt x="1265" y="924"/>
                        </a:cubicBezTo>
                        <a:cubicBezTo>
                          <a:pt x="1260" y="924"/>
                          <a:pt x="1260" y="924"/>
                          <a:pt x="1260" y="924"/>
                        </a:cubicBezTo>
                        <a:cubicBezTo>
                          <a:pt x="1256" y="925"/>
                          <a:pt x="1256" y="925"/>
                          <a:pt x="1256" y="925"/>
                        </a:cubicBezTo>
                        <a:cubicBezTo>
                          <a:pt x="1255" y="926"/>
                          <a:pt x="1255" y="926"/>
                          <a:pt x="1255" y="926"/>
                        </a:cubicBezTo>
                        <a:cubicBezTo>
                          <a:pt x="1252" y="930"/>
                          <a:pt x="1252" y="930"/>
                          <a:pt x="1252" y="930"/>
                        </a:cubicBezTo>
                        <a:cubicBezTo>
                          <a:pt x="1253" y="940"/>
                          <a:pt x="1253" y="940"/>
                          <a:pt x="1253" y="940"/>
                        </a:cubicBezTo>
                        <a:cubicBezTo>
                          <a:pt x="1256" y="943"/>
                          <a:pt x="1256" y="943"/>
                          <a:pt x="1256" y="943"/>
                        </a:cubicBezTo>
                        <a:cubicBezTo>
                          <a:pt x="1259" y="944"/>
                          <a:pt x="1259" y="944"/>
                          <a:pt x="1259" y="944"/>
                        </a:cubicBezTo>
                        <a:cubicBezTo>
                          <a:pt x="1263" y="946"/>
                          <a:pt x="1263" y="946"/>
                          <a:pt x="1263" y="946"/>
                        </a:cubicBezTo>
                        <a:cubicBezTo>
                          <a:pt x="1269" y="952"/>
                          <a:pt x="1269" y="952"/>
                          <a:pt x="1269" y="952"/>
                        </a:cubicBezTo>
                        <a:cubicBezTo>
                          <a:pt x="1271" y="957"/>
                          <a:pt x="1271" y="957"/>
                          <a:pt x="1271" y="957"/>
                        </a:cubicBezTo>
                        <a:cubicBezTo>
                          <a:pt x="1272" y="962"/>
                          <a:pt x="1272" y="962"/>
                          <a:pt x="1272" y="962"/>
                        </a:cubicBezTo>
                        <a:cubicBezTo>
                          <a:pt x="1271" y="977"/>
                          <a:pt x="1271" y="977"/>
                          <a:pt x="1271" y="977"/>
                        </a:cubicBezTo>
                        <a:cubicBezTo>
                          <a:pt x="1270" y="981"/>
                          <a:pt x="1270" y="981"/>
                          <a:pt x="1270" y="981"/>
                        </a:cubicBezTo>
                        <a:cubicBezTo>
                          <a:pt x="1269" y="984"/>
                          <a:pt x="1269" y="984"/>
                          <a:pt x="1269" y="984"/>
                        </a:cubicBezTo>
                        <a:cubicBezTo>
                          <a:pt x="1267" y="987"/>
                          <a:pt x="1267" y="987"/>
                          <a:pt x="1267" y="987"/>
                        </a:cubicBezTo>
                        <a:cubicBezTo>
                          <a:pt x="1265" y="989"/>
                          <a:pt x="1265" y="989"/>
                          <a:pt x="1265" y="989"/>
                        </a:cubicBezTo>
                        <a:cubicBezTo>
                          <a:pt x="1263" y="991"/>
                          <a:pt x="1263" y="991"/>
                          <a:pt x="1263" y="991"/>
                        </a:cubicBezTo>
                        <a:cubicBezTo>
                          <a:pt x="1261" y="992"/>
                          <a:pt x="1261" y="992"/>
                          <a:pt x="1261" y="992"/>
                        </a:cubicBezTo>
                        <a:cubicBezTo>
                          <a:pt x="1260" y="995"/>
                          <a:pt x="1260" y="995"/>
                          <a:pt x="1260" y="995"/>
                        </a:cubicBezTo>
                        <a:cubicBezTo>
                          <a:pt x="1260" y="1002"/>
                          <a:pt x="1260" y="1002"/>
                          <a:pt x="1260" y="1002"/>
                        </a:cubicBezTo>
                        <a:cubicBezTo>
                          <a:pt x="1260" y="1007"/>
                          <a:pt x="1260" y="1007"/>
                          <a:pt x="1260" y="1007"/>
                        </a:cubicBezTo>
                        <a:cubicBezTo>
                          <a:pt x="1263" y="1010"/>
                          <a:pt x="1263" y="1010"/>
                          <a:pt x="1263" y="1010"/>
                        </a:cubicBezTo>
                        <a:cubicBezTo>
                          <a:pt x="1269" y="1015"/>
                          <a:pt x="1269" y="1015"/>
                          <a:pt x="1269" y="1015"/>
                        </a:cubicBezTo>
                        <a:cubicBezTo>
                          <a:pt x="1271" y="1019"/>
                          <a:pt x="1271" y="1019"/>
                          <a:pt x="1271" y="1019"/>
                        </a:cubicBezTo>
                        <a:cubicBezTo>
                          <a:pt x="1272" y="1021"/>
                          <a:pt x="1272" y="1021"/>
                          <a:pt x="1272" y="1021"/>
                        </a:cubicBezTo>
                        <a:cubicBezTo>
                          <a:pt x="1269" y="1032"/>
                          <a:pt x="1269" y="1032"/>
                          <a:pt x="1269" y="1032"/>
                        </a:cubicBezTo>
                        <a:cubicBezTo>
                          <a:pt x="1269" y="1039"/>
                          <a:pt x="1269" y="1039"/>
                          <a:pt x="1269" y="1039"/>
                        </a:cubicBezTo>
                        <a:cubicBezTo>
                          <a:pt x="1270" y="1044"/>
                          <a:pt x="1270" y="1044"/>
                          <a:pt x="1270" y="1044"/>
                        </a:cubicBezTo>
                        <a:cubicBezTo>
                          <a:pt x="1270" y="1046"/>
                          <a:pt x="1270" y="1046"/>
                          <a:pt x="1270" y="1046"/>
                        </a:cubicBezTo>
                        <a:cubicBezTo>
                          <a:pt x="1276" y="1063"/>
                          <a:pt x="1276" y="1063"/>
                          <a:pt x="1276" y="1063"/>
                        </a:cubicBezTo>
                        <a:cubicBezTo>
                          <a:pt x="1276" y="1063"/>
                          <a:pt x="1276" y="1063"/>
                          <a:pt x="1276" y="1063"/>
                        </a:cubicBezTo>
                        <a:cubicBezTo>
                          <a:pt x="1282" y="1057"/>
                          <a:pt x="1282" y="1057"/>
                          <a:pt x="1282" y="1057"/>
                        </a:cubicBezTo>
                        <a:cubicBezTo>
                          <a:pt x="1295" y="1074"/>
                          <a:pt x="1295" y="1074"/>
                          <a:pt x="1295" y="1074"/>
                        </a:cubicBezTo>
                        <a:cubicBezTo>
                          <a:pt x="1343" y="1055"/>
                          <a:pt x="1343" y="1055"/>
                          <a:pt x="1343" y="1055"/>
                        </a:cubicBezTo>
                        <a:cubicBezTo>
                          <a:pt x="1379" y="1009"/>
                          <a:pt x="1379" y="1009"/>
                          <a:pt x="1379" y="1009"/>
                        </a:cubicBezTo>
                        <a:cubicBezTo>
                          <a:pt x="1407" y="1009"/>
                          <a:pt x="1407" y="1009"/>
                          <a:pt x="1407" y="1009"/>
                        </a:cubicBezTo>
                        <a:cubicBezTo>
                          <a:pt x="1426" y="977"/>
                          <a:pt x="1426" y="977"/>
                          <a:pt x="1426" y="977"/>
                        </a:cubicBezTo>
                        <a:cubicBezTo>
                          <a:pt x="1455" y="979"/>
                          <a:pt x="1455" y="979"/>
                          <a:pt x="1455" y="979"/>
                        </a:cubicBezTo>
                        <a:cubicBezTo>
                          <a:pt x="1455" y="979"/>
                          <a:pt x="1474" y="932"/>
                          <a:pt x="1478" y="929"/>
                        </a:cubicBezTo>
                        <a:cubicBezTo>
                          <a:pt x="1482" y="926"/>
                          <a:pt x="1517" y="920"/>
                          <a:pt x="1522" y="917"/>
                        </a:cubicBezTo>
                        <a:cubicBezTo>
                          <a:pt x="1527" y="914"/>
                          <a:pt x="1551" y="874"/>
                          <a:pt x="1556" y="868"/>
                        </a:cubicBezTo>
                        <a:cubicBezTo>
                          <a:pt x="1561" y="862"/>
                          <a:pt x="1600" y="838"/>
                          <a:pt x="1610" y="838"/>
                        </a:cubicBezTo>
                        <a:cubicBezTo>
                          <a:pt x="1620" y="838"/>
                          <a:pt x="1738" y="823"/>
                          <a:pt x="1738" y="823"/>
                        </a:cubicBezTo>
                        <a:cubicBezTo>
                          <a:pt x="1757" y="793"/>
                          <a:pt x="1757" y="793"/>
                          <a:pt x="1757" y="793"/>
                        </a:cubicBezTo>
                        <a:cubicBezTo>
                          <a:pt x="1772" y="812"/>
                          <a:pt x="1772" y="812"/>
                          <a:pt x="1772" y="812"/>
                        </a:cubicBezTo>
                        <a:cubicBezTo>
                          <a:pt x="1772" y="812"/>
                          <a:pt x="1785" y="794"/>
                          <a:pt x="1789" y="794"/>
                        </a:cubicBezTo>
                        <a:cubicBezTo>
                          <a:pt x="1793" y="794"/>
                          <a:pt x="1800" y="794"/>
                          <a:pt x="1809" y="796"/>
                        </a:cubicBezTo>
                        <a:cubicBezTo>
                          <a:pt x="1818" y="798"/>
                          <a:pt x="1854" y="842"/>
                          <a:pt x="1854" y="842"/>
                        </a:cubicBezTo>
                        <a:cubicBezTo>
                          <a:pt x="1837" y="857"/>
                          <a:pt x="1837" y="857"/>
                          <a:pt x="1837" y="857"/>
                        </a:cubicBezTo>
                        <a:cubicBezTo>
                          <a:pt x="1913" y="903"/>
                          <a:pt x="1913" y="903"/>
                          <a:pt x="1913" y="903"/>
                        </a:cubicBezTo>
                        <a:cubicBezTo>
                          <a:pt x="1941" y="901"/>
                          <a:pt x="1941" y="901"/>
                          <a:pt x="1941" y="901"/>
                        </a:cubicBezTo>
                        <a:cubicBezTo>
                          <a:pt x="1951" y="882"/>
                          <a:pt x="1951" y="882"/>
                          <a:pt x="1951" y="882"/>
                        </a:cubicBezTo>
                        <a:cubicBezTo>
                          <a:pt x="1859" y="765"/>
                          <a:pt x="1859" y="765"/>
                          <a:pt x="1859" y="765"/>
                        </a:cubicBezTo>
                        <a:cubicBezTo>
                          <a:pt x="1858" y="708"/>
                          <a:pt x="1858" y="708"/>
                          <a:pt x="1858" y="708"/>
                        </a:cubicBezTo>
                        <a:cubicBezTo>
                          <a:pt x="1867" y="680"/>
                          <a:pt x="1867" y="680"/>
                          <a:pt x="1867" y="680"/>
                        </a:cubicBezTo>
                        <a:cubicBezTo>
                          <a:pt x="1888" y="680"/>
                          <a:pt x="1888" y="680"/>
                          <a:pt x="1888" y="680"/>
                        </a:cubicBezTo>
                        <a:cubicBezTo>
                          <a:pt x="1895" y="654"/>
                          <a:pt x="1895" y="654"/>
                          <a:pt x="1895" y="654"/>
                        </a:cubicBezTo>
                        <a:cubicBezTo>
                          <a:pt x="1928" y="654"/>
                          <a:pt x="1928" y="654"/>
                          <a:pt x="1928" y="654"/>
                        </a:cubicBezTo>
                        <a:cubicBezTo>
                          <a:pt x="1928" y="632"/>
                          <a:pt x="1928" y="632"/>
                          <a:pt x="1928" y="632"/>
                        </a:cubicBezTo>
                        <a:cubicBezTo>
                          <a:pt x="1991" y="582"/>
                          <a:pt x="1991" y="582"/>
                          <a:pt x="1991" y="582"/>
                        </a:cubicBezTo>
                        <a:cubicBezTo>
                          <a:pt x="2021" y="598"/>
                          <a:pt x="2021" y="598"/>
                          <a:pt x="2021" y="598"/>
                        </a:cubicBezTo>
                        <a:cubicBezTo>
                          <a:pt x="2027" y="542"/>
                          <a:pt x="2027" y="542"/>
                          <a:pt x="2027" y="542"/>
                        </a:cubicBezTo>
                        <a:lnTo>
                          <a:pt x="2016" y="524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49" name="Freeform 211">
                    <a:extLst>
                      <a:ext uri="{FF2B5EF4-FFF2-40B4-BE49-F238E27FC236}">
                        <a16:creationId xmlns:a16="http://schemas.microsoft.com/office/drawing/2014/main" id="{F237D526-8B84-0550-612F-33EF398B75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7215531" y="3194956"/>
                    <a:ext cx="231913" cy="265902"/>
                  </a:xfrm>
                  <a:custGeom>
                    <a:avLst/>
                    <a:gdLst>
                      <a:gd name="T0" fmla="*/ 565 w 617"/>
                      <a:gd name="T1" fmla="*/ 86 h 708"/>
                      <a:gd name="T2" fmla="*/ 543 w 617"/>
                      <a:gd name="T3" fmla="*/ 66 h 708"/>
                      <a:gd name="T4" fmla="*/ 556 w 617"/>
                      <a:gd name="T5" fmla="*/ 25 h 708"/>
                      <a:gd name="T6" fmla="*/ 557 w 617"/>
                      <a:gd name="T7" fmla="*/ 1 h 708"/>
                      <a:gd name="T8" fmla="*/ 523 w 617"/>
                      <a:gd name="T9" fmla="*/ 27 h 708"/>
                      <a:gd name="T10" fmla="*/ 492 w 617"/>
                      <a:gd name="T11" fmla="*/ 56 h 708"/>
                      <a:gd name="T12" fmla="*/ 429 w 617"/>
                      <a:gd name="T13" fmla="*/ 73 h 708"/>
                      <a:gd name="T14" fmla="*/ 420 w 617"/>
                      <a:gd name="T15" fmla="*/ 71 h 708"/>
                      <a:gd name="T16" fmla="*/ 409 w 617"/>
                      <a:gd name="T17" fmla="*/ 63 h 708"/>
                      <a:gd name="T18" fmla="*/ 386 w 617"/>
                      <a:gd name="T19" fmla="*/ 64 h 708"/>
                      <a:gd name="T20" fmla="*/ 366 w 617"/>
                      <a:gd name="T21" fmla="*/ 51 h 708"/>
                      <a:gd name="T22" fmla="*/ 288 w 617"/>
                      <a:gd name="T23" fmla="*/ 55 h 708"/>
                      <a:gd name="T24" fmla="*/ 275 w 617"/>
                      <a:gd name="T25" fmla="*/ 65 h 708"/>
                      <a:gd name="T26" fmla="*/ 273 w 617"/>
                      <a:gd name="T27" fmla="*/ 72 h 708"/>
                      <a:gd name="T28" fmla="*/ 291 w 617"/>
                      <a:gd name="T29" fmla="*/ 82 h 708"/>
                      <a:gd name="T30" fmla="*/ 260 w 617"/>
                      <a:gd name="T31" fmla="*/ 123 h 708"/>
                      <a:gd name="T32" fmla="*/ 245 w 617"/>
                      <a:gd name="T33" fmla="*/ 142 h 708"/>
                      <a:gd name="T34" fmla="*/ 219 w 617"/>
                      <a:gd name="T35" fmla="*/ 183 h 708"/>
                      <a:gd name="T36" fmla="*/ 205 w 617"/>
                      <a:gd name="T37" fmla="*/ 169 h 708"/>
                      <a:gd name="T38" fmla="*/ 187 w 617"/>
                      <a:gd name="T39" fmla="*/ 162 h 708"/>
                      <a:gd name="T40" fmla="*/ 180 w 617"/>
                      <a:gd name="T41" fmla="*/ 156 h 708"/>
                      <a:gd name="T42" fmla="*/ 170 w 617"/>
                      <a:gd name="T43" fmla="*/ 152 h 708"/>
                      <a:gd name="T44" fmla="*/ 151 w 617"/>
                      <a:gd name="T45" fmla="*/ 162 h 708"/>
                      <a:gd name="T46" fmla="*/ 126 w 617"/>
                      <a:gd name="T47" fmla="*/ 218 h 708"/>
                      <a:gd name="T48" fmla="*/ 117 w 617"/>
                      <a:gd name="T49" fmla="*/ 236 h 708"/>
                      <a:gd name="T50" fmla="*/ 103 w 617"/>
                      <a:gd name="T51" fmla="*/ 241 h 708"/>
                      <a:gd name="T52" fmla="*/ 98 w 617"/>
                      <a:gd name="T53" fmla="*/ 258 h 708"/>
                      <a:gd name="T54" fmla="*/ 100 w 617"/>
                      <a:gd name="T55" fmla="*/ 277 h 708"/>
                      <a:gd name="T56" fmla="*/ 92 w 617"/>
                      <a:gd name="T57" fmla="*/ 280 h 708"/>
                      <a:gd name="T58" fmla="*/ 95 w 617"/>
                      <a:gd name="T59" fmla="*/ 288 h 708"/>
                      <a:gd name="T60" fmla="*/ 80 w 617"/>
                      <a:gd name="T61" fmla="*/ 324 h 708"/>
                      <a:gd name="T62" fmla="*/ 71 w 617"/>
                      <a:gd name="T63" fmla="*/ 333 h 708"/>
                      <a:gd name="T64" fmla="*/ 62 w 617"/>
                      <a:gd name="T65" fmla="*/ 327 h 708"/>
                      <a:gd name="T66" fmla="*/ 55 w 617"/>
                      <a:gd name="T67" fmla="*/ 329 h 708"/>
                      <a:gd name="T68" fmla="*/ 47 w 617"/>
                      <a:gd name="T69" fmla="*/ 344 h 708"/>
                      <a:gd name="T70" fmla="*/ 39 w 617"/>
                      <a:gd name="T71" fmla="*/ 369 h 708"/>
                      <a:gd name="T72" fmla="*/ 42 w 617"/>
                      <a:gd name="T73" fmla="*/ 382 h 708"/>
                      <a:gd name="T74" fmla="*/ 41 w 617"/>
                      <a:gd name="T75" fmla="*/ 415 h 708"/>
                      <a:gd name="T76" fmla="*/ 30 w 617"/>
                      <a:gd name="T77" fmla="*/ 428 h 708"/>
                      <a:gd name="T78" fmla="*/ 12 w 617"/>
                      <a:gd name="T79" fmla="*/ 483 h 708"/>
                      <a:gd name="T80" fmla="*/ 14 w 617"/>
                      <a:gd name="T81" fmla="*/ 500 h 708"/>
                      <a:gd name="T82" fmla="*/ 23 w 617"/>
                      <a:gd name="T83" fmla="*/ 520 h 708"/>
                      <a:gd name="T84" fmla="*/ 13 w 617"/>
                      <a:gd name="T85" fmla="*/ 540 h 708"/>
                      <a:gd name="T86" fmla="*/ 10 w 617"/>
                      <a:gd name="T87" fmla="*/ 562 h 708"/>
                      <a:gd name="T88" fmla="*/ 8 w 617"/>
                      <a:gd name="T89" fmla="*/ 587 h 708"/>
                      <a:gd name="T90" fmla="*/ 3 w 617"/>
                      <a:gd name="T91" fmla="*/ 594 h 708"/>
                      <a:gd name="T92" fmla="*/ 2 w 617"/>
                      <a:gd name="T93" fmla="*/ 601 h 708"/>
                      <a:gd name="T94" fmla="*/ 48 w 617"/>
                      <a:gd name="T95" fmla="*/ 614 h 708"/>
                      <a:gd name="T96" fmla="*/ 59 w 617"/>
                      <a:gd name="T97" fmla="*/ 616 h 708"/>
                      <a:gd name="T98" fmla="*/ 71 w 617"/>
                      <a:gd name="T99" fmla="*/ 613 h 708"/>
                      <a:gd name="T100" fmla="*/ 75 w 617"/>
                      <a:gd name="T101" fmla="*/ 619 h 708"/>
                      <a:gd name="T102" fmla="*/ 87 w 617"/>
                      <a:gd name="T103" fmla="*/ 619 h 708"/>
                      <a:gd name="T104" fmla="*/ 95 w 617"/>
                      <a:gd name="T105" fmla="*/ 609 h 708"/>
                      <a:gd name="T106" fmla="*/ 104 w 617"/>
                      <a:gd name="T107" fmla="*/ 616 h 708"/>
                      <a:gd name="T108" fmla="*/ 102 w 617"/>
                      <a:gd name="T109" fmla="*/ 627 h 708"/>
                      <a:gd name="T110" fmla="*/ 131 w 617"/>
                      <a:gd name="T111" fmla="*/ 607 h 708"/>
                      <a:gd name="T112" fmla="*/ 202 w 617"/>
                      <a:gd name="T113" fmla="*/ 653 h 708"/>
                      <a:gd name="T114" fmla="*/ 274 w 617"/>
                      <a:gd name="T115" fmla="*/ 646 h 708"/>
                      <a:gd name="T116" fmla="*/ 398 w 617"/>
                      <a:gd name="T117" fmla="*/ 707 h 708"/>
                      <a:gd name="T118" fmla="*/ 501 w 617"/>
                      <a:gd name="T119" fmla="*/ 482 h 708"/>
                      <a:gd name="T120" fmla="*/ 548 w 617"/>
                      <a:gd name="T121" fmla="*/ 384 h 708"/>
                      <a:gd name="T122" fmla="*/ 617 w 617"/>
                      <a:gd name="T123" fmla="*/ 267 h 7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617" h="708">
                        <a:moveTo>
                          <a:pt x="562" y="185"/>
                        </a:moveTo>
                        <a:cubicBezTo>
                          <a:pt x="595" y="95"/>
                          <a:pt x="595" y="95"/>
                          <a:pt x="595" y="95"/>
                        </a:cubicBezTo>
                        <a:cubicBezTo>
                          <a:pt x="571" y="89"/>
                          <a:pt x="571" y="89"/>
                          <a:pt x="571" y="89"/>
                        </a:cubicBezTo>
                        <a:cubicBezTo>
                          <a:pt x="565" y="86"/>
                          <a:pt x="565" y="86"/>
                          <a:pt x="565" y="86"/>
                        </a:cubicBezTo>
                        <a:cubicBezTo>
                          <a:pt x="565" y="86"/>
                          <a:pt x="565" y="86"/>
                          <a:pt x="565" y="86"/>
                        </a:cubicBezTo>
                        <a:cubicBezTo>
                          <a:pt x="549" y="75"/>
                          <a:pt x="549" y="75"/>
                          <a:pt x="549" y="75"/>
                        </a:cubicBezTo>
                        <a:cubicBezTo>
                          <a:pt x="545" y="70"/>
                          <a:pt x="545" y="70"/>
                          <a:pt x="545" y="70"/>
                        </a:cubicBezTo>
                        <a:cubicBezTo>
                          <a:pt x="543" y="66"/>
                          <a:pt x="543" y="66"/>
                          <a:pt x="543" y="66"/>
                        </a:cubicBezTo>
                        <a:cubicBezTo>
                          <a:pt x="544" y="62"/>
                          <a:pt x="544" y="62"/>
                          <a:pt x="544" y="62"/>
                        </a:cubicBezTo>
                        <a:cubicBezTo>
                          <a:pt x="550" y="42"/>
                          <a:pt x="550" y="42"/>
                          <a:pt x="550" y="42"/>
                        </a:cubicBezTo>
                        <a:cubicBezTo>
                          <a:pt x="553" y="35"/>
                          <a:pt x="553" y="35"/>
                          <a:pt x="553" y="35"/>
                        </a:cubicBezTo>
                        <a:cubicBezTo>
                          <a:pt x="556" y="25"/>
                          <a:pt x="556" y="25"/>
                          <a:pt x="556" y="25"/>
                        </a:cubicBezTo>
                        <a:cubicBezTo>
                          <a:pt x="556" y="13"/>
                          <a:pt x="556" y="13"/>
                          <a:pt x="556" y="13"/>
                        </a:cubicBezTo>
                        <a:cubicBezTo>
                          <a:pt x="557" y="8"/>
                          <a:pt x="557" y="8"/>
                          <a:pt x="557" y="8"/>
                        </a:cubicBezTo>
                        <a:cubicBezTo>
                          <a:pt x="557" y="5"/>
                          <a:pt x="557" y="5"/>
                          <a:pt x="557" y="5"/>
                        </a:cubicBezTo>
                        <a:cubicBezTo>
                          <a:pt x="557" y="1"/>
                          <a:pt x="557" y="1"/>
                          <a:pt x="557" y="1"/>
                        </a:cubicBezTo>
                        <a:cubicBezTo>
                          <a:pt x="556" y="0"/>
                          <a:pt x="556" y="0"/>
                          <a:pt x="556" y="0"/>
                        </a:cubicBezTo>
                        <a:cubicBezTo>
                          <a:pt x="554" y="1"/>
                          <a:pt x="554" y="1"/>
                          <a:pt x="554" y="1"/>
                        </a:cubicBezTo>
                        <a:cubicBezTo>
                          <a:pt x="527" y="24"/>
                          <a:pt x="527" y="24"/>
                          <a:pt x="527" y="24"/>
                        </a:cubicBezTo>
                        <a:cubicBezTo>
                          <a:pt x="523" y="27"/>
                          <a:pt x="523" y="27"/>
                          <a:pt x="523" y="27"/>
                        </a:cubicBezTo>
                        <a:cubicBezTo>
                          <a:pt x="508" y="36"/>
                          <a:pt x="508" y="36"/>
                          <a:pt x="508" y="36"/>
                        </a:cubicBezTo>
                        <a:cubicBezTo>
                          <a:pt x="504" y="40"/>
                          <a:pt x="504" y="40"/>
                          <a:pt x="504" y="40"/>
                        </a:cubicBezTo>
                        <a:cubicBezTo>
                          <a:pt x="496" y="51"/>
                          <a:pt x="496" y="51"/>
                          <a:pt x="496" y="51"/>
                        </a:cubicBezTo>
                        <a:cubicBezTo>
                          <a:pt x="492" y="56"/>
                          <a:pt x="492" y="56"/>
                          <a:pt x="492" y="56"/>
                        </a:cubicBezTo>
                        <a:cubicBezTo>
                          <a:pt x="484" y="61"/>
                          <a:pt x="484" y="61"/>
                          <a:pt x="484" y="61"/>
                        </a:cubicBezTo>
                        <a:cubicBezTo>
                          <a:pt x="470" y="67"/>
                          <a:pt x="470" y="67"/>
                          <a:pt x="470" y="67"/>
                        </a:cubicBezTo>
                        <a:cubicBezTo>
                          <a:pt x="444" y="71"/>
                          <a:pt x="444" y="71"/>
                          <a:pt x="444" y="71"/>
                        </a:cubicBezTo>
                        <a:cubicBezTo>
                          <a:pt x="429" y="73"/>
                          <a:pt x="429" y="73"/>
                          <a:pt x="429" y="73"/>
                        </a:cubicBezTo>
                        <a:cubicBezTo>
                          <a:pt x="425" y="72"/>
                          <a:pt x="425" y="72"/>
                          <a:pt x="425" y="72"/>
                        </a:cubicBezTo>
                        <a:cubicBezTo>
                          <a:pt x="422" y="72"/>
                          <a:pt x="422" y="72"/>
                          <a:pt x="422" y="72"/>
                        </a:cubicBezTo>
                        <a:cubicBezTo>
                          <a:pt x="421" y="72"/>
                          <a:pt x="421" y="72"/>
                          <a:pt x="421" y="72"/>
                        </a:cubicBezTo>
                        <a:cubicBezTo>
                          <a:pt x="420" y="71"/>
                          <a:pt x="420" y="71"/>
                          <a:pt x="420" y="71"/>
                        </a:cubicBezTo>
                        <a:cubicBezTo>
                          <a:pt x="418" y="69"/>
                          <a:pt x="418" y="69"/>
                          <a:pt x="418" y="69"/>
                        </a:cubicBezTo>
                        <a:cubicBezTo>
                          <a:pt x="417" y="66"/>
                          <a:pt x="417" y="66"/>
                          <a:pt x="417" y="66"/>
                        </a:cubicBezTo>
                        <a:cubicBezTo>
                          <a:pt x="414" y="64"/>
                          <a:pt x="414" y="64"/>
                          <a:pt x="414" y="64"/>
                        </a:cubicBezTo>
                        <a:cubicBezTo>
                          <a:pt x="409" y="63"/>
                          <a:pt x="409" y="63"/>
                          <a:pt x="409" y="63"/>
                        </a:cubicBezTo>
                        <a:cubicBezTo>
                          <a:pt x="400" y="65"/>
                          <a:pt x="400" y="65"/>
                          <a:pt x="400" y="65"/>
                        </a:cubicBezTo>
                        <a:cubicBezTo>
                          <a:pt x="395" y="66"/>
                          <a:pt x="395" y="66"/>
                          <a:pt x="395" y="66"/>
                        </a:cubicBezTo>
                        <a:cubicBezTo>
                          <a:pt x="390" y="66"/>
                          <a:pt x="390" y="66"/>
                          <a:pt x="390" y="66"/>
                        </a:cubicBezTo>
                        <a:cubicBezTo>
                          <a:pt x="386" y="64"/>
                          <a:pt x="386" y="64"/>
                          <a:pt x="386" y="64"/>
                        </a:cubicBezTo>
                        <a:cubicBezTo>
                          <a:pt x="382" y="62"/>
                          <a:pt x="382" y="62"/>
                          <a:pt x="382" y="62"/>
                        </a:cubicBezTo>
                        <a:cubicBezTo>
                          <a:pt x="374" y="56"/>
                          <a:pt x="374" y="56"/>
                          <a:pt x="374" y="56"/>
                        </a:cubicBezTo>
                        <a:cubicBezTo>
                          <a:pt x="370" y="53"/>
                          <a:pt x="370" y="53"/>
                          <a:pt x="370" y="53"/>
                        </a:cubicBezTo>
                        <a:cubicBezTo>
                          <a:pt x="366" y="51"/>
                          <a:pt x="366" y="51"/>
                          <a:pt x="366" y="51"/>
                        </a:cubicBezTo>
                        <a:cubicBezTo>
                          <a:pt x="355" y="52"/>
                          <a:pt x="355" y="52"/>
                          <a:pt x="355" y="52"/>
                        </a:cubicBezTo>
                        <a:cubicBezTo>
                          <a:pt x="348" y="53"/>
                          <a:pt x="348" y="53"/>
                          <a:pt x="348" y="53"/>
                        </a:cubicBezTo>
                        <a:cubicBezTo>
                          <a:pt x="332" y="50"/>
                          <a:pt x="332" y="50"/>
                          <a:pt x="332" y="50"/>
                        </a:cubicBezTo>
                        <a:cubicBezTo>
                          <a:pt x="288" y="55"/>
                          <a:pt x="288" y="55"/>
                          <a:pt x="288" y="55"/>
                        </a:cubicBezTo>
                        <a:cubicBezTo>
                          <a:pt x="280" y="57"/>
                          <a:pt x="280" y="57"/>
                          <a:pt x="280" y="57"/>
                        </a:cubicBezTo>
                        <a:cubicBezTo>
                          <a:pt x="276" y="59"/>
                          <a:pt x="276" y="59"/>
                          <a:pt x="276" y="59"/>
                        </a:cubicBezTo>
                        <a:cubicBezTo>
                          <a:pt x="276" y="62"/>
                          <a:pt x="276" y="62"/>
                          <a:pt x="276" y="62"/>
                        </a:cubicBezTo>
                        <a:cubicBezTo>
                          <a:pt x="275" y="65"/>
                          <a:pt x="275" y="65"/>
                          <a:pt x="275" y="65"/>
                        </a:cubicBezTo>
                        <a:cubicBezTo>
                          <a:pt x="273" y="70"/>
                          <a:pt x="273" y="70"/>
                          <a:pt x="273" y="70"/>
                        </a:cubicBezTo>
                        <a:cubicBezTo>
                          <a:pt x="272" y="71"/>
                          <a:pt x="272" y="71"/>
                          <a:pt x="272" y="71"/>
                        </a:cubicBezTo>
                        <a:cubicBezTo>
                          <a:pt x="272" y="72"/>
                          <a:pt x="272" y="72"/>
                          <a:pt x="272" y="72"/>
                        </a:cubicBezTo>
                        <a:cubicBezTo>
                          <a:pt x="273" y="72"/>
                          <a:pt x="273" y="72"/>
                          <a:pt x="273" y="72"/>
                        </a:cubicBezTo>
                        <a:cubicBezTo>
                          <a:pt x="284" y="75"/>
                          <a:pt x="284" y="75"/>
                          <a:pt x="284" y="75"/>
                        </a:cubicBezTo>
                        <a:cubicBezTo>
                          <a:pt x="287" y="76"/>
                          <a:pt x="287" y="76"/>
                          <a:pt x="287" y="76"/>
                        </a:cubicBezTo>
                        <a:cubicBezTo>
                          <a:pt x="289" y="79"/>
                          <a:pt x="289" y="79"/>
                          <a:pt x="289" y="79"/>
                        </a:cubicBezTo>
                        <a:cubicBezTo>
                          <a:pt x="291" y="82"/>
                          <a:pt x="291" y="82"/>
                          <a:pt x="291" y="82"/>
                        </a:cubicBezTo>
                        <a:cubicBezTo>
                          <a:pt x="292" y="85"/>
                          <a:pt x="292" y="85"/>
                          <a:pt x="292" y="85"/>
                        </a:cubicBezTo>
                        <a:cubicBezTo>
                          <a:pt x="292" y="88"/>
                          <a:pt x="292" y="88"/>
                          <a:pt x="292" y="88"/>
                        </a:cubicBezTo>
                        <a:cubicBezTo>
                          <a:pt x="290" y="91"/>
                          <a:pt x="290" y="91"/>
                          <a:pt x="290" y="91"/>
                        </a:cubicBezTo>
                        <a:cubicBezTo>
                          <a:pt x="260" y="123"/>
                          <a:pt x="260" y="123"/>
                          <a:pt x="260" y="123"/>
                        </a:cubicBezTo>
                        <a:cubicBezTo>
                          <a:pt x="251" y="129"/>
                          <a:pt x="251" y="129"/>
                          <a:pt x="251" y="129"/>
                        </a:cubicBezTo>
                        <a:cubicBezTo>
                          <a:pt x="245" y="136"/>
                          <a:pt x="245" y="136"/>
                          <a:pt x="245" y="136"/>
                        </a:cubicBezTo>
                        <a:cubicBezTo>
                          <a:pt x="245" y="138"/>
                          <a:pt x="245" y="138"/>
                          <a:pt x="245" y="138"/>
                        </a:cubicBezTo>
                        <a:cubicBezTo>
                          <a:pt x="245" y="142"/>
                          <a:pt x="245" y="142"/>
                          <a:pt x="245" y="142"/>
                        </a:cubicBezTo>
                        <a:cubicBezTo>
                          <a:pt x="234" y="162"/>
                          <a:pt x="234" y="162"/>
                          <a:pt x="234" y="162"/>
                        </a:cubicBezTo>
                        <a:cubicBezTo>
                          <a:pt x="222" y="178"/>
                          <a:pt x="222" y="178"/>
                          <a:pt x="222" y="178"/>
                        </a:cubicBezTo>
                        <a:cubicBezTo>
                          <a:pt x="221" y="181"/>
                          <a:pt x="221" y="181"/>
                          <a:pt x="221" y="181"/>
                        </a:cubicBezTo>
                        <a:cubicBezTo>
                          <a:pt x="219" y="183"/>
                          <a:pt x="219" y="183"/>
                          <a:pt x="219" y="183"/>
                        </a:cubicBezTo>
                        <a:cubicBezTo>
                          <a:pt x="216" y="182"/>
                          <a:pt x="216" y="182"/>
                          <a:pt x="216" y="182"/>
                        </a:cubicBezTo>
                        <a:cubicBezTo>
                          <a:pt x="212" y="180"/>
                          <a:pt x="212" y="180"/>
                          <a:pt x="212" y="180"/>
                        </a:cubicBezTo>
                        <a:cubicBezTo>
                          <a:pt x="207" y="172"/>
                          <a:pt x="207" y="172"/>
                          <a:pt x="207" y="172"/>
                        </a:cubicBezTo>
                        <a:cubicBezTo>
                          <a:pt x="205" y="169"/>
                          <a:pt x="205" y="169"/>
                          <a:pt x="205" y="169"/>
                        </a:cubicBezTo>
                        <a:cubicBezTo>
                          <a:pt x="202" y="167"/>
                          <a:pt x="202" y="167"/>
                          <a:pt x="202" y="167"/>
                        </a:cubicBezTo>
                        <a:cubicBezTo>
                          <a:pt x="199" y="165"/>
                          <a:pt x="199" y="165"/>
                          <a:pt x="199" y="165"/>
                        </a:cubicBezTo>
                        <a:cubicBezTo>
                          <a:pt x="190" y="164"/>
                          <a:pt x="190" y="164"/>
                          <a:pt x="190" y="164"/>
                        </a:cubicBezTo>
                        <a:cubicBezTo>
                          <a:pt x="187" y="162"/>
                          <a:pt x="187" y="162"/>
                          <a:pt x="187" y="162"/>
                        </a:cubicBezTo>
                        <a:cubicBezTo>
                          <a:pt x="185" y="160"/>
                          <a:pt x="185" y="160"/>
                          <a:pt x="185" y="160"/>
                        </a:cubicBezTo>
                        <a:cubicBezTo>
                          <a:pt x="182" y="157"/>
                          <a:pt x="182" y="157"/>
                          <a:pt x="182" y="157"/>
                        </a:cubicBezTo>
                        <a:cubicBezTo>
                          <a:pt x="181" y="156"/>
                          <a:pt x="181" y="156"/>
                          <a:pt x="181" y="156"/>
                        </a:cubicBezTo>
                        <a:cubicBezTo>
                          <a:pt x="180" y="156"/>
                          <a:pt x="180" y="156"/>
                          <a:pt x="180" y="156"/>
                        </a:cubicBezTo>
                        <a:cubicBezTo>
                          <a:pt x="178" y="155"/>
                          <a:pt x="178" y="155"/>
                          <a:pt x="178" y="155"/>
                        </a:cubicBezTo>
                        <a:cubicBezTo>
                          <a:pt x="175" y="155"/>
                          <a:pt x="175" y="155"/>
                          <a:pt x="175" y="155"/>
                        </a:cubicBezTo>
                        <a:cubicBezTo>
                          <a:pt x="173" y="154"/>
                          <a:pt x="173" y="154"/>
                          <a:pt x="173" y="154"/>
                        </a:cubicBezTo>
                        <a:cubicBezTo>
                          <a:pt x="170" y="152"/>
                          <a:pt x="170" y="152"/>
                          <a:pt x="170" y="152"/>
                        </a:cubicBezTo>
                        <a:cubicBezTo>
                          <a:pt x="167" y="149"/>
                          <a:pt x="167" y="149"/>
                          <a:pt x="167" y="149"/>
                        </a:cubicBezTo>
                        <a:cubicBezTo>
                          <a:pt x="164" y="146"/>
                          <a:pt x="164" y="146"/>
                          <a:pt x="164" y="146"/>
                        </a:cubicBezTo>
                        <a:cubicBezTo>
                          <a:pt x="155" y="156"/>
                          <a:pt x="155" y="156"/>
                          <a:pt x="155" y="156"/>
                        </a:cubicBezTo>
                        <a:cubicBezTo>
                          <a:pt x="151" y="162"/>
                          <a:pt x="151" y="162"/>
                          <a:pt x="151" y="162"/>
                        </a:cubicBezTo>
                        <a:cubicBezTo>
                          <a:pt x="145" y="171"/>
                          <a:pt x="145" y="171"/>
                          <a:pt x="145" y="171"/>
                        </a:cubicBezTo>
                        <a:cubicBezTo>
                          <a:pt x="135" y="194"/>
                          <a:pt x="135" y="194"/>
                          <a:pt x="135" y="194"/>
                        </a:cubicBezTo>
                        <a:cubicBezTo>
                          <a:pt x="129" y="213"/>
                          <a:pt x="129" y="213"/>
                          <a:pt x="129" y="213"/>
                        </a:cubicBezTo>
                        <a:cubicBezTo>
                          <a:pt x="126" y="218"/>
                          <a:pt x="126" y="218"/>
                          <a:pt x="126" y="218"/>
                        </a:cubicBezTo>
                        <a:cubicBezTo>
                          <a:pt x="122" y="223"/>
                          <a:pt x="122" y="223"/>
                          <a:pt x="122" y="223"/>
                        </a:cubicBezTo>
                        <a:cubicBezTo>
                          <a:pt x="120" y="228"/>
                          <a:pt x="120" y="228"/>
                          <a:pt x="120" y="228"/>
                        </a:cubicBezTo>
                        <a:cubicBezTo>
                          <a:pt x="118" y="232"/>
                          <a:pt x="118" y="232"/>
                          <a:pt x="118" y="232"/>
                        </a:cubicBezTo>
                        <a:cubicBezTo>
                          <a:pt x="117" y="236"/>
                          <a:pt x="117" y="236"/>
                          <a:pt x="117" y="236"/>
                        </a:cubicBezTo>
                        <a:cubicBezTo>
                          <a:pt x="114" y="237"/>
                          <a:pt x="114" y="237"/>
                          <a:pt x="114" y="237"/>
                        </a:cubicBezTo>
                        <a:cubicBezTo>
                          <a:pt x="109" y="239"/>
                          <a:pt x="109" y="239"/>
                          <a:pt x="109" y="239"/>
                        </a:cubicBezTo>
                        <a:cubicBezTo>
                          <a:pt x="106" y="239"/>
                          <a:pt x="106" y="239"/>
                          <a:pt x="106" y="239"/>
                        </a:cubicBezTo>
                        <a:cubicBezTo>
                          <a:pt x="103" y="241"/>
                          <a:pt x="103" y="241"/>
                          <a:pt x="103" y="241"/>
                        </a:cubicBezTo>
                        <a:cubicBezTo>
                          <a:pt x="101" y="243"/>
                          <a:pt x="101" y="243"/>
                          <a:pt x="101" y="243"/>
                        </a:cubicBezTo>
                        <a:cubicBezTo>
                          <a:pt x="100" y="247"/>
                          <a:pt x="100" y="247"/>
                          <a:pt x="100" y="247"/>
                        </a:cubicBezTo>
                        <a:cubicBezTo>
                          <a:pt x="99" y="249"/>
                          <a:pt x="99" y="249"/>
                          <a:pt x="99" y="249"/>
                        </a:cubicBezTo>
                        <a:cubicBezTo>
                          <a:pt x="98" y="258"/>
                          <a:pt x="98" y="258"/>
                          <a:pt x="98" y="258"/>
                        </a:cubicBezTo>
                        <a:cubicBezTo>
                          <a:pt x="104" y="268"/>
                          <a:pt x="104" y="268"/>
                          <a:pt x="104" y="268"/>
                        </a:cubicBezTo>
                        <a:cubicBezTo>
                          <a:pt x="104" y="271"/>
                          <a:pt x="104" y="271"/>
                          <a:pt x="104" y="271"/>
                        </a:cubicBezTo>
                        <a:cubicBezTo>
                          <a:pt x="103" y="273"/>
                          <a:pt x="103" y="273"/>
                          <a:pt x="103" y="273"/>
                        </a:cubicBezTo>
                        <a:cubicBezTo>
                          <a:pt x="100" y="277"/>
                          <a:pt x="100" y="277"/>
                          <a:pt x="100" y="277"/>
                        </a:cubicBezTo>
                        <a:cubicBezTo>
                          <a:pt x="97" y="277"/>
                          <a:pt x="97" y="277"/>
                          <a:pt x="97" y="277"/>
                        </a:cubicBezTo>
                        <a:cubicBezTo>
                          <a:pt x="95" y="278"/>
                          <a:pt x="95" y="278"/>
                          <a:pt x="95" y="278"/>
                        </a:cubicBezTo>
                        <a:cubicBezTo>
                          <a:pt x="94" y="279"/>
                          <a:pt x="94" y="279"/>
                          <a:pt x="94" y="279"/>
                        </a:cubicBezTo>
                        <a:cubicBezTo>
                          <a:pt x="92" y="280"/>
                          <a:pt x="92" y="280"/>
                          <a:pt x="92" y="280"/>
                        </a:cubicBezTo>
                        <a:cubicBezTo>
                          <a:pt x="91" y="281"/>
                          <a:pt x="91" y="281"/>
                          <a:pt x="91" y="281"/>
                        </a:cubicBezTo>
                        <a:cubicBezTo>
                          <a:pt x="91" y="284"/>
                          <a:pt x="91" y="284"/>
                          <a:pt x="91" y="284"/>
                        </a:cubicBezTo>
                        <a:cubicBezTo>
                          <a:pt x="94" y="287"/>
                          <a:pt x="94" y="287"/>
                          <a:pt x="94" y="287"/>
                        </a:cubicBezTo>
                        <a:cubicBezTo>
                          <a:pt x="95" y="288"/>
                          <a:pt x="95" y="288"/>
                          <a:pt x="95" y="288"/>
                        </a:cubicBezTo>
                        <a:cubicBezTo>
                          <a:pt x="96" y="293"/>
                          <a:pt x="96" y="293"/>
                          <a:pt x="96" y="293"/>
                        </a:cubicBezTo>
                        <a:cubicBezTo>
                          <a:pt x="87" y="306"/>
                          <a:pt x="87" y="306"/>
                          <a:pt x="87" y="306"/>
                        </a:cubicBezTo>
                        <a:cubicBezTo>
                          <a:pt x="80" y="319"/>
                          <a:pt x="80" y="319"/>
                          <a:pt x="80" y="319"/>
                        </a:cubicBezTo>
                        <a:cubicBezTo>
                          <a:pt x="80" y="324"/>
                          <a:pt x="80" y="324"/>
                          <a:pt x="80" y="324"/>
                        </a:cubicBezTo>
                        <a:cubicBezTo>
                          <a:pt x="79" y="327"/>
                          <a:pt x="79" y="327"/>
                          <a:pt x="79" y="327"/>
                        </a:cubicBezTo>
                        <a:cubicBezTo>
                          <a:pt x="77" y="330"/>
                          <a:pt x="77" y="330"/>
                          <a:pt x="77" y="330"/>
                        </a:cubicBezTo>
                        <a:cubicBezTo>
                          <a:pt x="74" y="332"/>
                          <a:pt x="74" y="332"/>
                          <a:pt x="74" y="332"/>
                        </a:cubicBezTo>
                        <a:cubicBezTo>
                          <a:pt x="71" y="333"/>
                          <a:pt x="71" y="333"/>
                          <a:pt x="71" y="333"/>
                        </a:cubicBezTo>
                        <a:cubicBezTo>
                          <a:pt x="68" y="332"/>
                          <a:pt x="68" y="332"/>
                          <a:pt x="68" y="332"/>
                        </a:cubicBezTo>
                        <a:cubicBezTo>
                          <a:pt x="66" y="332"/>
                          <a:pt x="66" y="332"/>
                          <a:pt x="66" y="332"/>
                        </a:cubicBezTo>
                        <a:cubicBezTo>
                          <a:pt x="62" y="328"/>
                          <a:pt x="62" y="328"/>
                          <a:pt x="62" y="328"/>
                        </a:cubicBezTo>
                        <a:cubicBezTo>
                          <a:pt x="62" y="327"/>
                          <a:pt x="62" y="327"/>
                          <a:pt x="62" y="327"/>
                        </a:cubicBezTo>
                        <a:cubicBezTo>
                          <a:pt x="60" y="327"/>
                          <a:pt x="60" y="327"/>
                          <a:pt x="60" y="327"/>
                        </a:cubicBezTo>
                        <a:cubicBezTo>
                          <a:pt x="59" y="327"/>
                          <a:pt x="59" y="327"/>
                          <a:pt x="59" y="327"/>
                        </a:cubicBezTo>
                        <a:cubicBezTo>
                          <a:pt x="56" y="329"/>
                          <a:pt x="56" y="329"/>
                          <a:pt x="56" y="329"/>
                        </a:cubicBezTo>
                        <a:cubicBezTo>
                          <a:pt x="55" y="329"/>
                          <a:pt x="55" y="329"/>
                          <a:pt x="55" y="329"/>
                        </a:cubicBezTo>
                        <a:cubicBezTo>
                          <a:pt x="53" y="331"/>
                          <a:pt x="53" y="331"/>
                          <a:pt x="53" y="331"/>
                        </a:cubicBezTo>
                        <a:cubicBezTo>
                          <a:pt x="51" y="332"/>
                          <a:pt x="51" y="332"/>
                          <a:pt x="51" y="332"/>
                        </a:cubicBezTo>
                        <a:cubicBezTo>
                          <a:pt x="49" y="338"/>
                          <a:pt x="49" y="338"/>
                          <a:pt x="49" y="338"/>
                        </a:cubicBezTo>
                        <a:cubicBezTo>
                          <a:pt x="47" y="344"/>
                          <a:pt x="47" y="344"/>
                          <a:pt x="47" y="344"/>
                        </a:cubicBezTo>
                        <a:cubicBezTo>
                          <a:pt x="44" y="358"/>
                          <a:pt x="44" y="358"/>
                          <a:pt x="44" y="358"/>
                        </a:cubicBezTo>
                        <a:cubicBezTo>
                          <a:pt x="42" y="364"/>
                          <a:pt x="42" y="364"/>
                          <a:pt x="42" y="364"/>
                        </a:cubicBezTo>
                        <a:cubicBezTo>
                          <a:pt x="40" y="368"/>
                          <a:pt x="40" y="368"/>
                          <a:pt x="40" y="368"/>
                        </a:cubicBezTo>
                        <a:cubicBezTo>
                          <a:pt x="39" y="369"/>
                          <a:pt x="39" y="369"/>
                          <a:pt x="39" y="369"/>
                        </a:cubicBezTo>
                        <a:cubicBezTo>
                          <a:pt x="38" y="372"/>
                          <a:pt x="38" y="372"/>
                          <a:pt x="38" y="372"/>
                        </a:cubicBezTo>
                        <a:cubicBezTo>
                          <a:pt x="39" y="378"/>
                          <a:pt x="39" y="378"/>
                          <a:pt x="39" y="378"/>
                        </a:cubicBezTo>
                        <a:cubicBezTo>
                          <a:pt x="39" y="381"/>
                          <a:pt x="39" y="381"/>
                          <a:pt x="39" y="381"/>
                        </a:cubicBezTo>
                        <a:cubicBezTo>
                          <a:pt x="42" y="382"/>
                          <a:pt x="42" y="382"/>
                          <a:pt x="42" y="382"/>
                        </a:cubicBezTo>
                        <a:cubicBezTo>
                          <a:pt x="45" y="385"/>
                          <a:pt x="45" y="385"/>
                          <a:pt x="45" y="385"/>
                        </a:cubicBezTo>
                        <a:cubicBezTo>
                          <a:pt x="42" y="392"/>
                          <a:pt x="42" y="392"/>
                          <a:pt x="42" y="392"/>
                        </a:cubicBezTo>
                        <a:cubicBezTo>
                          <a:pt x="36" y="403"/>
                          <a:pt x="36" y="403"/>
                          <a:pt x="36" y="403"/>
                        </a:cubicBezTo>
                        <a:cubicBezTo>
                          <a:pt x="41" y="415"/>
                          <a:pt x="41" y="415"/>
                          <a:pt x="41" y="415"/>
                        </a:cubicBezTo>
                        <a:cubicBezTo>
                          <a:pt x="43" y="421"/>
                          <a:pt x="43" y="421"/>
                          <a:pt x="43" y="421"/>
                        </a:cubicBezTo>
                        <a:cubicBezTo>
                          <a:pt x="39" y="424"/>
                          <a:pt x="39" y="424"/>
                          <a:pt x="39" y="424"/>
                        </a:cubicBezTo>
                        <a:cubicBezTo>
                          <a:pt x="33" y="425"/>
                          <a:pt x="33" y="425"/>
                          <a:pt x="33" y="425"/>
                        </a:cubicBezTo>
                        <a:cubicBezTo>
                          <a:pt x="30" y="428"/>
                          <a:pt x="30" y="428"/>
                          <a:pt x="30" y="428"/>
                        </a:cubicBezTo>
                        <a:cubicBezTo>
                          <a:pt x="26" y="441"/>
                          <a:pt x="26" y="441"/>
                          <a:pt x="26" y="441"/>
                        </a:cubicBezTo>
                        <a:cubicBezTo>
                          <a:pt x="24" y="471"/>
                          <a:pt x="24" y="471"/>
                          <a:pt x="24" y="471"/>
                        </a:cubicBezTo>
                        <a:cubicBezTo>
                          <a:pt x="21" y="483"/>
                          <a:pt x="21" y="483"/>
                          <a:pt x="21" y="483"/>
                        </a:cubicBezTo>
                        <a:cubicBezTo>
                          <a:pt x="12" y="483"/>
                          <a:pt x="12" y="483"/>
                          <a:pt x="12" y="483"/>
                        </a:cubicBezTo>
                        <a:cubicBezTo>
                          <a:pt x="14" y="488"/>
                          <a:pt x="14" y="488"/>
                          <a:pt x="14" y="488"/>
                        </a:cubicBezTo>
                        <a:cubicBezTo>
                          <a:pt x="14" y="488"/>
                          <a:pt x="14" y="488"/>
                          <a:pt x="14" y="488"/>
                        </a:cubicBezTo>
                        <a:cubicBezTo>
                          <a:pt x="16" y="491"/>
                          <a:pt x="16" y="491"/>
                          <a:pt x="16" y="491"/>
                        </a:cubicBezTo>
                        <a:cubicBezTo>
                          <a:pt x="14" y="500"/>
                          <a:pt x="14" y="500"/>
                          <a:pt x="14" y="500"/>
                        </a:cubicBezTo>
                        <a:cubicBezTo>
                          <a:pt x="16" y="505"/>
                          <a:pt x="16" y="505"/>
                          <a:pt x="16" y="505"/>
                        </a:cubicBezTo>
                        <a:cubicBezTo>
                          <a:pt x="22" y="510"/>
                          <a:pt x="22" y="510"/>
                          <a:pt x="22" y="510"/>
                        </a:cubicBezTo>
                        <a:cubicBezTo>
                          <a:pt x="24" y="516"/>
                          <a:pt x="24" y="516"/>
                          <a:pt x="24" y="516"/>
                        </a:cubicBezTo>
                        <a:cubicBezTo>
                          <a:pt x="23" y="520"/>
                          <a:pt x="23" y="520"/>
                          <a:pt x="23" y="520"/>
                        </a:cubicBezTo>
                        <a:cubicBezTo>
                          <a:pt x="17" y="526"/>
                          <a:pt x="17" y="526"/>
                          <a:pt x="17" y="526"/>
                        </a:cubicBezTo>
                        <a:cubicBezTo>
                          <a:pt x="14" y="530"/>
                          <a:pt x="14" y="530"/>
                          <a:pt x="14" y="530"/>
                        </a:cubicBezTo>
                        <a:cubicBezTo>
                          <a:pt x="13" y="535"/>
                          <a:pt x="13" y="535"/>
                          <a:pt x="13" y="535"/>
                        </a:cubicBezTo>
                        <a:cubicBezTo>
                          <a:pt x="13" y="540"/>
                          <a:pt x="13" y="540"/>
                          <a:pt x="13" y="540"/>
                        </a:cubicBezTo>
                        <a:cubicBezTo>
                          <a:pt x="14" y="549"/>
                          <a:pt x="14" y="549"/>
                          <a:pt x="14" y="549"/>
                        </a:cubicBezTo>
                        <a:cubicBezTo>
                          <a:pt x="13" y="551"/>
                          <a:pt x="13" y="551"/>
                          <a:pt x="13" y="551"/>
                        </a:cubicBezTo>
                        <a:cubicBezTo>
                          <a:pt x="11" y="558"/>
                          <a:pt x="11" y="558"/>
                          <a:pt x="11" y="558"/>
                        </a:cubicBezTo>
                        <a:cubicBezTo>
                          <a:pt x="10" y="562"/>
                          <a:pt x="10" y="562"/>
                          <a:pt x="10" y="562"/>
                        </a:cubicBezTo>
                        <a:cubicBezTo>
                          <a:pt x="10" y="565"/>
                          <a:pt x="10" y="565"/>
                          <a:pt x="10" y="565"/>
                        </a:cubicBezTo>
                        <a:cubicBezTo>
                          <a:pt x="9" y="569"/>
                          <a:pt x="9" y="569"/>
                          <a:pt x="9" y="569"/>
                        </a:cubicBezTo>
                        <a:cubicBezTo>
                          <a:pt x="8" y="578"/>
                          <a:pt x="8" y="578"/>
                          <a:pt x="8" y="578"/>
                        </a:cubicBezTo>
                        <a:cubicBezTo>
                          <a:pt x="8" y="587"/>
                          <a:pt x="8" y="587"/>
                          <a:pt x="8" y="587"/>
                        </a:cubicBezTo>
                        <a:cubicBezTo>
                          <a:pt x="7" y="590"/>
                          <a:pt x="7" y="590"/>
                          <a:pt x="7" y="590"/>
                        </a:cubicBezTo>
                        <a:cubicBezTo>
                          <a:pt x="6" y="591"/>
                          <a:pt x="6" y="591"/>
                          <a:pt x="6" y="591"/>
                        </a:cubicBezTo>
                        <a:cubicBezTo>
                          <a:pt x="5" y="593"/>
                          <a:pt x="5" y="593"/>
                          <a:pt x="5" y="593"/>
                        </a:cubicBezTo>
                        <a:cubicBezTo>
                          <a:pt x="3" y="594"/>
                          <a:pt x="3" y="594"/>
                          <a:pt x="3" y="594"/>
                        </a:cubicBezTo>
                        <a:cubicBezTo>
                          <a:pt x="1" y="597"/>
                          <a:pt x="1" y="597"/>
                          <a:pt x="1" y="597"/>
                        </a:cubicBezTo>
                        <a:cubicBezTo>
                          <a:pt x="0" y="597"/>
                          <a:pt x="0" y="597"/>
                          <a:pt x="0" y="597"/>
                        </a:cubicBezTo>
                        <a:cubicBezTo>
                          <a:pt x="1" y="600"/>
                          <a:pt x="1" y="600"/>
                          <a:pt x="1" y="600"/>
                        </a:cubicBezTo>
                        <a:cubicBezTo>
                          <a:pt x="2" y="601"/>
                          <a:pt x="2" y="601"/>
                          <a:pt x="2" y="601"/>
                        </a:cubicBezTo>
                        <a:cubicBezTo>
                          <a:pt x="6" y="603"/>
                          <a:pt x="6" y="603"/>
                          <a:pt x="6" y="603"/>
                        </a:cubicBezTo>
                        <a:cubicBezTo>
                          <a:pt x="41" y="608"/>
                          <a:pt x="41" y="608"/>
                          <a:pt x="41" y="608"/>
                        </a:cubicBezTo>
                        <a:cubicBezTo>
                          <a:pt x="45" y="611"/>
                          <a:pt x="45" y="611"/>
                          <a:pt x="45" y="611"/>
                        </a:cubicBezTo>
                        <a:cubicBezTo>
                          <a:pt x="48" y="614"/>
                          <a:pt x="48" y="614"/>
                          <a:pt x="48" y="614"/>
                        </a:cubicBezTo>
                        <a:cubicBezTo>
                          <a:pt x="50" y="616"/>
                          <a:pt x="50" y="616"/>
                          <a:pt x="50" y="616"/>
                        </a:cubicBezTo>
                        <a:cubicBezTo>
                          <a:pt x="53" y="618"/>
                          <a:pt x="53" y="618"/>
                          <a:pt x="53" y="618"/>
                        </a:cubicBezTo>
                        <a:cubicBezTo>
                          <a:pt x="56" y="619"/>
                          <a:pt x="56" y="619"/>
                          <a:pt x="56" y="619"/>
                        </a:cubicBezTo>
                        <a:cubicBezTo>
                          <a:pt x="59" y="616"/>
                          <a:pt x="59" y="616"/>
                          <a:pt x="59" y="616"/>
                        </a:cubicBezTo>
                        <a:cubicBezTo>
                          <a:pt x="63" y="613"/>
                          <a:pt x="63" y="613"/>
                          <a:pt x="63" y="613"/>
                        </a:cubicBezTo>
                        <a:cubicBezTo>
                          <a:pt x="65" y="612"/>
                          <a:pt x="65" y="612"/>
                          <a:pt x="65" y="612"/>
                        </a:cubicBezTo>
                        <a:cubicBezTo>
                          <a:pt x="68" y="612"/>
                          <a:pt x="68" y="612"/>
                          <a:pt x="68" y="612"/>
                        </a:cubicBezTo>
                        <a:cubicBezTo>
                          <a:pt x="71" y="613"/>
                          <a:pt x="71" y="613"/>
                          <a:pt x="71" y="613"/>
                        </a:cubicBezTo>
                        <a:cubicBezTo>
                          <a:pt x="74" y="615"/>
                          <a:pt x="74" y="615"/>
                          <a:pt x="74" y="615"/>
                        </a:cubicBezTo>
                        <a:cubicBezTo>
                          <a:pt x="75" y="616"/>
                          <a:pt x="75" y="616"/>
                          <a:pt x="75" y="616"/>
                        </a:cubicBezTo>
                        <a:cubicBezTo>
                          <a:pt x="75" y="618"/>
                          <a:pt x="75" y="618"/>
                          <a:pt x="75" y="618"/>
                        </a:cubicBezTo>
                        <a:cubicBezTo>
                          <a:pt x="75" y="619"/>
                          <a:pt x="75" y="619"/>
                          <a:pt x="75" y="619"/>
                        </a:cubicBezTo>
                        <a:cubicBezTo>
                          <a:pt x="76" y="620"/>
                          <a:pt x="76" y="620"/>
                          <a:pt x="76" y="620"/>
                        </a:cubicBezTo>
                        <a:cubicBezTo>
                          <a:pt x="78" y="620"/>
                          <a:pt x="78" y="620"/>
                          <a:pt x="78" y="620"/>
                        </a:cubicBezTo>
                        <a:cubicBezTo>
                          <a:pt x="81" y="620"/>
                          <a:pt x="81" y="620"/>
                          <a:pt x="81" y="620"/>
                        </a:cubicBezTo>
                        <a:cubicBezTo>
                          <a:pt x="87" y="619"/>
                          <a:pt x="87" y="619"/>
                          <a:pt x="87" y="619"/>
                        </a:cubicBezTo>
                        <a:cubicBezTo>
                          <a:pt x="90" y="616"/>
                          <a:pt x="90" y="616"/>
                          <a:pt x="90" y="616"/>
                        </a:cubicBezTo>
                        <a:cubicBezTo>
                          <a:pt x="92" y="615"/>
                          <a:pt x="92" y="615"/>
                          <a:pt x="92" y="615"/>
                        </a:cubicBezTo>
                        <a:cubicBezTo>
                          <a:pt x="94" y="612"/>
                          <a:pt x="94" y="612"/>
                          <a:pt x="94" y="612"/>
                        </a:cubicBezTo>
                        <a:cubicBezTo>
                          <a:pt x="95" y="609"/>
                          <a:pt x="95" y="609"/>
                          <a:pt x="95" y="609"/>
                        </a:cubicBezTo>
                        <a:cubicBezTo>
                          <a:pt x="97" y="609"/>
                          <a:pt x="97" y="609"/>
                          <a:pt x="97" y="609"/>
                        </a:cubicBezTo>
                        <a:cubicBezTo>
                          <a:pt x="99" y="610"/>
                          <a:pt x="99" y="610"/>
                          <a:pt x="99" y="610"/>
                        </a:cubicBezTo>
                        <a:cubicBezTo>
                          <a:pt x="103" y="613"/>
                          <a:pt x="103" y="613"/>
                          <a:pt x="103" y="613"/>
                        </a:cubicBezTo>
                        <a:cubicBezTo>
                          <a:pt x="104" y="616"/>
                          <a:pt x="104" y="616"/>
                          <a:pt x="104" y="616"/>
                        </a:cubicBezTo>
                        <a:cubicBezTo>
                          <a:pt x="104" y="619"/>
                          <a:pt x="104" y="619"/>
                          <a:pt x="104" y="619"/>
                        </a:cubicBezTo>
                        <a:cubicBezTo>
                          <a:pt x="104" y="622"/>
                          <a:pt x="104" y="622"/>
                          <a:pt x="104" y="622"/>
                        </a:cubicBezTo>
                        <a:cubicBezTo>
                          <a:pt x="103" y="625"/>
                          <a:pt x="103" y="625"/>
                          <a:pt x="103" y="625"/>
                        </a:cubicBezTo>
                        <a:cubicBezTo>
                          <a:pt x="102" y="627"/>
                          <a:pt x="102" y="627"/>
                          <a:pt x="102" y="627"/>
                        </a:cubicBezTo>
                        <a:cubicBezTo>
                          <a:pt x="103" y="629"/>
                          <a:pt x="103" y="629"/>
                          <a:pt x="103" y="629"/>
                        </a:cubicBezTo>
                        <a:cubicBezTo>
                          <a:pt x="106" y="629"/>
                          <a:pt x="106" y="629"/>
                          <a:pt x="106" y="629"/>
                        </a:cubicBezTo>
                        <a:cubicBezTo>
                          <a:pt x="106" y="628"/>
                          <a:pt x="106" y="628"/>
                          <a:pt x="106" y="628"/>
                        </a:cubicBezTo>
                        <a:cubicBezTo>
                          <a:pt x="131" y="607"/>
                          <a:pt x="131" y="607"/>
                          <a:pt x="131" y="607"/>
                        </a:cubicBezTo>
                        <a:cubicBezTo>
                          <a:pt x="131" y="605"/>
                          <a:pt x="131" y="605"/>
                          <a:pt x="131" y="605"/>
                        </a:cubicBezTo>
                        <a:cubicBezTo>
                          <a:pt x="131" y="605"/>
                          <a:pt x="157" y="619"/>
                          <a:pt x="167" y="629"/>
                        </a:cubicBezTo>
                        <a:cubicBezTo>
                          <a:pt x="177" y="639"/>
                          <a:pt x="187" y="665"/>
                          <a:pt x="187" y="665"/>
                        </a:cubicBezTo>
                        <a:cubicBezTo>
                          <a:pt x="202" y="653"/>
                          <a:pt x="202" y="653"/>
                          <a:pt x="202" y="653"/>
                        </a:cubicBezTo>
                        <a:cubicBezTo>
                          <a:pt x="211" y="664"/>
                          <a:pt x="211" y="664"/>
                          <a:pt x="211" y="664"/>
                        </a:cubicBezTo>
                        <a:cubicBezTo>
                          <a:pt x="220" y="663"/>
                          <a:pt x="220" y="663"/>
                          <a:pt x="220" y="663"/>
                        </a:cubicBezTo>
                        <a:cubicBezTo>
                          <a:pt x="223" y="642"/>
                          <a:pt x="223" y="642"/>
                          <a:pt x="223" y="642"/>
                        </a:cubicBezTo>
                        <a:cubicBezTo>
                          <a:pt x="274" y="646"/>
                          <a:pt x="274" y="646"/>
                          <a:pt x="274" y="646"/>
                        </a:cubicBezTo>
                        <a:cubicBezTo>
                          <a:pt x="292" y="673"/>
                          <a:pt x="292" y="673"/>
                          <a:pt x="292" y="673"/>
                        </a:cubicBezTo>
                        <a:cubicBezTo>
                          <a:pt x="292" y="673"/>
                          <a:pt x="349" y="673"/>
                          <a:pt x="354" y="673"/>
                        </a:cubicBezTo>
                        <a:cubicBezTo>
                          <a:pt x="359" y="673"/>
                          <a:pt x="385" y="685"/>
                          <a:pt x="392" y="689"/>
                        </a:cubicBezTo>
                        <a:cubicBezTo>
                          <a:pt x="399" y="693"/>
                          <a:pt x="398" y="707"/>
                          <a:pt x="398" y="707"/>
                        </a:cubicBezTo>
                        <a:cubicBezTo>
                          <a:pt x="398" y="707"/>
                          <a:pt x="402" y="708"/>
                          <a:pt x="416" y="706"/>
                        </a:cubicBezTo>
                        <a:cubicBezTo>
                          <a:pt x="419" y="697"/>
                          <a:pt x="431" y="653"/>
                          <a:pt x="440" y="620"/>
                        </a:cubicBezTo>
                        <a:cubicBezTo>
                          <a:pt x="449" y="587"/>
                          <a:pt x="471" y="530"/>
                          <a:pt x="471" y="530"/>
                        </a:cubicBezTo>
                        <a:cubicBezTo>
                          <a:pt x="501" y="482"/>
                          <a:pt x="501" y="482"/>
                          <a:pt x="501" y="482"/>
                        </a:cubicBezTo>
                        <a:cubicBezTo>
                          <a:pt x="497" y="465"/>
                          <a:pt x="497" y="465"/>
                          <a:pt x="497" y="465"/>
                        </a:cubicBezTo>
                        <a:cubicBezTo>
                          <a:pt x="523" y="425"/>
                          <a:pt x="523" y="425"/>
                          <a:pt x="523" y="425"/>
                        </a:cubicBezTo>
                        <a:cubicBezTo>
                          <a:pt x="538" y="426"/>
                          <a:pt x="538" y="426"/>
                          <a:pt x="538" y="426"/>
                        </a:cubicBezTo>
                        <a:cubicBezTo>
                          <a:pt x="548" y="384"/>
                          <a:pt x="548" y="384"/>
                          <a:pt x="548" y="384"/>
                        </a:cubicBezTo>
                        <a:cubicBezTo>
                          <a:pt x="568" y="384"/>
                          <a:pt x="568" y="384"/>
                          <a:pt x="568" y="384"/>
                        </a:cubicBezTo>
                        <a:cubicBezTo>
                          <a:pt x="579" y="365"/>
                          <a:pt x="579" y="365"/>
                          <a:pt x="579" y="365"/>
                        </a:cubicBezTo>
                        <a:cubicBezTo>
                          <a:pt x="579" y="331"/>
                          <a:pt x="579" y="331"/>
                          <a:pt x="579" y="331"/>
                        </a:cubicBezTo>
                        <a:cubicBezTo>
                          <a:pt x="617" y="267"/>
                          <a:pt x="617" y="267"/>
                          <a:pt x="617" y="267"/>
                        </a:cubicBezTo>
                        <a:cubicBezTo>
                          <a:pt x="616" y="217"/>
                          <a:pt x="616" y="217"/>
                          <a:pt x="616" y="217"/>
                        </a:cubicBezTo>
                        <a:lnTo>
                          <a:pt x="562" y="185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50" name="Freeform 212">
                    <a:extLst>
                      <a:ext uri="{FF2B5EF4-FFF2-40B4-BE49-F238E27FC236}">
                        <a16:creationId xmlns:a16="http://schemas.microsoft.com/office/drawing/2014/main" id="{B1F05223-9C90-AA64-639F-EEFC19D874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7262477" y="3004167"/>
                    <a:ext cx="249940" cy="259517"/>
                  </a:xfrm>
                  <a:custGeom>
                    <a:avLst/>
                    <a:gdLst>
                      <a:gd name="T0" fmla="*/ 1317 w 1331"/>
                      <a:gd name="T1" fmla="*/ 212 h 1382"/>
                      <a:gd name="T2" fmla="*/ 1305 w 1331"/>
                      <a:gd name="T3" fmla="*/ 154 h 1382"/>
                      <a:gd name="T4" fmla="*/ 1305 w 1331"/>
                      <a:gd name="T5" fmla="*/ 116 h 1382"/>
                      <a:gd name="T6" fmla="*/ 1321 w 1331"/>
                      <a:gd name="T7" fmla="*/ 88 h 1382"/>
                      <a:gd name="T8" fmla="*/ 1297 w 1331"/>
                      <a:gd name="T9" fmla="*/ 22 h 1382"/>
                      <a:gd name="T10" fmla="*/ 1271 w 1331"/>
                      <a:gd name="T11" fmla="*/ 14 h 1382"/>
                      <a:gd name="T12" fmla="*/ 1161 w 1331"/>
                      <a:gd name="T13" fmla="*/ 80 h 1382"/>
                      <a:gd name="T14" fmla="*/ 1109 w 1331"/>
                      <a:gd name="T15" fmla="*/ 60 h 1382"/>
                      <a:gd name="T16" fmla="*/ 1065 w 1331"/>
                      <a:gd name="T17" fmla="*/ 96 h 1382"/>
                      <a:gd name="T18" fmla="*/ 931 w 1331"/>
                      <a:gd name="T19" fmla="*/ 224 h 1382"/>
                      <a:gd name="T20" fmla="*/ 835 w 1331"/>
                      <a:gd name="T21" fmla="*/ 258 h 1382"/>
                      <a:gd name="T22" fmla="*/ 799 w 1331"/>
                      <a:gd name="T23" fmla="*/ 270 h 1382"/>
                      <a:gd name="T24" fmla="*/ 759 w 1331"/>
                      <a:gd name="T25" fmla="*/ 330 h 1382"/>
                      <a:gd name="T26" fmla="*/ 723 w 1331"/>
                      <a:gd name="T27" fmla="*/ 392 h 1382"/>
                      <a:gd name="T28" fmla="*/ 679 w 1331"/>
                      <a:gd name="T29" fmla="*/ 412 h 1382"/>
                      <a:gd name="T30" fmla="*/ 667 w 1331"/>
                      <a:gd name="T31" fmla="*/ 368 h 1382"/>
                      <a:gd name="T32" fmla="*/ 596 w 1331"/>
                      <a:gd name="T33" fmla="*/ 442 h 1382"/>
                      <a:gd name="T34" fmla="*/ 556 w 1331"/>
                      <a:gd name="T35" fmla="*/ 526 h 1382"/>
                      <a:gd name="T36" fmla="*/ 468 w 1331"/>
                      <a:gd name="T37" fmla="*/ 672 h 1382"/>
                      <a:gd name="T38" fmla="*/ 450 w 1331"/>
                      <a:gd name="T39" fmla="*/ 740 h 1382"/>
                      <a:gd name="T40" fmla="*/ 444 w 1331"/>
                      <a:gd name="T41" fmla="*/ 792 h 1382"/>
                      <a:gd name="T42" fmla="*/ 450 w 1331"/>
                      <a:gd name="T43" fmla="*/ 832 h 1382"/>
                      <a:gd name="T44" fmla="*/ 382 w 1331"/>
                      <a:gd name="T45" fmla="*/ 892 h 1382"/>
                      <a:gd name="T46" fmla="*/ 306 w 1331"/>
                      <a:gd name="T47" fmla="*/ 904 h 1382"/>
                      <a:gd name="T48" fmla="*/ 326 w 1331"/>
                      <a:gd name="T49" fmla="*/ 870 h 1382"/>
                      <a:gd name="T50" fmla="*/ 326 w 1331"/>
                      <a:gd name="T51" fmla="*/ 824 h 1382"/>
                      <a:gd name="T52" fmla="*/ 290 w 1331"/>
                      <a:gd name="T53" fmla="*/ 810 h 1382"/>
                      <a:gd name="T54" fmla="*/ 238 w 1331"/>
                      <a:gd name="T55" fmla="*/ 840 h 1382"/>
                      <a:gd name="T56" fmla="*/ 258 w 1331"/>
                      <a:gd name="T57" fmla="*/ 874 h 1382"/>
                      <a:gd name="T58" fmla="*/ 170 w 1331"/>
                      <a:gd name="T59" fmla="*/ 960 h 1382"/>
                      <a:gd name="T60" fmla="*/ 8 w 1331"/>
                      <a:gd name="T61" fmla="*/ 1114 h 1382"/>
                      <a:gd name="T62" fmla="*/ 18 w 1331"/>
                      <a:gd name="T63" fmla="*/ 1154 h 1382"/>
                      <a:gd name="T64" fmla="*/ 30 w 1331"/>
                      <a:gd name="T65" fmla="*/ 1166 h 1382"/>
                      <a:gd name="T66" fmla="*/ 56 w 1331"/>
                      <a:gd name="T67" fmla="*/ 1198 h 1382"/>
                      <a:gd name="T68" fmla="*/ 84 w 1331"/>
                      <a:gd name="T69" fmla="*/ 1238 h 1382"/>
                      <a:gd name="T70" fmla="*/ 78 w 1331"/>
                      <a:gd name="T71" fmla="*/ 1308 h 1382"/>
                      <a:gd name="T72" fmla="*/ 100 w 1331"/>
                      <a:gd name="T73" fmla="*/ 1326 h 1382"/>
                      <a:gd name="T74" fmla="*/ 120 w 1331"/>
                      <a:gd name="T75" fmla="*/ 1336 h 1382"/>
                      <a:gd name="T76" fmla="*/ 160 w 1331"/>
                      <a:gd name="T77" fmla="*/ 1354 h 1382"/>
                      <a:gd name="T78" fmla="*/ 192 w 1331"/>
                      <a:gd name="T79" fmla="*/ 1378 h 1382"/>
                      <a:gd name="T80" fmla="*/ 240 w 1331"/>
                      <a:gd name="T81" fmla="*/ 1288 h 1382"/>
                      <a:gd name="T82" fmla="*/ 334 w 1331"/>
                      <a:gd name="T83" fmla="*/ 1186 h 1382"/>
                      <a:gd name="T84" fmla="*/ 296 w 1331"/>
                      <a:gd name="T85" fmla="*/ 1160 h 1382"/>
                      <a:gd name="T86" fmla="*/ 302 w 1331"/>
                      <a:gd name="T87" fmla="*/ 1140 h 1382"/>
                      <a:gd name="T88" fmla="*/ 446 w 1331"/>
                      <a:gd name="T89" fmla="*/ 1122 h 1382"/>
                      <a:gd name="T90" fmla="*/ 514 w 1331"/>
                      <a:gd name="T91" fmla="*/ 1140 h 1382"/>
                      <a:gd name="T92" fmla="*/ 568 w 1331"/>
                      <a:gd name="T93" fmla="*/ 1142 h 1382"/>
                      <a:gd name="T94" fmla="*/ 592 w 1331"/>
                      <a:gd name="T95" fmla="*/ 1160 h 1382"/>
                      <a:gd name="T96" fmla="*/ 691 w 1331"/>
                      <a:gd name="T97" fmla="*/ 1150 h 1382"/>
                      <a:gd name="T98" fmla="*/ 767 w 1331"/>
                      <a:gd name="T99" fmla="*/ 1088 h 1382"/>
                      <a:gd name="T100" fmla="*/ 865 w 1331"/>
                      <a:gd name="T101" fmla="*/ 1018 h 1382"/>
                      <a:gd name="T102" fmla="*/ 857 w 1331"/>
                      <a:gd name="T103" fmla="*/ 1086 h 1382"/>
                      <a:gd name="T104" fmla="*/ 849 w 1331"/>
                      <a:gd name="T105" fmla="*/ 1166 h 1382"/>
                      <a:gd name="T106" fmla="*/ 1019 w 1331"/>
                      <a:gd name="T107" fmla="*/ 1178 h 1382"/>
                      <a:gd name="T108" fmla="*/ 1189 w 1331"/>
                      <a:gd name="T109" fmla="*/ 828 h 1382"/>
                      <a:gd name="T110" fmla="*/ 1211 w 1331"/>
                      <a:gd name="T111" fmla="*/ 436 h 13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1331" h="1382">
                        <a:moveTo>
                          <a:pt x="1331" y="260"/>
                        </a:moveTo>
                        <a:lnTo>
                          <a:pt x="1331" y="260"/>
                        </a:lnTo>
                        <a:lnTo>
                          <a:pt x="1319" y="226"/>
                        </a:lnTo>
                        <a:lnTo>
                          <a:pt x="1319" y="222"/>
                        </a:lnTo>
                        <a:lnTo>
                          <a:pt x="1317" y="212"/>
                        </a:lnTo>
                        <a:lnTo>
                          <a:pt x="1317" y="198"/>
                        </a:lnTo>
                        <a:lnTo>
                          <a:pt x="1323" y="176"/>
                        </a:lnTo>
                        <a:lnTo>
                          <a:pt x="1321" y="172"/>
                        </a:lnTo>
                        <a:lnTo>
                          <a:pt x="1317" y="164"/>
                        </a:lnTo>
                        <a:lnTo>
                          <a:pt x="1305" y="154"/>
                        </a:lnTo>
                        <a:lnTo>
                          <a:pt x="1299" y="148"/>
                        </a:lnTo>
                        <a:lnTo>
                          <a:pt x="1299" y="138"/>
                        </a:lnTo>
                        <a:lnTo>
                          <a:pt x="1299" y="124"/>
                        </a:lnTo>
                        <a:lnTo>
                          <a:pt x="1301" y="118"/>
                        </a:lnTo>
                        <a:lnTo>
                          <a:pt x="1305" y="116"/>
                        </a:lnTo>
                        <a:lnTo>
                          <a:pt x="1309" y="112"/>
                        </a:lnTo>
                        <a:lnTo>
                          <a:pt x="1313" y="108"/>
                        </a:lnTo>
                        <a:lnTo>
                          <a:pt x="1317" y="102"/>
                        </a:lnTo>
                        <a:lnTo>
                          <a:pt x="1319" y="96"/>
                        </a:lnTo>
                        <a:lnTo>
                          <a:pt x="1321" y="88"/>
                        </a:lnTo>
                        <a:lnTo>
                          <a:pt x="1323" y="58"/>
                        </a:lnTo>
                        <a:lnTo>
                          <a:pt x="1321" y="48"/>
                        </a:lnTo>
                        <a:lnTo>
                          <a:pt x="1317" y="38"/>
                        </a:lnTo>
                        <a:lnTo>
                          <a:pt x="1305" y="26"/>
                        </a:lnTo>
                        <a:lnTo>
                          <a:pt x="1297" y="22"/>
                        </a:lnTo>
                        <a:lnTo>
                          <a:pt x="1291" y="20"/>
                        </a:lnTo>
                        <a:lnTo>
                          <a:pt x="1285" y="14"/>
                        </a:lnTo>
                        <a:lnTo>
                          <a:pt x="1283" y="0"/>
                        </a:lnTo>
                        <a:lnTo>
                          <a:pt x="1277" y="4"/>
                        </a:lnTo>
                        <a:lnTo>
                          <a:pt x="1271" y="14"/>
                        </a:lnTo>
                        <a:lnTo>
                          <a:pt x="1267" y="18"/>
                        </a:lnTo>
                        <a:lnTo>
                          <a:pt x="1265" y="22"/>
                        </a:lnTo>
                        <a:lnTo>
                          <a:pt x="1185" y="72"/>
                        </a:lnTo>
                        <a:lnTo>
                          <a:pt x="1173" y="76"/>
                        </a:lnTo>
                        <a:lnTo>
                          <a:pt x="1161" y="80"/>
                        </a:lnTo>
                        <a:lnTo>
                          <a:pt x="1149" y="80"/>
                        </a:lnTo>
                        <a:lnTo>
                          <a:pt x="1137" y="76"/>
                        </a:lnTo>
                        <a:lnTo>
                          <a:pt x="1131" y="74"/>
                        </a:lnTo>
                        <a:lnTo>
                          <a:pt x="1115" y="62"/>
                        </a:lnTo>
                        <a:lnTo>
                          <a:pt x="1109" y="60"/>
                        </a:lnTo>
                        <a:lnTo>
                          <a:pt x="1103" y="58"/>
                        </a:lnTo>
                        <a:lnTo>
                          <a:pt x="1099" y="62"/>
                        </a:lnTo>
                        <a:lnTo>
                          <a:pt x="1093" y="68"/>
                        </a:lnTo>
                        <a:lnTo>
                          <a:pt x="1073" y="86"/>
                        </a:lnTo>
                        <a:lnTo>
                          <a:pt x="1065" y="96"/>
                        </a:lnTo>
                        <a:lnTo>
                          <a:pt x="1045" y="130"/>
                        </a:lnTo>
                        <a:lnTo>
                          <a:pt x="1021" y="162"/>
                        </a:lnTo>
                        <a:lnTo>
                          <a:pt x="997" y="184"/>
                        </a:lnTo>
                        <a:lnTo>
                          <a:pt x="945" y="218"/>
                        </a:lnTo>
                        <a:lnTo>
                          <a:pt x="931" y="224"/>
                        </a:lnTo>
                        <a:lnTo>
                          <a:pt x="875" y="248"/>
                        </a:lnTo>
                        <a:lnTo>
                          <a:pt x="853" y="248"/>
                        </a:lnTo>
                        <a:lnTo>
                          <a:pt x="847" y="248"/>
                        </a:lnTo>
                        <a:lnTo>
                          <a:pt x="841" y="252"/>
                        </a:lnTo>
                        <a:lnTo>
                          <a:pt x="835" y="258"/>
                        </a:lnTo>
                        <a:lnTo>
                          <a:pt x="827" y="264"/>
                        </a:lnTo>
                        <a:lnTo>
                          <a:pt x="821" y="268"/>
                        </a:lnTo>
                        <a:lnTo>
                          <a:pt x="811" y="266"/>
                        </a:lnTo>
                        <a:lnTo>
                          <a:pt x="803" y="268"/>
                        </a:lnTo>
                        <a:lnTo>
                          <a:pt x="799" y="270"/>
                        </a:lnTo>
                        <a:lnTo>
                          <a:pt x="791" y="278"/>
                        </a:lnTo>
                        <a:lnTo>
                          <a:pt x="785" y="288"/>
                        </a:lnTo>
                        <a:lnTo>
                          <a:pt x="763" y="312"/>
                        </a:lnTo>
                        <a:lnTo>
                          <a:pt x="759" y="322"/>
                        </a:lnTo>
                        <a:lnTo>
                          <a:pt x="759" y="330"/>
                        </a:lnTo>
                        <a:lnTo>
                          <a:pt x="759" y="336"/>
                        </a:lnTo>
                        <a:lnTo>
                          <a:pt x="757" y="350"/>
                        </a:lnTo>
                        <a:lnTo>
                          <a:pt x="741" y="376"/>
                        </a:lnTo>
                        <a:lnTo>
                          <a:pt x="735" y="382"/>
                        </a:lnTo>
                        <a:lnTo>
                          <a:pt x="723" y="392"/>
                        </a:lnTo>
                        <a:lnTo>
                          <a:pt x="713" y="402"/>
                        </a:lnTo>
                        <a:lnTo>
                          <a:pt x="705" y="410"/>
                        </a:lnTo>
                        <a:lnTo>
                          <a:pt x="693" y="416"/>
                        </a:lnTo>
                        <a:lnTo>
                          <a:pt x="685" y="416"/>
                        </a:lnTo>
                        <a:lnTo>
                          <a:pt x="679" y="412"/>
                        </a:lnTo>
                        <a:lnTo>
                          <a:pt x="675" y="408"/>
                        </a:lnTo>
                        <a:lnTo>
                          <a:pt x="673" y="402"/>
                        </a:lnTo>
                        <a:lnTo>
                          <a:pt x="673" y="400"/>
                        </a:lnTo>
                        <a:lnTo>
                          <a:pt x="667" y="378"/>
                        </a:lnTo>
                        <a:lnTo>
                          <a:pt x="667" y="368"/>
                        </a:lnTo>
                        <a:lnTo>
                          <a:pt x="653" y="358"/>
                        </a:lnTo>
                        <a:lnTo>
                          <a:pt x="637" y="384"/>
                        </a:lnTo>
                        <a:lnTo>
                          <a:pt x="608" y="414"/>
                        </a:lnTo>
                        <a:lnTo>
                          <a:pt x="600" y="428"/>
                        </a:lnTo>
                        <a:lnTo>
                          <a:pt x="596" y="442"/>
                        </a:lnTo>
                        <a:lnTo>
                          <a:pt x="590" y="480"/>
                        </a:lnTo>
                        <a:lnTo>
                          <a:pt x="586" y="498"/>
                        </a:lnTo>
                        <a:lnTo>
                          <a:pt x="582" y="506"/>
                        </a:lnTo>
                        <a:lnTo>
                          <a:pt x="574" y="514"/>
                        </a:lnTo>
                        <a:lnTo>
                          <a:pt x="556" y="526"/>
                        </a:lnTo>
                        <a:lnTo>
                          <a:pt x="534" y="550"/>
                        </a:lnTo>
                        <a:lnTo>
                          <a:pt x="468" y="640"/>
                        </a:lnTo>
                        <a:lnTo>
                          <a:pt x="464" y="648"/>
                        </a:lnTo>
                        <a:lnTo>
                          <a:pt x="464" y="654"/>
                        </a:lnTo>
                        <a:lnTo>
                          <a:pt x="468" y="672"/>
                        </a:lnTo>
                        <a:lnTo>
                          <a:pt x="470" y="680"/>
                        </a:lnTo>
                        <a:lnTo>
                          <a:pt x="464" y="722"/>
                        </a:lnTo>
                        <a:lnTo>
                          <a:pt x="462" y="728"/>
                        </a:lnTo>
                        <a:lnTo>
                          <a:pt x="458" y="734"/>
                        </a:lnTo>
                        <a:lnTo>
                          <a:pt x="450" y="740"/>
                        </a:lnTo>
                        <a:lnTo>
                          <a:pt x="444" y="750"/>
                        </a:lnTo>
                        <a:lnTo>
                          <a:pt x="442" y="760"/>
                        </a:lnTo>
                        <a:lnTo>
                          <a:pt x="442" y="780"/>
                        </a:lnTo>
                        <a:lnTo>
                          <a:pt x="442" y="784"/>
                        </a:lnTo>
                        <a:lnTo>
                          <a:pt x="444" y="792"/>
                        </a:lnTo>
                        <a:lnTo>
                          <a:pt x="444" y="796"/>
                        </a:lnTo>
                        <a:lnTo>
                          <a:pt x="450" y="804"/>
                        </a:lnTo>
                        <a:lnTo>
                          <a:pt x="456" y="820"/>
                        </a:lnTo>
                        <a:lnTo>
                          <a:pt x="454" y="826"/>
                        </a:lnTo>
                        <a:lnTo>
                          <a:pt x="450" y="832"/>
                        </a:lnTo>
                        <a:lnTo>
                          <a:pt x="444" y="838"/>
                        </a:lnTo>
                        <a:lnTo>
                          <a:pt x="426" y="866"/>
                        </a:lnTo>
                        <a:lnTo>
                          <a:pt x="418" y="876"/>
                        </a:lnTo>
                        <a:lnTo>
                          <a:pt x="396" y="888"/>
                        </a:lnTo>
                        <a:lnTo>
                          <a:pt x="382" y="892"/>
                        </a:lnTo>
                        <a:lnTo>
                          <a:pt x="348" y="896"/>
                        </a:lnTo>
                        <a:lnTo>
                          <a:pt x="328" y="906"/>
                        </a:lnTo>
                        <a:lnTo>
                          <a:pt x="316" y="908"/>
                        </a:lnTo>
                        <a:lnTo>
                          <a:pt x="310" y="908"/>
                        </a:lnTo>
                        <a:lnTo>
                          <a:pt x="306" y="904"/>
                        </a:lnTo>
                        <a:lnTo>
                          <a:pt x="304" y="900"/>
                        </a:lnTo>
                        <a:lnTo>
                          <a:pt x="306" y="896"/>
                        </a:lnTo>
                        <a:lnTo>
                          <a:pt x="310" y="890"/>
                        </a:lnTo>
                        <a:lnTo>
                          <a:pt x="320" y="878"/>
                        </a:lnTo>
                        <a:lnTo>
                          <a:pt x="326" y="870"/>
                        </a:lnTo>
                        <a:lnTo>
                          <a:pt x="328" y="862"/>
                        </a:lnTo>
                        <a:lnTo>
                          <a:pt x="330" y="852"/>
                        </a:lnTo>
                        <a:lnTo>
                          <a:pt x="330" y="842"/>
                        </a:lnTo>
                        <a:lnTo>
                          <a:pt x="328" y="832"/>
                        </a:lnTo>
                        <a:lnTo>
                          <a:pt x="326" y="824"/>
                        </a:lnTo>
                        <a:lnTo>
                          <a:pt x="322" y="816"/>
                        </a:lnTo>
                        <a:lnTo>
                          <a:pt x="314" y="814"/>
                        </a:lnTo>
                        <a:lnTo>
                          <a:pt x="302" y="810"/>
                        </a:lnTo>
                        <a:lnTo>
                          <a:pt x="294" y="810"/>
                        </a:lnTo>
                        <a:lnTo>
                          <a:pt x="290" y="810"/>
                        </a:lnTo>
                        <a:lnTo>
                          <a:pt x="288" y="814"/>
                        </a:lnTo>
                        <a:lnTo>
                          <a:pt x="270" y="822"/>
                        </a:lnTo>
                        <a:lnTo>
                          <a:pt x="252" y="830"/>
                        </a:lnTo>
                        <a:lnTo>
                          <a:pt x="244" y="834"/>
                        </a:lnTo>
                        <a:lnTo>
                          <a:pt x="238" y="840"/>
                        </a:lnTo>
                        <a:lnTo>
                          <a:pt x="238" y="846"/>
                        </a:lnTo>
                        <a:lnTo>
                          <a:pt x="240" y="852"/>
                        </a:lnTo>
                        <a:lnTo>
                          <a:pt x="244" y="858"/>
                        </a:lnTo>
                        <a:lnTo>
                          <a:pt x="256" y="870"/>
                        </a:lnTo>
                        <a:lnTo>
                          <a:pt x="258" y="874"/>
                        </a:lnTo>
                        <a:lnTo>
                          <a:pt x="260" y="878"/>
                        </a:lnTo>
                        <a:lnTo>
                          <a:pt x="258" y="882"/>
                        </a:lnTo>
                        <a:lnTo>
                          <a:pt x="252" y="890"/>
                        </a:lnTo>
                        <a:lnTo>
                          <a:pt x="184" y="946"/>
                        </a:lnTo>
                        <a:lnTo>
                          <a:pt x="170" y="960"/>
                        </a:lnTo>
                        <a:lnTo>
                          <a:pt x="130" y="1014"/>
                        </a:lnTo>
                        <a:lnTo>
                          <a:pt x="98" y="1042"/>
                        </a:lnTo>
                        <a:lnTo>
                          <a:pt x="58" y="1070"/>
                        </a:lnTo>
                        <a:lnTo>
                          <a:pt x="30" y="1096"/>
                        </a:lnTo>
                        <a:lnTo>
                          <a:pt x="8" y="1114"/>
                        </a:lnTo>
                        <a:lnTo>
                          <a:pt x="2" y="1122"/>
                        </a:lnTo>
                        <a:lnTo>
                          <a:pt x="0" y="1130"/>
                        </a:lnTo>
                        <a:lnTo>
                          <a:pt x="2" y="1136"/>
                        </a:lnTo>
                        <a:lnTo>
                          <a:pt x="14" y="1148"/>
                        </a:lnTo>
                        <a:lnTo>
                          <a:pt x="18" y="1154"/>
                        </a:lnTo>
                        <a:lnTo>
                          <a:pt x="20" y="1158"/>
                        </a:lnTo>
                        <a:lnTo>
                          <a:pt x="20" y="1160"/>
                        </a:lnTo>
                        <a:lnTo>
                          <a:pt x="22" y="1160"/>
                        </a:lnTo>
                        <a:lnTo>
                          <a:pt x="26" y="1164"/>
                        </a:lnTo>
                        <a:lnTo>
                          <a:pt x="30" y="1166"/>
                        </a:lnTo>
                        <a:lnTo>
                          <a:pt x="34" y="1172"/>
                        </a:lnTo>
                        <a:lnTo>
                          <a:pt x="38" y="1180"/>
                        </a:lnTo>
                        <a:lnTo>
                          <a:pt x="42" y="1188"/>
                        </a:lnTo>
                        <a:lnTo>
                          <a:pt x="48" y="1192"/>
                        </a:lnTo>
                        <a:lnTo>
                          <a:pt x="56" y="1198"/>
                        </a:lnTo>
                        <a:lnTo>
                          <a:pt x="64" y="1202"/>
                        </a:lnTo>
                        <a:lnTo>
                          <a:pt x="72" y="1210"/>
                        </a:lnTo>
                        <a:lnTo>
                          <a:pt x="76" y="1218"/>
                        </a:lnTo>
                        <a:lnTo>
                          <a:pt x="80" y="1230"/>
                        </a:lnTo>
                        <a:lnTo>
                          <a:pt x="84" y="1238"/>
                        </a:lnTo>
                        <a:lnTo>
                          <a:pt x="84" y="1250"/>
                        </a:lnTo>
                        <a:lnTo>
                          <a:pt x="86" y="1262"/>
                        </a:lnTo>
                        <a:lnTo>
                          <a:pt x="84" y="1282"/>
                        </a:lnTo>
                        <a:lnTo>
                          <a:pt x="84" y="1294"/>
                        </a:lnTo>
                        <a:lnTo>
                          <a:pt x="78" y="1308"/>
                        </a:lnTo>
                        <a:lnTo>
                          <a:pt x="78" y="1308"/>
                        </a:lnTo>
                        <a:lnTo>
                          <a:pt x="84" y="1314"/>
                        </a:lnTo>
                        <a:lnTo>
                          <a:pt x="90" y="1320"/>
                        </a:lnTo>
                        <a:lnTo>
                          <a:pt x="96" y="1324"/>
                        </a:lnTo>
                        <a:lnTo>
                          <a:pt x="100" y="1326"/>
                        </a:lnTo>
                        <a:lnTo>
                          <a:pt x="106" y="1326"/>
                        </a:lnTo>
                        <a:lnTo>
                          <a:pt x="110" y="1328"/>
                        </a:lnTo>
                        <a:lnTo>
                          <a:pt x="112" y="1328"/>
                        </a:lnTo>
                        <a:lnTo>
                          <a:pt x="114" y="1330"/>
                        </a:lnTo>
                        <a:lnTo>
                          <a:pt x="120" y="1336"/>
                        </a:lnTo>
                        <a:lnTo>
                          <a:pt x="124" y="1340"/>
                        </a:lnTo>
                        <a:lnTo>
                          <a:pt x="130" y="1344"/>
                        </a:lnTo>
                        <a:lnTo>
                          <a:pt x="148" y="1346"/>
                        </a:lnTo>
                        <a:lnTo>
                          <a:pt x="154" y="1350"/>
                        </a:lnTo>
                        <a:lnTo>
                          <a:pt x="160" y="1354"/>
                        </a:lnTo>
                        <a:lnTo>
                          <a:pt x="164" y="1360"/>
                        </a:lnTo>
                        <a:lnTo>
                          <a:pt x="174" y="1376"/>
                        </a:lnTo>
                        <a:lnTo>
                          <a:pt x="182" y="1380"/>
                        </a:lnTo>
                        <a:lnTo>
                          <a:pt x="188" y="1382"/>
                        </a:lnTo>
                        <a:lnTo>
                          <a:pt x="192" y="1378"/>
                        </a:lnTo>
                        <a:lnTo>
                          <a:pt x="194" y="1372"/>
                        </a:lnTo>
                        <a:lnTo>
                          <a:pt x="218" y="1340"/>
                        </a:lnTo>
                        <a:lnTo>
                          <a:pt x="240" y="1300"/>
                        </a:lnTo>
                        <a:lnTo>
                          <a:pt x="240" y="1292"/>
                        </a:lnTo>
                        <a:lnTo>
                          <a:pt x="240" y="1288"/>
                        </a:lnTo>
                        <a:lnTo>
                          <a:pt x="252" y="1274"/>
                        </a:lnTo>
                        <a:lnTo>
                          <a:pt x="270" y="1262"/>
                        </a:lnTo>
                        <a:lnTo>
                          <a:pt x="330" y="1198"/>
                        </a:lnTo>
                        <a:lnTo>
                          <a:pt x="334" y="1192"/>
                        </a:lnTo>
                        <a:lnTo>
                          <a:pt x="334" y="1186"/>
                        </a:lnTo>
                        <a:lnTo>
                          <a:pt x="332" y="1180"/>
                        </a:lnTo>
                        <a:lnTo>
                          <a:pt x="328" y="1174"/>
                        </a:lnTo>
                        <a:lnTo>
                          <a:pt x="324" y="1168"/>
                        </a:lnTo>
                        <a:lnTo>
                          <a:pt x="318" y="1166"/>
                        </a:lnTo>
                        <a:lnTo>
                          <a:pt x="296" y="1160"/>
                        </a:lnTo>
                        <a:lnTo>
                          <a:pt x="294" y="1160"/>
                        </a:lnTo>
                        <a:lnTo>
                          <a:pt x="294" y="1158"/>
                        </a:lnTo>
                        <a:lnTo>
                          <a:pt x="296" y="1156"/>
                        </a:lnTo>
                        <a:lnTo>
                          <a:pt x="300" y="1146"/>
                        </a:lnTo>
                        <a:lnTo>
                          <a:pt x="302" y="1140"/>
                        </a:lnTo>
                        <a:lnTo>
                          <a:pt x="302" y="1134"/>
                        </a:lnTo>
                        <a:lnTo>
                          <a:pt x="310" y="1130"/>
                        </a:lnTo>
                        <a:lnTo>
                          <a:pt x="326" y="1126"/>
                        </a:lnTo>
                        <a:lnTo>
                          <a:pt x="414" y="1116"/>
                        </a:lnTo>
                        <a:lnTo>
                          <a:pt x="446" y="1122"/>
                        </a:lnTo>
                        <a:lnTo>
                          <a:pt x="460" y="1120"/>
                        </a:lnTo>
                        <a:lnTo>
                          <a:pt x="482" y="1118"/>
                        </a:lnTo>
                        <a:lnTo>
                          <a:pt x="490" y="1122"/>
                        </a:lnTo>
                        <a:lnTo>
                          <a:pt x="498" y="1128"/>
                        </a:lnTo>
                        <a:lnTo>
                          <a:pt x="514" y="1140"/>
                        </a:lnTo>
                        <a:lnTo>
                          <a:pt x="522" y="1144"/>
                        </a:lnTo>
                        <a:lnTo>
                          <a:pt x="530" y="1148"/>
                        </a:lnTo>
                        <a:lnTo>
                          <a:pt x="540" y="1148"/>
                        </a:lnTo>
                        <a:lnTo>
                          <a:pt x="550" y="1146"/>
                        </a:lnTo>
                        <a:lnTo>
                          <a:pt x="568" y="1142"/>
                        </a:lnTo>
                        <a:lnTo>
                          <a:pt x="578" y="1144"/>
                        </a:lnTo>
                        <a:lnTo>
                          <a:pt x="584" y="1148"/>
                        </a:lnTo>
                        <a:lnTo>
                          <a:pt x="586" y="1154"/>
                        </a:lnTo>
                        <a:lnTo>
                          <a:pt x="590" y="1158"/>
                        </a:lnTo>
                        <a:lnTo>
                          <a:pt x="592" y="1160"/>
                        </a:lnTo>
                        <a:lnTo>
                          <a:pt x="594" y="1160"/>
                        </a:lnTo>
                        <a:lnTo>
                          <a:pt x="600" y="1160"/>
                        </a:lnTo>
                        <a:lnTo>
                          <a:pt x="608" y="1162"/>
                        </a:lnTo>
                        <a:lnTo>
                          <a:pt x="639" y="1158"/>
                        </a:lnTo>
                        <a:lnTo>
                          <a:pt x="691" y="1150"/>
                        </a:lnTo>
                        <a:lnTo>
                          <a:pt x="719" y="1138"/>
                        </a:lnTo>
                        <a:lnTo>
                          <a:pt x="735" y="1128"/>
                        </a:lnTo>
                        <a:lnTo>
                          <a:pt x="743" y="1118"/>
                        </a:lnTo>
                        <a:lnTo>
                          <a:pt x="759" y="1096"/>
                        </a:lnTo>
                        <a:lnTo>
                          <a:pt x="767" y="1088"/>
                        </a:lnTo>
                        <a:lnTo>
                          <a:pt x="797" y="1070"/>
                        </a:lnTo>
                        <a:lnTo>
                          <a:pt x="805" y="1064"/>
                        </a:lnTo>
                        <a:lnTo>
                          <a:pt x="859" y="1018"/>
                        </a:lnTo>
                        <a:lnTo>
                          <a:pt x="863" y="1016"/>
                        </a:lnTo>
                        <a:lnTo>
                          <a:pt x="865" y="1018"/>
                        </a:lnTo>
                        <a:lnTo>
                          <a:pt x="865" y="1026"/>
                        </a:lnTo>
                        <a:lnTo>
                          <a:pt x="865" y="1032"/>
                        </a:lnTo>
                        <a:lnTo>
                          <a:pt x="863" y="1042"/>
                        </a:lnTo>
                        <a:lnTo>
                          <a:pt x="863" y="1066"/>
                        </a:lnTo>
                        <a:lnTo>
                          <a:pt x="857" y="1086"/>
                        </a:lnTo>
                        <a:lnTo>
                          <a:pt x="851" y="1100"/>
                        </a:lnTo>
                        <a:lnTo>
                          <a:pt x="839" y="1140"/>
                        </a:lnTo>
                        <a:lnTo>
                          <a:pt x="837" y="1148"/>
                        </a:lnTo>
                        <a:lnTo>
                          <a:pt x="841" y="1156"/>
                        </a:lnTo>
                        <a:lnTo>
                          <a:pt x="849" y="1166"/>
                        </a:lnTo>
                        <a:lnTo>
                          <a:pt x="881" y="1188"/>
                        </a:lnTo>
                        <a:lnTo>
                          <a:pt x="881" y="1188"/>
                        </a:lnTo>
                        <a:lnTo>
                          <a:pt x="893" y="1194"/>
                        </a:lnTo>
                        <a:lnTo>
                          <a:pt x="941" y="1206"/>
                        </a:lnTo>
                        <a:lnTo>
                          <a:pt x="1019" y="1178"/>
                        </a:lnTo>
                        <a:lnTo>
                          <a:pt x="1053" y="1114"/>
                        </a:lnTo>
                        <a:lnTo>
                          <a:pt x="1101" y="1118"/>
                        </a:lnTo>
                        <a:lnTo>
                          <a:pt x="1113" y="1056"/>
                        </a:lnTo>
                        <a:lnTo>
                          <a:pt x="1191" y="996"/>
                        </a:lnTo>
                        <a:lnTo>
                          <a:pt x="1189" y="828"/>
                        </a:lnTo>
                        <a:lnTo>
                          <a:pt x="1243" y="806"/>
                        </a:lnTo>
                        <a:lnTo>
                          <a:pt x="1293" y="726"/>
                        </a:lnTo>
                        <a:lnTo>
                          <a:pt x="1249" y="702"/>
                        </a:lnTo>
                        <a:lnTo>
                          <a:pt x="1255" y="482"/>
                        </a:lnTo>
                        <a:lnTo>
                          <a:pt x="1211" y="436"/>
                        </a:lnTo>
                        <a:lnTo>
                          <a:pt x="1263" y="328"/>
                        </a:lnTo>
                        <a:lnTo>
                          <a:pt x="1331" y="260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51" name="Freeform 213">
                    <a:extLst>
                      <a:ext uri="{FF2B5EF4-FFF2-40B4-BE49-F238E27FC236}">
                        <a16:creationId xmlns:a16="http://schemas.microsoft.com/office/drawing/2014/main" id="{E57567DD-6273-E543-3817-FE11DD7C2E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6784755" y="2865583"/>
                    <a:ext cx="825309" cy="551333"/>
                  </a:xfrm>
                  <a:custGeom>
                    <a:avLst/>
                    <a:gdLst>
                      <a:gd name="T0" fmla="*/ 4315 w 4395"/>
                      <a:gd name="T1" fmla="*/ 450 h 2936"/>
                      <a:gd name="T2" fmla="*/ 4281 w 4395"/>
                      <a:gd name="T3" fmla="*/ 306 h 2936"/>
                      <a:gd name="T4" fmla="*/ 4343 w 4395"/>
                      <a:gd name="T5" fmla="*/ 54 h 2936"/>
                      <a:gd name="T6" fmla="*/ 3951 w 4395"/>
                      <a:gd name="T7" fmla="*/ 92 h 2936"/>
                      <a:gd name="T8" fmla="*/ 3361 w 4395"/>
                      <a:gd name="T9" fmla="*/ 300 h 2936"/>
                      <a:gd name="T10" fmla="*/ 3162 w 4395"/>
                      <a:gd name="T11" fmla="*/ 298 h 2936"/>
                      <a:gd name="T12" fmla="*/ 2902 w 4395"/>
                      <a:gd name="T13" fmla="*/ 656 h 2936"/>
                      <a:gd name="T14" fmla="*/ 2652 w 4395"/>
                      <a:gd name="T15" fmla="*/ 804 h 2936"/>
                      <a:gd name="T16" fmla="*/ 2210 w 4395"/>
                      <a:gd name="T17" fmla="*/ 730 h 2936"/>
                      <a:gd name="T18" fmla="*/ 1830 w 4395"/>
                      <a:gd name="T19" fmla="*/ 830 h 2936"/>
                      <a:gd name="T20" fmla="*/ 710 w 4395"/>
                      <a:gd name="T21" fmla="*/ 926 h 2936"/>
                      <a:gd name="T22" fmla="*/ 168 w 4395"/>
                      <a:gd name="T23" fmla="*/ 1138 h 2936"/>
                      <a:gd name="T24" fmla="*/ 138 w 4395"/>
                      <a:gd name="T25" fmla="*/ 1266 h 2936"/>
                      <a:gd name="T26" fmla="*/ 68 w 4395"/>
                      <a:gd name="T27" fmla="*/ 1354 h 2936"/>
                      <a:gd name="T28" fmla="*/ 62 w 4395"/>
                      <a:gd name="T29" fmla="*/ 1416 h 2936"/>
                      <a:gd name="T30" fmla="*/ 160 w 4395"/>
                      <a:gd name="T31" fmla="*/ 1880 h 2936"/>
                      <a:gd name="T32" fmla="*/ 194 w 4395"/>
                      <a:gd name="T33" fmla="*/ 1804 h 2936"/>
                      <a:gd name="T34" fmla="*/ 240 w 4395"/>
                      <a:gd name="T35" fmla="*/ 1654 h 2936"/>
                      <a:gd name="T36" fmla="*/ 460 w 4395"/>
                      <a:gd name="T37" fmla="*/ 1550 h 2936"/>
                      <a:gd name="T38" fmla="*/ 608 w 4395"/>
                      <a:gd name="T39" fmla="*/ 1578 h 2936"/>
                      <a:gd name="T40" fmla="*/ 664 w 4395"/>
                      <a:gd name="T41" fmla="*/ 1576 h 2936"/>
                      <a:gd name="T42" fmla="*/ 774 w 4395"/>
                      <a:gd name="T43" fmla="*/ 1598 h 2936"/>
                      <a:gd name="T44" fmla="*/ 940 w 4395"/>
                      <a:gd name="T45" fmla="*/ 1618 h 2936"/>
                      <a:gd name="T46" fmla="*/ 1056 w 4395"/>
                      <a:gd name="T47" fmla="*/ 1642 h 2936"/>
                      <a:gd name="T48" fmla="*/ 1170 w 4395"/>
                      <a:gd name="T49" fmla="*/ 1662 h 2936"/>
                      <a:gd name="T50" fmla="*/ 1270 w 4395"/>
                      <a:gd name="T51" fmla="*/ 1604 h 2936"/>
                      <a:gd name="T52" fmla="*/ 1362 w 4395"/>
                      <a:gd name="T53" fmla="*/ 1564 h 2936"/>
                      <a:gd name="T54" fmla="*/ 1442 w 4395"/>
                      <a:gd name="T55" fmla="*/ 1506 h 2936"/>
                      <a:gd name="T56" fmla="*/ 1696 w 4395"/>
                      <a:gd name="T57" fmla="*/ 1488 h 2936"/>
                      <a:gd name="T58" fmla="*/ 1744 w 4395"/>
                      <a:gd name="T59" fmla="*/ 1584 h 2936"/>
                      <a:gd name="T60" fmla="*/ 1732 w 4395"/>
                      <a:gd name="T61" fmla="*/ 1782 h 2936"/>
                      <a:gd name="T62" fmla="*/ 1914 w 4395"/>
                      <a:gd name="T63" fmla="*/ 1748 h 2936"/>
                      <a:gd name="T64" fmla="*/ 2084 w 4395"/>
                      <a:gd name="T65" fmla="*/ 1838 h 2936"/>
                      <a:gd name="T66" fmla="*/ 2020 w 4395"/>
                      <a:gd name="T67" fmla="*/ 1928 h 2936"/>
                      <a:gd name="T68" fmla="*/ 2156 w 4395"/>
                      <a:gd name="T69" fmla="*/ 2030 h 2936"/>
                      <a:gd name="T70" fmla="*/ 2176 w 4395"/>
                      <a:gd name="T71" fmla="*/ 2124 h 2936"/>
                      <a:gd name="T72" fmla="*/ 1976 w 4395"/>
                      <a:gd name="T73" fmla="*/ 2208 h 2936"/>
                      <a:gd name="T74" fmla="*/ 1774 w 4395"/>
                      <a:gd name="T75" fmla="*/ 2388 h 2936"/>
                      <a:gd name="T76" fmla="*/ 1800 w 4395"/>
                      <a:gd name="T77" fmla="*/ 2780 h 2936"/>
                      <a:gd name="T78" fmla="*/ 1908 w 4395"/>
                      <a:gd name="T79" fmla="*/ 2866 h 2936"/>
                      <a:gd name="T80" fmla="*/ 1968 w 4395"/>
                      <a:gd name="T81" fmla="*/ 2920 h 2936"/>
                      <a:gd name="T82" fmla="*/ 2100 w 4395"/>
                      <a:gd name="T83" fmla="*/ 2758 h 2936"/>
                      <a:gd name="T84" fmla="*/ 2262 w 4395"/>
                      <a:gd name="T85" fmla="*/ 2736 h 2936"/>
                      <a:gd name="T86" fmla="*/ 2366 w 4395"/>
                      <a:gd name="T87" fmla="*/ 2560 h 2936"/>
                      <a:gd name="T88" fmla="*/ 2400 w 4395"/>
                      <a:gd name="T89" fmla="*/ 2416 h 2936"/>
                      <a:gd name="T90" fmla="*/ 2454 w 4395"/>
                      <a:gd name="T91" fmla="*/ 2392 h 2936"/>
                      <a:gd name="T92" fmla="*/ 2502 w 4395"/>
                      <a:gd name="T93" fmla="*/ 2290 h 2936"/>
                      <a:gd name="T94" fmla="*/ 2552 w 4395"/>
                      <a:gd name="T95" fmla="*/ 2180 h 2936"/>
                      <a:gd name="T96" fmla="*/ 2620 w 4395"/>
                      <a:gd name="T97" fmla="*/ 1956 h 2936"/>
                      <a:gd name="T98" fmla="*/ 2558 w 4395"/>
                      <a:gd name="T99" fmla="*/ 1886 h 2936"/>
                      <a:gd name="T100" fmla="*/ 2802 w 4395"/>
                      <a:gd name="T101" fmla="*/ 1612 h 2936"/>
                      <a:gd name="T102" fmla="*/ 2866 w 4395"/>
                      <a:gd name="T103" fmla="*/ 1554 h 2936"/>
                      <a:gd name="T104" fmla="*/ 2872 w 4395"/>
                      <a:gd name="T105" fmla="*/ 1644 h 2936"/>
                      <a:gd name="T106" fmla="*/ 2986 w 4395"/>
                      <a:gd name="T107" fmla="*/ 1518 h 2936"/>
                      <a:gd name="T108" fmla="*/ 3118 w 4395"/>
                      <a:gd name="T109" fmla="*/ 1252 h 2936"/>
                      <a:gd name="T110" fmla="*/ 3223 w 4395"/>
                      <a:gd name="T111" fmla="*/ 1150 h 2936"/>
                      <a:gd name="T112" fmla="*/ 3335 w 4395"/>
                      <a:gd name="T113" fmla="*/ 1016 h 2936"/>
                      <a:gd name="T114" fmla="*/ 3565 w 4395"/>
                      <a:gd name="T115" fmla="*/ 900 h 2936"/>
                      <a:gd name="T116" fmla="*/ 3729 w 4395"/>
                      <a:gd name="T117" fmla="*/ 810 h 2936"/>
                      <a:gd name="T118" fmla="*/ 3913 w 4395"/>
                      <a:gd name="T119" fmla="*/ 696 h 2936"/>
                      <a:gd name="T120" fmla="*/ 4055 w 4395"/>
                      <a:gd name="T121" fmla="*/ 556 h 2936"/>
                      <a:gd name="T122" fmla="*/ 4305 w 4395"/>
                      <a:gd name="T123" fmla="*/ 536 h 2936"/>
                      <a:gd name="T124" fmla="*/ 4369 w 4395"/>
                      <a:gd name="T125" fmla="*/ 492 h 29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4395" h="2936">
                        <a:moveTo>
                          <a:pt x="4395" y="444"/>
                        </a:moveTo>
                        <a:lnTo>
                          <a:pt x="4393" y="438"/>
                        </a:lnTo>
                        <a:lnTo>
                          <a:pt x="4391" y="430"/>
                        </a:lnTo>
                        <a:lnTo>
                          <a:pt x="4377" y="414"/>
                        </a:lnTo>
                        <a:lnTo>
                          <a:pt x="4373" y="412"/>
                        </a:lnTo>
                        <a:lnTo>
                          <a:pt x="4365" y="410"/>
                        </a:lnTo>
                        <a:lnTo>
                          <a:pt x="4359" y="410"/>
                        </a:lnTo>
                        <a:lnTo>
                          <a:pt x="4355" y="410"/>
                        </a:lnTo>
                        <a:lnTo>
                          <a:pt x="4349" y="412"/>
                        </a:lnTo>
                        <a:lnTo>
                          <a:pt x="4347" y="412"/>
                        </a:lnTo>
                        <a:lnTo>
                          <a:pt x="4343" y="414"/>
                        </a:lnTo>
                        <a:lnTo>
                          <a:pt x="4341" y="418"/>
                        </a:lnTo>
                        <a:lnTo>
                          <a:pt x="4319" y="446"/>
                        </a:lnTo>
                        <a:lnTo>
                          <a:pt x="4315" y="450"/>
                        </a:lnTo>
                        <a:lnTo>
                          <a:pt x="4311" y="448"/>
                        </a:lnTo>
                        <a:lnTo>
                          <a:pt x="4309" y="442"/>
                        </a:lnTo>
                        <a:lnTo>
                          <a:pt x="4311" y="428"/>
                        </a:lnTo>
                        <a:lnTo>
                          <a:pt x="4311" y="420"/>
                        </a:lnTo>
                        <a:lnTo>
                          <a:pt x="4309" y="414"/>
                        </a:lnTo>
                        <a:lnTo>
                          <a:pt x="4305" y="410"/>
                        </a:lnTo>
                        <a:lnTo>
                          <a:pt x="4303" y="406"/>
                        </a:lnTo>
                        <a:lnTo>
                          <a:pt x="4303" y="402"/>
                        </a:lnTo>
                        <a:lnTo>
                          <a:pt x="4315" y="376"/>
                        </a:lnTo>
                        <a:lnTo>
                          <a:pt x="4313" y="362"/>
                        </a:lnTo>
                        <a:lnTo>
                          <a:pt x="4309" y="330"/>
                        </a:lnTo>
                        <a:lnTo>
                          <a:pt x="4303" y="320"/>
                        </a:lnTo>
                        <a:lnTo>
                          <a:pt x="4299" y="316"/>
                        </a:lnTo>
                        <a:lnTo>
                          <a:pt x="4281" y="306"/>
                        </a:lnTo>
                        <a:lnTo>
                          <a:pt x="4275" y="302"/>
                        </a:lnTo>
                        <a:lnTo>
                          <a:pt x="4269" y="294"/>
                        </a:lnTo>
                        <a:lnTo>
                          <a:pt x="4265" y="292"/>
                        </a:lnTo>
                        <a:lnTo>
                          <a:pt x="4257" y="288"/>
                        </a:lnTo>
                        <a:lnTo>
                          <a:pt x="4251" y="282"/>
                        </a:lnTo>
                        <a:lnTo>
                          <a:pt x="4247" y="276"/>
                        </a:lnTo>
                        <a:lnTo>
                          <a:pt x="4245" y="270"/>
                        </a:lnTo>
                        <a:lnTo>
                          <a:pt x="4239" y="226"/>
                        </a:lnTo>
                        <a:lnTo>
                          <a:pt x="4237" y="218"/>
                        </a:lnTo>
                        <a:lnTo>
                          <a:pt x="4233" y="210"/>
                        </a:lnTo>
                        <a:lnTo>
                          <a:pt x="4239" y="192"/>
                        </a:lnTo>
                        <a:lnTo>
                          <a:pt x="4257" y="166"/>
                        </a:lnTo>
                        <a:lnTo>
                          <a:pt x="4317" y="96"/>
                        </a:lnTo>
                        <a:lnTo>
                          <a:pt x="4343" y="54"/>
                        </a:lnTo>
                        <a:lnTo>
                          <a:pt x="4351" y="34"/>
                        </a:lnTo>
                        <a:lnTo>
                          <a:pt x="4361" y="16"/>
                        </a:lnTo>
                        <a:lnTo>
                          <a:pt x="4365" y="8"/>
                        </a:lnTo>
                        <a:lnTo>
                          <a:pt x="4365" y="2"/>
                        </a:lnTo>
                        <a:lnTo>
                          <a:pt x="4359" y="0"/>
                        </a:lnTo>
                        <a:lnTo>
                          <a:pt x="4189" y="2"/>
                        </a:lnTo>
                        <a:lnTo>
                          <a:pt x="4159" y="12"/>
                        </a:lnTo>
                        <a:lnTo>
                          <a:pt x="4103" y="50"/>
                        </a:lnTo>
                        <a:lnTo>
                          <a:pt x="4089" y="60"/>
                        </a:lnTo>
                        <a:lnTo>
                          <a:pt x="4073" y="70"/>
                        </a:lnTo>
                        <a:lnTo>
                          <a:pt x="4037" y="84"/>
                        </a:lnTo>
                        <a:lnTo>
                          <a:pt x="3979" y="94"/>
                        </a:lnTo>
                        <a:lnTo>
                          <a:pt x="3961" y="96"/>
                        </a:lnTo>
                        <a:lnTo>
                          <a:pt x="3951" y="92"/>
                        </a:lnTo>
                        <a:lnTo>
                          <a:pt x="3941" y="92"/>
                        </a:lnTo>
                        <a:lnTo>
                          <a:pt x="3933" y="88"/>
                        </a:lnTo>
                        <a:lnTo>
                          <a:pt x="3915" y="76"/>
                        </a:lnTo>
                        <a:lnTo>
                          <a:pt x="3909" y="76"/>
                        </a:lnTo>
                        <a:lnTo>
                          <a:pt x="3901" y="80"/>
                        </a:lnTo>
                        <a:lnTo>
                          <a:pt x="3869" y="100"/>
                        </a:lnTo>
                        <a:lnTo>
                          <a:pt x="3665" y="174"/>
                        </a:lnTo>
                        <a:lnTo>
                          <a:pt x="3565" y="228"/>
                        </a:lnTo>
                        <a:lnTo>
                          <a:pt x="3511" y="238"/>
                        </a:lnTo>
                        <a:lnTo>
                          <a:pt x="3471" y="252"/>
                        </a:lnTo>
                        <a:lnTo>
                          <a:pt x="3433" y="270"/>
                        </a:lnTo>
                        <a:lnTo>
                          <a:pt x="3399" y="294"/>
                        </a:lnTo>
                        <a:lnTo>
                          <a:pt x="3379" y="302"/>
                        </a:lnTo>
                        <a:lnTo>
                          <a:pt x="3361" y="300"/>
                        </a:lnTo>
                        <a:lnTo>
                          <a:pt x="3343" y="310"/>
                        </a:lnTo>
                        <a:lnTo>
                          <a:pt x="3325" y="294"/>
                        </a:lnTo>
                        <a:lnTo>
                          <a:pt x="3259" y="310"/>
                        </a:lnTo>
                        <a:lnTo>
                          <a:pt x="3239" y="302"/>
                        </a:lnTo>
                        <a:lnTo>
                          <a:pt x="3233" y="298"/>
                        </a:lnTo>
                        <a:lnTo>
                          <a:pt x="3217" y="296"/>
                        </a:lnTo>
                        <a:lnTo>
                          <a:pt x="3211" y="292"/>
                        </a:lnTo>
                        <a:lnTo>
                          <a:pt x="3205" y="280"/>
                        </a:lnTo>
                        <a:lnTo>
                          <a:pt x="3199" y="278"/>
                        </a:lnTo>
                        <a:lnTo>
                          <a:pt x="3193" y="272"/>
                        </a:lnTo>
                        <a:lnTo>
                          <a:pt x="3189" y="270"/>
                        </a:lnTo>
                        <a:lnTo>
                          <a:pt x="3183" y="270"/>
                        </a:lnTo>
                        <a:lnTo>
                          <a:pt x="3167" y="286"/>
                        </a:lnTo>
                        <a:lnTo>
                          <a:pt x="3162" y="298"/>
                        </a:lnTo>
                        <a:lnTo>
                          <a:pt x="3167" y="310"/>
                        </a:lnTo>
                        <a:lnTo>
                          <a:pt x="3173" y="318"/>
                        </a:lnTo>
                        <a:lnTo>
                          <a:pt x="3183" y="326"/>
                        </a:lnTo>
                        <a:lnTo>
                          <a:pt x="3189" y="332"/>
                        </a:lnTo>
                        <a:lnTo>
                          <a:pt x="3195" y="346"/>
                        </a:lnTo>
                        <a:lnTo>
                          <a:pt x="3189" y="356"/>
                        </a:lnTo>
                        <a:lnTo>
                          <a:pt x="3185" y="362"/>
                        </a:lnTo>
                        <a:lnTo>
                          <a:pt x="3064" y="470"/>
                        </a:lnTo>
                        <a:lnTo>
                          <a:pt x="3038" y="488"/>
                        </a:lnTo>
                        <a:lnTo>
                          <a:pt x="3006" y="514"/>
                        </a:lnTo>
                        <a:lnTo>
                          <a:pt x="2914" y="612"/>
                        </a:lnTo>
                        <a:lnTo>
                          <a:pt x="2906" y="624"/>
                        </a:lnTo>
                        <a:lnTo>
                          <a:pt x="2902" y="636"/>
                        </a:lnTo>
                        <a:lnTo>
                          <a:pt x="2902" y="656"/>
                        </a:lnTo>
                        <a:lnTo>
                          <a:pt x="2908" y="678"/>
                        </a:lnTo>
                        <a:lnTo>
                          <a:pt x="2906" y="682"/>
                        </a:lnTo>
                        <a:lnTo>
                          <a:pt x="2902" y="690"/>
                        </a:lnTo>
                        <a:lnTo>
                          <a:pt x="2882" y="702"/>
                        </a:lnTo>
                        <a:lnTo>
                          <a:pt x="2856" y="722"/>
                        </a:lnTo>
                        <a:lnTo>
                          <a:pt x="2840" y="740"/>
                        </a:lnTo>
                        <a:lnTo>
                          <a:pt x="2828" y="748"/>
                        </a:lnTo>
                        <a:lnTo>
                          <a:pt x="2812" y="760"/>
                        </a:lnTo>
                        <a:lnTo>
                          <a:pt x="2770" y="776"/>
                        </a:lnTo>
                        <a:lnTo>
                          <a:pt x="2750" y="782"/>
                        </a:lnTo>
                        <a:lnTo>
                          <a:pt x="2712" y="786"/>
                        </a:lnTo>
                        <a:lnTo>
                          <a:pt x="2696" y="790"/>
                        </a:lnTo>
                        <a:lnTo>
                          <a:pt x="2664" y="804"/>
                        </a:lnTo>
                        <a:lnTo>
                          <a:pt x="2652" y="804"/>
                        </a:lnTo>
                        <a:lnTo>
                          <a:pt x="2632" y="790"/>
                        </a:lnTo>
                        <a:lnTo>
                          <a:pt x="2624" y="782"/>
                        </a:lnTo>
                        <a:lnTo>
                          <a:pt x="2610" y="776"/>
                        </a:lnTo>
                        <a:lnTo>
                          <a:pt x="2592" y="774"/>
                        </a:lnTo>
                        <a:lnTo>
                          <a:pt x="2350" y="804"/>
                        </a:lnTo>
                        <a:lnTo>
                          <a:pt x="2328" y="800"/>
                        </a:lnTo>
                        <a:lnTo>
                          <a:pt x="2312" y="794"/>
                        </a:lnTo>
                        <a:lnTo>
                          <a:pt x="2300" y="784"/>
                        </a:lnTo>
                        <a:lnTo>
                          <a:pt x="2296" y="778"/>
                        </a:lnTo>
                        <a:lnTo>
                          <a:pt x="2294" y="772"/>
                        </a:lnTo>
                        <a:lnTo>
                          <a:pt x="2294" y="768"/>
                        </a:lnTo>
                        <a:lnTo>
                          <a:pt x="2294" y="766"/>
                        </a:lnTo>
                        <a:lnTo>
                          <a:pt x="2270" y="754"/>
                        </a:lnTo>
                        <a:lnTo>
                          <a:pt x="2210" y="730"/>
                        </a:lnTo>
                        <a:lnTo>
                          <a:pt x="2160" y="722"/>
                        </a:lnTo>
                        <a:lnTo>
                          <a:pt x="2130" y="720"/>
                        </a:lnTo>
                        <a:lnTo>
                          <a:pt x="2116" y="724"/>
                        </a:lnTo>
                        <a:lnTo>
                          <a:pt x="2100" y="738"/>
                        </a:lnTo>
                        <a:lnTo>
                          <a:pt x="2090" y="748"/>
                        </a:lnTo>
                        <a:lnTo>
                          <a:pt x="2080" y="756"/>
                        </a:lnTo>
                        <a:lnTo>
                          <a:pt x="2068" y="764"/>
                        </a:lnTo>
                        <a:lnTo>
                          <a:pt x="2026" y="770"/>
                        </a:lnTo>
                        <a:lnTo>
                          <a:pt x="1978" y="790"/>
                        </a:lnTo>
                        <a:lnTo>
                          <a:pt x="1902" y="810"/>
                        </a:lnTo>
                        <a:lnTo>
                          <a:pt x="1878" y="820"/>
                        </a:lnTo>
                        <a:lnTo>
                          <a:pt x="1870" y="822"/>
                        </a:lnTo>
                        <a:lnTo>
                          <a:pt x="1844" y="824"/>
                        </a:lnTo>
                        <a:lnTo>
                          <a:pt x="1830" y="830"/>
                        </a:lnTo>
                        <a:lnTo>
                          <a:pt x="1796" y="840"/>
                        </a:lnTo>
                        <a:lnTo>
                          <a:pt x="1730" y="834"/>
                        </a:lnTo>
                        <a:lnTo>
                          <a:pt x="1708" y="832"/>
                        </a:lnTo>
                        <a:lnTo>
                          <a:pt x="1702" y="830"/>
                        </a:lnTo>
                        <a:lnTo>
                          <a:pt x="1702" y="838"/>
                        </a:lnTo>
                        <a:lnTo>
                          <a:pt x="1666" y="862"/>
                        </a:lnTo>
                        <a:lnTo>
                          <a:pt x="1550" y="806"/>
                        </a:lnTo>
                        <a:lnTo>
                          <a:pt x="1418" y="894"/>
                        </a:lnTo>
                        <a:lnTo>
                          <a:pt x="1268" y="904"/>
                        </a:lnTo>
                        <a:lnTo>
                          <a:pt x="1220" y="864"/>
                        </a:lnTo>
                        <a:lnTo>
                          <a:pt x="1164" y="918"/>
                        </a:lnTo>
                        <a:lnTo>
                          <a:pt x="1002" y="884"/>
                        </a:lnTo>
                        <a:lnTo>
                          <a:pt x="970" y="924"/>
                        </a:lnTo>
                        <a:lnTo>
                          <a:pt x="710" y="926"/>
                        </a:lnTo>
                        <a:lnTo>
                          <a:pt x="530" y="822"/>
                        </a:lnTo>
                        <a:lnTo>
                          <a:pt x="478" y="816"/>
                        </a:lnTo>
                        <a:lnTo>
                          <a:pt x="438" y="868"/>
                        </a:lnTo>
                        <a:lnTo>
                          <a:pt x="370" y="876"/>
                        </a:lnTo>
                        <a:lnTo>
                          <a:pt x="372" y="924"/>
                        </a:lnTo>
                        <a:lnTo>
                          <a:pt x="246" y="966"/>
                        </a:lnTo>
                        <a:lnTo>
                          <a:pt x="158" y="960"/>
                        </a:lnTo>
                        <a:lnTo>
                          <a:pt x="156" y="974"/>
                        </a:lnTo>
                        <a:lnTo>
                          <a:pt x="170" y="1028"/>
                        </a:lnTo>
                        <a:lnTo>
                          <a:pt x="174" y="1042"/>
                        </a:lnTo>
                        <a:lnTo>
                          <a:pt x="180" y="1116"/>
                        </a:lnTo>
                        <a:lnTo>
                          <a:pt x="170" y="1132"/>
                        </a:lnTo>
                        <a:lnTo>
                          <a:pt x="168" y="1136"/>
                        </a:lnTo>
                        <a:lnTo>
                          <a:pt x="168" y="1138"/>
                        </a:lnTo>
                        <a:lnTo>
                          <a:pt x="166" y="1142"/>
                        </a:lnTo>
                        <a:lnTo>
                          <a:pt x="158" y="1162"/>
                        </a:lnTo>
                        <a:lnTo>
                          <a:pt x="156" y="1176"/>
                        </a:lnTo>
                        <a:lnTo>
                          <a:pt x="148" y="1226"/>
                        </a:lnTo>
                        <a:lnTo>
                          <a:pt x="146" y="1228"/>
                        </a:lnTo>
                        <a:lnTo>
                          <a:pt x="146" y="1230"/>
                        </a:lnTo>
                        <a:lnTo>
                          <a:pt x="136" y="1234"/>
                        </a:lnTo>
                        <a:lnTo>
                          <a:pt x="130" y="1238"/>
                        </a:lnTo>
                        <a:lnTo>
                          <a:pt x="130" y="1242"/>
                        </a:lnTo>
                        <a:lnTo>
                          <a:pt x="128" y="1244"/>
                        </a:lnTo>
                        <a:lnTo>
                          <a:pt x="130" y="1250"/>
                        </a:lnTo>
                        <a:lnTo>
                          <a:pt x="136" y="1256"/>
                        </a:lnTo>
                        <a:lnTo>
                          <a:pt x="138" y="1260"/>
                        </a:lnTo>
                        <a:lnTo>
                          <a:pt x="138" y="1266"/>
                        </a:lnTo>
                        <a:lnTo>
                          <a:pt x="134" y="1268"/>
                        </a:lnTo>
                        <a:lnTo>
                          <a:pt x="124" y="1270"/>
                        </a:lnTo>
                        <a:lnTo>
                          <a:pt x="106" y="1280"/>
                        </a:lnTo>
                        <a:lnTo>
                          <a:pt x="102" y="1282"/>
                        </a:lnTo>
                        <a:lnTo>
                          <a:pt x="100" y="1288"/>
                        </a:lnTo>
                        <a:lnTo>
                          <a:pt x="90" y="1312"/>
                        </a:lnTo>
                        <a:lnTo>
                          <a:pt x="80" y="1320"/>
                        </a:lnTo>
                        <a:lnTo>
                          <a:pt x="72" y="1322"/>
                        </a:lnTo>
                        <a:lnTo>
                          <a:pt x="70" y="1326"/>
                        </a:lnTo>
                        <a:lnTo>
                          <a:pt x="72" y="1330"/>
                        </a:lnTo>
                        <a:lnTo>
                          <a:pt x="74" y="1336"/>
                        </a:lnTo>
                        <a:lnTo>
                          <a:pt x="76" y="1344"/>
                        </a:lnTo>
                        <a:lnTo>
                          <a:pt x="74" y="1350"/>
                        </a:lnTo>
                        <a:lnTo>
                          <a:pt x="68" y="1354"/>
                        </a:lnTo>
                        <a:lnTo>
                          <a:pt x="56" y="1358"/>
                        </a:lnTo>
                        <a:lnTo>
                          <a:pt x="56" y="1358"/>
                        </a:lnTo>
                        <a:lnTo>
                          <a:pt x="40" y="1362"/>
                        </a:lnTo>
                        <a:lnTo>
                          <a:pt x="20" y="1368"/>
                        </a:lnTo>
                        <a:lnTo>
                          <a:pt x="18" y="1366"/>
                        </a:lnTo>
                        <a:lnTo>
                          <a:pt x="18" y="1370"/>
                        </a:lnTo>
                        <a:lnTo>
                          <a:pt x="6" y="1380"/>
                        </a:lnTo>
                        <a:lnTo>
                          <a:pt x="8" y="1390"/>
                        </a:lnTo>
                        <a:lnTo>
                          <a:pt x="28" y="1394"/>
                        </a:lnTo>
                        <a:lnTo>
                          <a:pt x="0" y="1400"/>
                        </a:lnTo>
                        <a:lnTo>
                          <a:pt x="8" y="1412"/>
                        </a:lnTo>
                        <a:lnTo>
                          <a:pt x="24" y="1408"/>
                        </a:lnTo>
                        <a:lnTo>
                          <a:pt x="36" y="1418"/>
                        </a:lnTo>
                        <a:lnTo>
                          <a:pt x="62" y="1416"/>
                        </a:lnTo>
                        <a:lnTo>
                          <a:pt x="86" y="1470"/>
                        </a:lnTo>
                        <a:lnTo>
                          <a:pt x="78" y="1496"/>
                        </a:lnTo>
                        <a:lnTo>
                          <a:pt x="86" y="1510"/>
                        </a:lnTo>
                        <a:lnTo>
                          <a:pt x="104" y="1508"/>
                        </a:lnTo>
                        <a:lnTo>
                          <a:pt x="102" y="1524"/>
                        </a:lnTo>
                        <a:lnTo>
                          <a:pt x="120" y="1548"/>
                        </a:lnTo>
                        <a:lnTo>
                          <a:pt x="146" y="1550"/>
                        </a:lnTo>
                        <a:lnTo>
                          <a:pt x="112" y="1574"/>
                        </a:lnTo>
                        <a:lnTo>
                          <a:pt x="154" y="1574"/>
                        </a:lnTo>
                        <a:lnTo>
                          <a:pt x="104" y="1680"/>
                        </a:lnTo>
                        <a:lnTo>
                          <a:pt x="142" y="1816"/>
                        </a:lnTo>
                        <a:lnTo>
                          <a:pt x="150" y="1868"/>
                        </a:lnTo>
                        <a:lnTo>
                          <a:pt x="146" y="1880"/>
                        </a:lnTo>
                        <a:lnTo>
                          <a:pt x="160" y="1880"/>
                        </a:lnTo>
                        <a:lnTo>
                          <a:pt x="172" y="1874"/>
                        </a:lnTo>
                        <a:lnTo>
                          <a:pt x="192" y="1876"/>
                        </a:lnTo>
                        <a:lnTo>
                          <a:pt x="204" y="1874"/>
                        </a:lnTo>
                        <a:lnTo>
                          <a:pt x="212" y="1870"/>
                        </a:lnTo>
                        <a:lnTo>
                          <a:pt x="222" y="1866"/>
                        </a:lnTo>
                        <a:lnTo>
                          <a:pt x="226" y="1860"/>
                        </a:lnTo>
                        <a:lnTo>
                          <a:pt x="228" y="1854"/>
                        </a:lnTo>
                        <a:lnTo>
                          <a:pt x="228" y="1848"/>
                        </a:lnTo>
                        <a:lnTo>
                          <a:pt x="228" y="1842"/>
                        </a:lnTo>
                        <a:lnTo>
                          <a:pt x="226" y="1838"/>
                        </a:lnTo>
                        <a:lnTo>
                          <a:pt x="222" y="1834"/>
                        </a:lnTo>
                        <a:lnTo>
                          <a:pt x="204" y="1816"/>
                        </a:lnTo>
                        <a:lnTo>
                          <a:pt x="198" y="1810"/>
                        </a:lnTo>
                        <a:lnTo>
                          <a:pt x="194" y="1804"/>
                        </a:lnTo>
                        <a:lnTo>
                          <a:pt x="190" y="1796"/>
                        </a:lnTo>
                        <a:lnTo>
                          <a:pt x="186" y="1776"/>
                        </a:lnTo>
                        <a:lnTo>
                          <a:pt x="186" y="1766"/>
                        </a:lnTo>
                        <a:lnTo>
                          <a:pt x="186" y="1758"/>
                        </a:lnTo>
                        <a:lnTo>
                          <a:pt x="188" y="1750"/>
                        </a:lnTo>
                        <a:lnTo>
                          <a:pt x="192" y="1742"/>
                        </a:lnTo>
                        <a:lnTo>
                          <a:pt x="200" y="1728"/>
                        </a:lnTo>
                        <a:lnTo>
                          <a:pt x="204" y="1722"/>
                        </a:lnTo>
                        <a:lnTo>
                          <a:pt x="206" y="1716"/>
                        </a:lnTo>
                        <a:lnTo>
                          <a:pt x="206" y="1708"/>
                        </a:lnTo>
                        <a:lnTo>
                          <a:pt x="208" y="1694"/>
                        </a:lnTo>
                        <a:lnTo>
                          <a:pt x="212" y="1682"/>
                        </a:lnTo>
                        <a:lnTo>
                          <a:pt x="218" y="1674"/>
                        </a:lnTo>
                        <a:lnTo>
                          <a:pt x="240" y="1654"/>
                        </a:lnTo>
                        <a:lnTo>
                          <a:pt x="246" y="1648"/>
                        </a:lnTo>
                        <a:lnTo>
                          <a:pt x="248" y="1636"/>
                        </a:lnTo>
                        <a:lnTo>
                          <a:pt x="254" y="1630"/>
                        </a:lnTo>
                        <a:lnTo>
                          <a:pt x="266" y="1618"/>
                        </a:lnTo>
                        <a:lnTo>
                          <a:pt x="288" y="1602"/>
                        </a:lnTo>
                        <a:lnTo>
                          <a:pt x="306" y="1584"/>
                        </a:lnTo>
                        <a:lnTo>
                          <a:pt x="308" y="1578"/>
                        </a:lnTo>
                        <a:lnTo>
                          <a:pt x="320" y="1572"/>
                        </a:lnTo>
                        <a:lnTo>
                          <a:pt x="376" y="1562"/>
                        </a:lnTo>
                        <a:lnTo>
                          <a:pt x="420" y="1560"/>
                        </a:lnTo>
                        <a:lnTo>
                          <a:pt x="432" y="1558"/>
                        </a:lnTo>
                        <a:lnTo>
                          <a:pt x="450" y="1554"/>
                        </a:lnTo>
                        <a:lnTo>
                          <a:pt x="456" y="1552"/>
                        </a:lnTo>
                        <a:lnTo>
                          <a:pt x="460" y="1550"/>
                        </a:lnTo>
                        <a:lnTo>
                          <a:pt x="474" y="1538"/>
                        </a:lnTo>
                        <a:lnTo>
                          <a:pt x="484" y="1532"/>
                        </a:lnTo>
                        <a:lnTo>
                          <a:pt x="492" y="1530"/>
                        </a:lnTo>
                        <a:lnTo>
                          <a:pt x="502" y="1530"/>
                        </a:lnTo>
                        <a:lnTo>
                          <a:pt x="536" y="1534"/>
                        </a:lnTo>
                        <a:lnTo>
                          <a:pt x="548" y="1534"/>
                        </a:lnTo>
                        <a:lnTo>
                          <a:pt x="556" y="1534"/>
                        </a:lnTo>
                        <a:lnTo>
                          <a:pt x="562" y="1534"/>
                        </a:lnTo>
                        <a:lnTo>
                          <a:pt x="570" y="1534"/>
                        </a:lnTo>
                        <a:lnTo>
                          <a:pt x="584" y="1542"/>
                        </a:lnTo>
                        <a:lnTo>
                          <a:pt x="604" y="1558"/>
                        </a:lnTo>
                        <a:lnTo>
                          <a:pt x="608" y="1562"/>
                        </a:lnTo>
                        <a:lnTo>
                          <a:pt x="610" y="1572"/>
                        </a:lnTo>
                        <a:lnTo>
                          <a:pt x="608" y="1578"/>
                        </a:lnTo>
                        <a:lnTo>
                          <a:pt x="600" y="1592"/>
                        </a:lnTo>
                        <a:lnTo>
                          <a:pt x="596" y="1602"/>
                        </a:lnTo>
                        <a:lnTo>
                          <a:pt x="594" y="1606"/>
                        </a:lnTo>
                        <a:lnTo>
                          <a:pt x="594" y="1610"/>
                        </a:lnTo>
                        <a:lnTo>
                          <a:pt x="598" y="1610"/>
                        </a:lnTo>
                        <a:lnTo>
                          <a:pt x="600" y="1610"/>
                        </a:lnTo>
                        <a:lnTo>
                          <a:pt x="628" y="1590"/>
                        </a:lnTo>
                        <a:lnTo>
                          <a:pt x="638" y="1582"/>
                        </a:lnTo>
                        <a:lnTo>
                          <a:pt x="640" y="1578"/>
                        </a:lnTo>
                        <a:lnTo>
                          <a:pt x="644" y="1568"/>
                        </a:lnTo>
                        <a:lnTo>
                          <a:pt x="650" y="1566"/>
                        </a:lnTo>
                        <a:lnTo>
                          <a:pt x="656" y="1566"/>
                        </a:lnTo>
                        <a:lnTo>
                          <a:pt x="662" y="1570"/>
                        </a:lnTo>
                        <a:lnTo>
                          <a:pt x="664" y="1576"/>
                        </a:lnTo>
                        <a:lnTo>
                          <a:pt x="666" y="1582"/>
                        </a:lnTo>
                        <a:lnTo>
                          <a:pt x="666" y="1588"/>
                        </a:lnTo>
                        <a:lnTo>
                          <a:pt x="668" y="1592"/>
                        </a:lnTo>
                        <a:lnTo>
                          <a:pt x="672" y="1594"/>
                        </a:lnTo>
                        <a:lnTo>
                          <a:pt x="690" y="1586"/>
                        </a:lnTo>
                        <a:lnTo>
                          <a:pt x="706" y="1580"/>
                        </a:lnTo>
                        <a:lnTo>
                          <a:pt x="748" y="1572"/>
                        </a:lnTo>
                        <a:lnTo>
                          <a:pt x="754" y="1572"/>
                        </a:lnTo>
                        <a:lnTo>
                          <a:pt x="758" y="1572"/>
                        </a:lnTo>
                        <a:lnTo>
                          <a:pt x="760" y="1578"/>
                        </a:lnTo>
                        <a:lnTo>
                          <a:pt x="760" y="1592"/>
                        </a:lnTo>
                        <a:lnTo>
                          <a:pt x="762" y="1598"/>
                        </a:lnTo>
                        <a:lnTo>
                          <a:pt x="766" y="1598"/>
                        </a:lnTo>
                        <a:lnTo>
                          <a:pt x="774" y="1598"/>
                        </a:lnTo>
                        <a:lnTo>
                          <a:pt x="792" y="1586"/>
                        </a:lnTo>
                        <a:lnTo>
                          <a:pt x="798" y="1584"/>
                        </a:lnTo>
                        <a:lnTo>
                          <a:pt x="828" y="1578"/>
                        </a:lnTo>
                        <a:lnTo>
                          <a:pt x="850" y="1582"/>
                        </a:lnTo>
                        <a:lnTo>
                          <a:pt x="868" y="1586"/>
                        </a:lnTo>
                        <a:lnTo>
                          <a:pt x="894" y="1586"/>
                        </a:lnTo>
                        <a:lnTo>
                          <a:pt x="902" y="1586"/>
                        </a:lnTo>
                        <a:lnTo>
                          <a:pt x="906" y="1592"/>
                        </a:lnTo>
                        <a:lnTo>
                          <a:pt x="912" y="1602"/>
                        </a:lnTo>
                        <a:lnTo>
                          <a:pt x="916" y="1604"/>
                        </a:lnTo>
                        <a:lnTo>
                          <a:pt x="924" y="1604"/>
                        </a:lnTo>
                        <a:lnTo>
                          <a:pt x="930" y="1606"/>
                        </a:lnTo>
                        <a:lnTo>
                          <a:pt x="936" y="1612"/>
                        </a:lnTo>
                        <a:lnTo>
                          <a:pt x="940" y="1618"/>
                        </a:lnTo>
                        <a:lnTo>
                          <a:pt x="940" y="1628"/>
                        </a:lnTo>
                        <a:lnTo>
                          <a:pt x="940" y="1636"/>
                        </a:lnTo>
                        <a:lnTo>
                          <a:pt x="936" y="1658"/>
                        </a:lnTo>
                        <a:lnTo>
                          <a:pt x="938" y="1664"/>
                        </a:lnTo>
                        <a:lnTo>
                          <a:pt x="942" y="1668"/>
                        </a:lnTo>
                        <a:lnTo>
                          <a:pt x="952" y="1662"/>
                        </a:lnTo>
                        <a:lnTo>
                          <a:pt x="964" y="1656"/>
                        </a:lnTo>
                        <a:lnTo>
                          <a:pt x="964" y="1656"/>
                        </a:lnTo>
                        <a:lnTo>
                          <a:pt x="968" y="1658"/>
                        </a:lnTo>
                        <a:lnTo>
                          <a:pt x="970" y="1664"/>
                        </a:lnTo>
                        <a:lnTo>
                          <a:pt x="976" y="1666"/>
                        </a:lnTo>
                        <a:lnTo>
                          <a:pt x="986" y="1664"/>
                        </a:lnTo>
                        <a:lnTo>
                          <a:pt x="1044" y="1642"/>
                        </a:lnTo>
                        <a:lnTo>
                          <a:pt x="1056" y="1642"/>
                        </a:lnTo>
                        <a:lnTo>
                          <a:pt x="1058" y="1650"/>
                        </a:lnTo>
                        <a:lnTo>
                          <a:pt x="1054" y="1672"/>
                        </a:lnTo>
                        <a:lnTo>
                          <a:pt x="1054" y="1684"/>
                        </a:lnTo>
                        <a:lnTo>
                          <a:pt x="1058" y="1698"/>
                        </a:lnTo>
                        <a:lnTo>
                          <a:pt x="1058" y="1724"/>
                        </a:lnTo>
                        <a:lnTo>
                          <a:pt x="1066" y="1742"/>
                        </a:lnTo>
                        <a:lnTo>
                          <a:pt x="1074" y="1746"/>
                        </a:lnTo>
                        <a:lnTo>
                          <a:pt x="1082" y="1746"/>
                        </a:lnTo>
                        <a:lnTo>
                          <a:pt x="1094" y="1740"/>
                        </a:lnTo>
                        <a:lnTo>
                          <a:pt x="1106" y="1730"/>
                        </a:lnTo>
                        <a:lnTo>
                          <a:pt x="1138" y="1694"/>
                        </a:lnTo>
                        <a:lnTo>
                          <a:pt x="1148" y="1678"/>
                        </a:lnTo>
                        <a:lnTo>
                          <a:pt x="1158" y="1668"/>
                        </a:lnTo>
                        <a:lnTo>
                          <a:pt x="1170" y="1662"/>
                        </a:lnTo>
                        <a:lnTo>
                          <a:pt x="1208" y="1650"/>
                        </a:lnTo>
                        <a:lnTo>
                          <a:pt x="1248" y="1648"/>
                        </a:lnTo>
                        <a:lnTo>
                          <a:pt x="1286" y="1628"/>
                        </a:lnTo>
                        <a:lnTo>
                          <a:pt x="1288" y="1622"/>
                        </a:lnTo>
                        <a:lnTo>
                          <a:pt x="1290" y="1616"/>
                        </a:lnTo>
                        <a:lnTo>
                          <a:pt x="1286" y="1616"/>
                        </a:lnTo>
                        <a:lnTo>
                          <a:pt x="1270" y="1630"/>
                        </a:lnTo>
                        <a:lnTo>
                          <a:pt x="1264" y="1630"/>
                        </a:lnTo>
                        <a:lnTo>
                          <a:pt x="1260" y="1632"/>
                        </a:lnTo>
                        <a:lnTo>
                          <a:pt x="1250" y="1630"/>
                        </a:lnTo>
                        <a:lnTo>
                          <a:pt x="1248" y="1626"/>
                        </a:lnTo>
                        <a:lnTo>
                          <a:pt x="1248" y="1622"/>
                        </a:lnTo>
                        <a:lnTo>
                          <a:pt x="1264" y="1610"/>
                        </a:lnTo>
                        <a:lnTo>
                          <a:pt x="1270" y="1604"/>
                        </a:lnTo>
                        <a:lnTo>
                          <a:pt x="1282" y="1578"/>
                        </a:lnTo>
                        <a:lnTo>
                          <a:pt x="1294" y="1568"/>
                        </a:lnTo>
                        <a:lnTo>
                          <a:pt x="1308" y="1554"/>
                        </a:lnTo>
                        <a:lnTo>
                          <a:pt x="1314" y="1542"/>
                        </a:lnTo>
                        <a:lnTo>
                          <a:pt x="1324" y="1522"/>
                        </a:lnTo>
                        <a:lnTo>
                          <a:pt x="1330" y="1516"/>
                        </a:lnTo>
                        <a:lnTo>
                          <a:pt x="1340" y="1514"/>
                        </a:lnTo>
                        <a:lnTo>
                          <a:pt x="1354" y="1516"/>
                        </a:lnTo>
                        <a:lnTo>
                          <a:pt x="1362" y="1522"/>
                        </a:lnTo>
                        <a:lnTo>
                          <a:pt x="1368" y="1530"/>
                        </a:lnTo>
                        <a:lnTo>
                          <a:pt x="1368" y="1540"/>
                        </a:lnTo>
                        <a:lnTo>
                          <a:pt x="1368" y="1542"/>
                        </a:lnTo>
                        <a:lnTo>
                          <a:pt x="1368" y="1548"/>
                        </a:lnTo>
                        <a:lnTo>
                          <a:pt x="1362" y="1564"/>
                        </a:lnTo>
                        <a:lnTo>
                          <a:pt x="1360" y="1572"/>
                        </a:lnTo>
                        <a:lnTo>
                          <a:pt x="1356" y="1582"/>
                        </a:lnTo>
                        <a:lnTo>
                          <a:pt x="1358" y="1588"/>
                        </a:lnTo>
                        <a:lnTo>
                          <a:pt x="1366" y="1592"/>
                        </a:lnTo>
                        <a:lnTo>
                          <a:pt x="1374" y="1596"/>
                        </a:lnTo>
                        <a:lnTo>
                          <a:pt x="1386" y="1594"/>
                        </a:lnTo>
                        <a:lnTo>
                          <a:pt x="1402" y="1586"/>
                        </a:lnTo>
                        <a:lnTo>
                          <a:pt x="1412" y="1578"/>
                        </a:lnTo>
                        <a:lnTo>
                          <a:pt x="1418" y="1566"/>
                        </a:lnTo>
                        <a:lnTo>
                          <a:pt x="1426" y="1550"/>
                        </a:lnTo>
                        <a:lnTo>
                          <a:pt x="1430" y="1542"/>
                        </a:lnTo>
                        <a:lnTo>
                          <a:pt x="1434" y="1520"/>
                        </a:lnTo>
                        <a:lnTo>
                          <a:pt x="1436" y="1512"/>
                        </a:lnTo>
                        <a:lnTo>
                          <a:pt x="1442" y="1506"/>
                        </a:lnTo>
                        <a:lnTo>
                          <a:pt x="1470" y="1480"/>
                        </a:lnTo>
                        <a:lnTo>
                          <a:pt x="1480" y="1476"/>
                        </a:lnTo>
                        <a:lnTo>
                          <a:pt x="1492" y="1476"/>
                        </a:lnTo>
                        <a:lnTo>
                          <a:pt x="1510" y="1482"/>
                        </a:lnTo>
                        <a:lnTo>
                          <a:pt x="1528" y="1502"/>
                        </a:lnTo>
                        <a:lnTo>
                          <a:pt x="1538" y="1508"/>
                        </a:lnTo>
                        <a:lnTo>
                          <a:pt x="1546" y="1512"/>
                        </a:lnTo>
                        <a:lnTo>
                          <a:pt x="1560" y="1514"/>
                        </a:lnTo>
                        <a:lnTo>
                          <a:pt x="1582" y="1510"/>
                        </a:lnTo>
                        <a:lnTo>
                          <a:pt x="1628" y="1498"/>
                        </a:lnTo>
                        <a:lnTo>
                          <a:pt x="1634" y="1498"/>
                        </a:lnTo>
                        <a:lnTo>
                          <a:pt x="1644" y="1500"/>
                        </a:lnTo>
                        <a:lnTo>
                          <a:pt x="1652" y="1500"/>
                        </a:lnTo>
                        <a:lnTo>
                          <a:pt x="1696" y="1488"/>
                        </a:lnTo>
                        <a:lnTo>
                          <a:pt x="1718" y="1478"/>
                        </a:lnTo>
                        <a:lnTo>
                          <a:pt x="1728" y="1476"/>
                        </a:lnTo>
                        <a:lnTo>
                          <a:pt x="1790" y="1478"/>
                        </a:lnTo>
                        <a:lnTo>
                          <a:pt x="1798" y="1480"/>
                        </a:lnTo>
                        <a:lnTo>
                          <a:pt x="1800" y="1482"/>
                        </a:lnTo>
                        <a:lnTo>
                          <a:pt x="1800" y="1488"/>
                        </a:lnTo>
                        <a:lnTo>
                          <a:pt x="1794" y="1502"/>
                        </a:lnTo>
                        <a:lnTo>
                          <a:pt x="1742" y="1548"/>
                        </a:lnTo>
                        <a:lnTo>
                          <a:pt x="1738" y="1552"/>
                        </a:lnTo>
                        <a:lnTo>
                          <a:pt x="1736" y="1558"/>
                        </a:lnTo>
                        <a:lnTo>
                          <a:pt x="1734" y="1566"/>
                        </a:lnTo>
                        <a:lnTo>
                          <a:pt x="1736" y="1572"/>
                        </a:lnTo>
                        <a:lnTo>
                          <a:pt x="1738" y="1582"/>
                        </a:lnTo>
                        <a:lnTo>
                          <a:pt x="1744" y="1584"/>
                        </a:lnTo>
                        <a:lnTo>
                          <a:pt x="1758" y="1588"/>
                        </a:lnTo>
                        <a:lnTo>
                          <a:pt x="1762" y="1594"/>
                        </a:lnTo>
                        <a:lnTo>
                          <a:pt x="1762" y="1604"/>
                        </a:lnTo>
                        <a:lnTo>
                          <a:pt x="1752" y="1630"/>
                        </a:lnTo>
                        <a:lnTo>
                          <a:pt x="1742" y="1658"/>
                        </a:lnTo>
                        <a:lnTo>
                          <a:pt x="1730" y="1682"/>
                        </a:lnTo>
                        <a:lnTo>
                          <a:pt x="1728" y="1688"/>
                        </a:lnTo>
                        <a:lnTo>
                          <a:pt x="1730" y="1694"/>
                        </a:lnTo>
                        <a:lnTo>
                          <a:pt x="1732" y="1704"/>
                        </a:lnTo>
                        <a:lnTo>
                          <a:pt x="1734" y="1714"/>
                        </a:lnTo>
                        <a:lnTo>
                          <a:pt x="1734" y="1728"/>
                        </a:lnTo>
                        <a:lnTo>
                          <a:pt x="1730" y="1770"/>
                        </a:lnTo>
                        <a:lnTo>
                          <a:pt x="1730" y="1778"/>
                        </a:lnTo>
                        <a:lnTo>
                          <a:pt x="1732" y="1782"/>
                        </a:lnTo>
                        <a:lnTo>
                          <a:pt x="1738" y="1782"/>
                        </a:lnTo>
                        <a:lnTo>
                          <a:pt x="1744" y="1774"/>
                        </a:lnTo>
                        <a:lnTo>
                          <a:pt x="1756" y="1766"/>
                        </a:lnTo>
                        <a:lnTo>
                          <a:pt x="1772" y="1758"/>
                        </a:lnTo>
                        <a:lnTo>
                          <a:pt x="1800" y="1752"/>
                        </a:lnTo>
                        <a:lnTo>
                          <a:pt x="1834" y="1750"/>
                        </a:lnTo>
                        <a:lnTo>
                          <a:pt x="1844" y="1742"/>
                        </a:lnTo>
                        <a:lnTo>
                          <a:pt x="1852" y="1736"/>
                        </a:lnTo>
                        <a:lnTo>
                          <a:pt x="1860" y="1730"/>
                        </a:lnTo>
                        <a:lnTo>
                          <a:pt x="1868" y="1724"/>
                        </a:lnTo>
                        <a:lnTo>
                          <a:pt x="1880" y="1720"/>
                        </a:lnTo>
                        <a:lnTo>
                          <a:pt x="1890" y="1724"/>
                        </a:lnTo>
                        <a:lnTo>
                          <a:pt x="1902" y="1730"/>
                        </a:lnTo>
                        <a:lnTo>
                          <a:pt x="1914" y="1748"/>
                        </a:lnTo>
                        <a:lnTo>
                          <a:pt x="1944" y="1770"/>
                        </a:lnTo>
                        <a:lnTo>
                          <a:pt x="1976" y="1798"/>
                        </a:lnTo>
                        <a:lnTo>
                          <a:pt x="2026" y="1854"/>
                        </a:lnTo>
                        <a:lnTo>
                          <a:pt x="2028" y="1856"/>
                        </a:lnTo>
                        <a:lnTo>
                          <a:pt x="2028" y="1856"/>
                        </a:lnTo>
                        <a:lnTo>
                          <a:pt x="2030" y="1858"/>
                        </a:lnTo>
                        <a:lnTo>
                          <a:pt x="2034" y="1858"/>
                        </a:lnTo>
                        <a:lnTo>
                          <a:pt x="2042" y="1854"/>
                        </a:lnTo>
                        <a:lnTo>
                          <a:pt x="2046" y="1850"/>
                        </a:lnTo>
                        <a:lnTo>
                          <a:pt x="2060" y="1842"/>
                        </a:lnTo>
                        <a:lnTo>
                          <a:pt x="2068" y="1836"/>
                        </a:lnTo>
                        <a:lnTo>
                          <a:pt x="2074" y="1836"/>
                        </a:lnTo>
                        <a:lnTo>
                          <a:pt x="2080" y="1836"/>
                        </a:lnTo>
                        <a:lnTo>
                          <a:pt x="2084" y="1838"/>
                        </a:lnTo>
                        <a:lnTo>
                          <a:pt x="2086" y="1842"/>
                        </a:lnTo>
                        <a:lnTo>
                          <a:pt x="2088" y="1848"/>
                        </a:lnTo>
                        <a:lnTo>
                          <a:pt x="2084" y="1854"/>
                        </a:lnTo>
                        <a:lnTo>
                          <a:pt x="2080" y="1860"/>
                        </a:lnTo>
                        <a:lnTo>
                          <a:pt x="2074" y="1866"/>
                        </a:lnTo>
                        <a:lnTo>
                          <a:pt x="2070" y="1870"/>
                        </a:lnTo>
                        <a:lnTo>
                          <a:pt x="2068" y="1876"/>
                        </a:lnTo>
                        <a:lnTo>
                          <a:pt x="2060" y="1888"/>
                        </a:lnTo>
                        <a:lnTo>
                          <a:pt x="2056" y="1894"/>
                        </a:lnTo>
                        <a:lnTo>
                          <a:pt x="2050" y="1900"/>
                        </a:lnTo>
                        <a:lnTo>
                          <a:pt x="2038" y="1912"/>
                        </a:lnTo>
                        <a:lnTo>
                          <a:pt x="2022" y="1922"/>
                        </a:lnTo>
                        <a:lnTo>
                          <a:pt x="2020" y="1924"/>
                        </a:lnTo>
                        <a:lnTo>
                          <a:pt x="2020" y="1928"/>
                        </a:lnTo>
                        <a:lnTo>
                          <a:pt x="2022" y="1932"/>
                        </a:lnTo>
                        <a:lnTo>
                          <a:pt x="2040" y="1940"/>
                        </a:lnTo>
                        <a:lnTo>
                          <a:pt x="2046" y="1944"/>
                        </a:lnTo>
                        <a:lnTo>
                          <a:pt x="2048" y="1952"/>
                        </a:lnTo>
                        <a:lnTo>
                          <a:pt x="2052" y="1956"/>
                        </a:lnTo>
                        <a:lnTo>
                          <a:pt x="2056" y="1962"/>
                        </a:lnTo>
                        <a:lnTo>
                          <a:pt x="2080" y="1968"/>
                        </a:lnTo>
                        <a:lnTo>
                          <a:pt x="2088" y="1970"/>
                        </a:lnTo>
                        <a:lnTo>
                          <a:pt x="2094" y="1972"/>
                        </a:lnTo>
                        <a:lnTo>
                          <a:pt x="2102" y="1978"/>
                        </a:lnTo>
                        <a:lnTo>
                          <a:pt x="2130" y="2002"/>
                        </a:lnTo>
                        <a:lnTo>
                          <a:pt x="2138" y="2014"/>
                        </a:lnTo>
                        <a:lnTo>
                          <a:pt x="2144" y="2022"/>
                        </a:lnTo>
                        <a:lnTo>
                          <a:pt x="2156" y="2030"/>
                        </a:lnTo>
                        <a:lnTo>
                          <a:pt x="2162" y="2036"/>
                        </a:lnTo>
                        <a:lnTo>
                          <a:pt x="2166" y="2044"/>
                        </a:lnTo>
                        <a:lnTo>
                          <a:pt x="2168" y="2052"/>
                        </a:lnTo>
                        <a:lnTo>
                          <a:pt x="2166" y="2060"/>
                        </a:lnTo>
                        <a:lnTo>
                          <a:pt x="2164" y="2070"/>
                        </a:lnTo>
                        <a:lnTo>
                          <a:pt x="2158" y="2078"/>
                        </a:lnTo>
                        <a:lnTo>
                          <a:pt x="2158" y="2086"/>
                        </a:lnTo>
                        <a:lnTo>
                          <a:pt x="2160" y="2092"/>
                        </a:lnTo>
                        <a:lnTo>
                          <a:pt x="2162" y="2094"/>
                        </a:lnTo>
                        <a:lnTo>
                          <a:pt x="2164" y="2098"/>
                        </a:lnTo>
                        <a:lnTo>
                          <a:pt x="2164" y="2104"/>
                        </a:lnTo>
                        <a:lnTo>
                          <a:pt x="2168" y="2110"/>
                        </a:lnTo>
                        <a:lnTo>
                          <a:pt x="2176" y="2118"/>
                        </a:lnTo>
                        <a:lnTo>
                          <a:pt x="2176" y="2124"/>
                        </a:lnTo>
                        <a:lnTo>
                          <a:pt x="2172" y="2128"/>
                        </a:lnTo>
                        <a:lnTo>
                          <a:pt x="2086" y="2158"/>
                        </a:lnTo>
                        <a:lnTo>
                          <a:pt x="2064" y="2182"/>
                        </a:lnTo>
                        <a:lnTo>
                          <a:pt x="2056" y="2182"/>
                        </a:lnTo>
                        <a:lnTo>
                          <a:pt x="2032" y="2188"/>
                        </a:lnTo>
                        <a:lnTo>
                          <a:pt x="2022" y="2188"/>
                        </a:lnTo>
                        <a:lnTo>
                          <a:pt x="2006" y="2184"/>
                        </a:lnTo>
                        <a:lnTo>
                          <a:pt x="2004" y="2186"/>
                        </a:lnTo>
                        <a:lnTo>
                          <a:pt x="2002" y="2192"/>
                        </a:lnTo>
                        <a:lnTo>
                          <a:pt x="2002" y="2198"/>
                        </a:lnTo>
                        <a:lnTo>
                          <a:pt x="2000" y="2202"/>
                        </a:lnTo>
                        <a:lnTo>
                          <a:pt x="1992" y="2206"/>
                        </a:lnTo>
                        <a:lnTo>
                          <a:pt x="1984" y="2206"/>
                        </a:lnTo>
                        <a:lnTo>
                          <a:pt x="1976" y="2208"/>
                        </a:lnTo>
                        <a:lnTo>
                          <a:pt x="1968" y="2214"/>
                        </a:lnTo>
                        <a:lnTo>
                          <a:pt x="1954" y="2228"/>
                        </a:lnTo>
                        <a:lnTo>
                          <a:pt x="1928" y="2246"/>
                        </a:lnTo>
                        <a:lnTo>
                          <a:pt x="1928" y="2246"/>
                        </a:lnTo>
                        <a:lnTo>
                          <a:pt x="1898" y="2280"/>
                        </a:lnTo>
                        <a:lnTo>
                          <a:pt x="1894" y="2284"/>
                        </a:lnTo>
                        <a:lnTo>
                          <a:pt x="1914" y="2290"/>
                        </a:lnTo>
                        <a:lnTo>
                          <a:pt x="1924" y="2348"/>
                        </a:lnTo>
                        <a:lnTo>
                          <a:pt x="1954" y="2342"/>
                        </a:lnTo>
                        <a:lnTo>
                          <a:pt x="1954" y="2414"/>
                        </a:lnTo>
                        <a:lnTo>
                          <a:pt x="1874" y="2420"/>
                        </a:lnTo>
                        <a:lnTo>
                          <a:pt x="1814" y="2366"/>
                        </a:lnTo>
                        <a:lnTo>
                          <a:pt x="1774" y="2372"/>
                        </a:lnTo>
                        <a:lnTo>
                          <a:pt x="1774" y="2388"/>
                        </a:lnTo>
                        <a:lnTo>
                          <a:pt x="1808" y="2446"/>
                        </a:lnTo>
                        <a:lnTo>
                          <a:pt x="1774" y="2536"/>
                        </a:lnTo>
                        <a:lnTo>
                          <a:pt x="1772" y="2676"/>
                        </a:lnTo>
                        <a:lnTo>
                          <a:pt x="1776" y="2680"/>
                        </a:lnTo>
                        <a:lnTo>
                          <a:pt x="1780" y="2684"/>
                        </a:lnTo>
                        <a:lnTo>
                          <a:pt x="1784" y="2690"/>
                        </a:lnTo>
                        <a:lnTo>
                          <a:pt x="1784" y="2696"/>
                        </a:lnTo>
                        <a:lnTo>
                          <a:pt x="1784" y="2716"/>
                        </a:lnTo>
                        <a:lnTo>
                          <a:pt x="1784" y="2722"/>
                        </a:lnTo>
                        <a:lnTo>
                          <a:pt x="1788" y="2730"/>
                        </a:lnTo>
                        <a:lnTo>
                          <a:pt x="1800" y="2750"/>
                        </a:lnTo>
                        <a:lnTo>
                          <a:pt x="1802" y="2758"/>
                        </a:lnTo>
                        <a:lnTo>
                          <a:pt x="1802" y="2770"/>
                        </a:lnTo>
                        <a:lnTo>
                          <a:pt x="1800" y="2780"/>
                        </a:lnTo>
                        <a:lnTo>
                          <a:pt x="1798" y="2790"/>
                        </a:lnTo>
                        <a:lnTo>
                          <a:pt x="1776" y="2838"/>
                        </a:lnTo>
                        <a:lnTo>
                          <a:pt x="1778" y="2846"/>
                        </a:lnTo>
                        <a:lnTo>
                          <a:pt x="1782" y="2850"/>
                        </a:lnTo>
                        <a:lnTo>
                          <a:pt x="1822" y="2856"/>
                        </a:lnTo>
                        <a:lnTo>
                          <a:pt x="1820" y="2852"/>
                        </a:lnTo>
                        <a:lnTo>
                          <a:pt x="1870" y="2850"/>
                        </a:lnTo>
                        <a:lnTo>
                          <a:pt x="1902" y="2852"/>
                        </a:lnTo>
                        <a:lnTo>
                          <a:pt x="1908" y="2852"/>
                        </a:lnTo>
                        <a:lnTo>
                          <a:pt x="1910" y="2854"/>
                        </a:lnTo>
                        <a:lnTo>
                          <a:pt x="1912" y="2856"/>
                        </a:lnTo>
                        <a:lnTo>
                          <a:pt x="1912" y="2858"/>
                        </a:lnTo>
                        <a:lnTo>
                          <a:pt x="1910" y="2862"/>
                        </a:lnTo>
                        <a:lnTo>
                          <a:pt x="1908" y="2866"/>
                        </a:lnTo>
                        <a:lnTo>
                          <a:pt x="1902" y="2876"/>
                        </a:lnTo>
                        <a:lnTo>
                          <a:pt x="1902" y="2878"/>
                        </a:lnTo>
                        <a:lnTo>
                          <a:pt x="1902" y="2884"/>
                        </a:lnTo>
                        <a:lnTo>
                          <a:pt x="1908" y="2904"/>
                        </a:lnTo>
                        <a:lnTo>
                          <a:pt x="1914" y="2916"/>
                        </a:lnTo>
                        <a:lnTo>
                          <a:pt x="1918" y="2922"/>
                        </a:lnTo>
                        <a:lnTo>
                          <a:pt x="1922" y="2928"/>
                        </a:lnTo>
                        <a:lnTo>
                          <a:pt x="1928" y="2932"/>
                        </a:lnTo>
                        <a:lnTo>
                          <a:pt x="1936" y="2936"/>
                        </a:lnTo>
                        <a:lnTo>
                          <a:pt x="1942" y="2936"/>
                        </a:lnTo>
                        <a:lnTo>
                          <a:pt x="1948" y="2936"/>
                        </a:lnTo>
                        <a:lnTo>
                          <a:pt x="1954" y="2932"/>
                        </a:lnTo>
                        <a:lnTo>
                          <a:pt x="1962" y="2926"/>
                        </a:lnTo>
                        <a:lnTo>
                          <a:pt x="1968" y="2920"/>
                        </a:lnTo>
                        <a:lnTo>
                          <a:pt x="1978" y="2908"/>
                        </a:lnTo>
                        <a:lnTo>
                          <a:pt x="2000" y="2888"/>
                        </a:lnTo>
                        <a:lnTo>
                          <a:pt x="2024" y="2864"/>
                        </a:lnTo>
                        <a:lnTo>
                          <a:pt x="2030" y="2858"/>
                        </a:lnTo>
                        <a:lnTo>
                          <a:pt x="2038" y="2856"/>
                        </a:lnTo>
                        <a:lnTo>
                          <a:pt x="2042" y="2854"/>
                        </a:lnTo>
                        <a:lnTo>
                          <a:pt x="2048" y="2852"/>
                        </a:lnTo>
                        <a:lnTo>
                          <a:pt x="2048" y="2846"/>
                        </a:lnTo>
                        <a:lnTo>
                          <a:pt x="2048" y="2840"/>
                        </a:lnTo>
                        <a:lnTo>
                          <a:pt x="2046" y="2832"/>
                        </a:lnTo>
                        <a:lnTo>
                          <a:pt x="2048" y="2820"/>
                        </a:lnTo>
                        <a:lnTo>
                          <a:pt x="2052" y="2808"/>
                        </a:lnTo>
                        <a:lnTo>
                          <a:pt x="2086" y="2774"/>
                        </a:lnTo>
                        <a:lnTo>
                          <a:pt x="2100" y="2758"/>
                        </a:lnTo>
                        <a:lnTo>
                          <a:pt x="2106" y="2752"/>
                        </a:lnTo>
                        <a:lnTo>
                          <a:pt x="2108" y="2748"/>
                        </a:lnTo>
                        <a:lnTo>
                          <a:pt x="2112" y="2734"/>
                        </a:lnTo>
                        <a:lnTo>
                          <a:pt x="2134" y="2676"/>
                        </a:lnTo>
                        <a:lnTo>
                          <a:pt x="2136" y="2670"/>
                        </a:lnTo>
                        <a:lnTo>
                          <a:pt x="2140" y="2666"/>
                        </a:lnTo>
                        <a:lnTo>
                          <a:pt x="2146" y="2668"/>
                        </a:lnTo>
                        <a:lnTo>
                          <a:pt x="2154" y="2676"/>
                        </a:lnTo>
                        <a:lnTo>
                          <a:pt x="2158" y="2682"/>
                        </a:lnTo>
                        <a:lnTo>
                          <a:pt x="2190" y="2746"/>
                        </a:lnTo>
                        <a:lnTo>
                          <a:pt x="2196" y="2754"/>
                        </a:lnTo>
                        <a:lnTo>
                          <a:pt x="2206" y="2756"/>
                        </a:lnTo>
                        <a:lnTo>
                          <a:pt x="2214" y="2756"/>
                        </a:lnTo>
                        <a:lnTo>
                          <a:pt x="2262" y="2736"/>
                        </a:lnTo>
                        <a:lnTo>
                          <a:pt x="2270" y="2740"/>
                        </a:lnTo>
                        <a:lnTo>
                          <a:pt x="2292" y="2744"/>
                        </a:lnTo>
                        <a:lnTo>
                          <a:pt x="2304" y="2744"/>
                        </a:lnTo>
                        <a:lnTo>
                          <a:pt x="2322" y="2730"/>
                        </a:lnTo>
                        <a:lnTo>
                          <a:pt x="2318" y="2720"/>
                        </a:lnTo>
                        <a:lnTo>
                          <a:pt x="2336" y="2720"/>
                        </a:lnTo>
                        <a:lnTo>
                          <a:pt x="2342" y="2696"/>
                        </a:lnTo>
                        <a:lnTo>
                          <a:pt x="2346" y="2636"/>
                        </a:lnTo>
                        <a:lnTo>
                          <a:pt x="2354" y="2610"/>
                        </a:lnTo>
                        <a:lnTo>
                          <a:pt x="2360" y="2604"/>
                        </a:lnTo>
                        <a:lnTo>
                          <a:pt x="2372" y="2602"/>
                        </a:lnTo>
                        <a:lnTo>
                          <a:pt x="2380" y="2596"/>
                        </a:lnTo>
                        <a:lnTo>
                          <a:pt x="2376" y="2584"/>
                        </a:lnTo>
                        <a:lnTo>
                          <a:pt x="2366" y="2560"/>
                        </a:lnTo>
                        <a:lnTo>
                          <a:pt x="2378" y="2538"/>
                        </a:lnTo>
                        <a:lnTo>
                          <a:pt x="2384" y="2524"/>
                        </a:lnTo>
                        <a:lnTo>
                          <a:pt x="2378" y="2518"/>
                        </a:lnTo>
                        <a:lnTo>
                          <a:pt x="2372" y="2516"/>
                        </a:lnTo>
                        <a:lnTo>
                          <a:pt x="2372" y="2510"/>
                        </a:lnTo>
                        <a:lnTo>
                          <a:pt x="2370" y="2498"/>
                        </a:lnTo>
                        <a:lnTo>
                          <a:pt x="2372" y="2492"/>
                        </a:lnTo>
                        <a:lnTo>
                          <a:pt x="2374" y="2490"/>
                        </a:lnTo>
                        <a:lnTo>
                          <a:pt x="2378" y="2482"/>
                        </a:lnTo>
                        <a:lnTo>
                          <a:pt x="2382" y="2470"/>
                        </a:lnTo>
                        <a:lnTo>
                          <a:pt x="2388" y="2442"/>
                        </a:lnTo>
                        <a:lnTo>
                          <a:pt x="2392" y="2430"/>
                        </a:lnTo>
                        <a:lnTo>
                          <a:pt x="2396" y="2418"/>
                        </a:lnTo>
                        <a:lnTo>
                          <a:pt x="2400" y="2416"/>
                        </a:lnTo>
                        <a:lnTo>
                          <a:pt x="2404" y="2412"/>
                        </a:lnTo>
                        <a:lnTo>
                          <a:pt x="2406" y="2412"/>
                        </a:lnTo>
                        <a:lnTo>
                          <a:pt x="2412" y="2408"/>
                        </a:lnTo>
                        <a:lnTo>
                          <a:pt x="2414" y="2408"/>
                        </a:lnTo>
                        <a:lnTo>
                          <a:pt x="2418" y="2408"/>
                        </a:lnTo>
                        <a:lnTo>
                          <a:pt x="2418" y="2410"/>
                        </a:lnTo>
                        <a:lnTo>
                          <a:pt x="2426" y="2418"/>
                        </a:lnTo>
                        <a:lnTo>
                          <a:pt x="2430" y="2418"/>
                        </a:lnTo>
                        <a:lnTo>
                          <a:pt x="2436" y="2420"/>
                        </a:lnTo>
                        <a:lnTo>
                          <a:pt x="2442" y="2418"/>
                        </a:lnTo>
                        <a:lnTo>
                          <a:pt x="2448" y="2414"/>
                        </a:lnTo>
                        <a:lnTo>
                          <a:pt x="2452" y="2408"/>
                        </a:lnTo>
                        <a:lnTo>
                          <a:pt x="2454" y="2402"/>
                        </a:lnTo>
                        <a:lnTo>
                          <a:pt x="2454" y="2392"/>
                        </a:lnTo>
                        <a:lnTo>
                          <a:pt x="2468" y="2366"/>
                        </a:lnTo>
                        <a:lnTo>
                          <a:pt x="2486" y="2340"/>
                        </a:lnTo>
                        <a:lnTo>
                          <a:pt x="2484" y="2330"/>
                        </a:lnTo>
                        <a:lnTo>
                          <a:pt x="2482" y="2328"/>
                        </a:lnTo>
                        <a:lnTo>
                          <a:pt x="2476" y="2322"/>
                        </a:lnTo>
                        <a:lnTo>
                          <a:pt x="2476" y="2316"/>
                        </a:lnTo>
                        <a:lnTo>
                          <a:pt x="2478" y="2314"/>
                        </a:lnTo>
                        <a:lnTo>
                          <a:pt x="2482" y="2312"/>
                        </a:lnTo>
                        <a:lnTo>
                          <a:pt x="2484" y="2310"/>
                        </a:lnTo>
                        <a:lnTo>
                          <a:pt x="2488" y="2308"/>
                        </a:lnTo>
                        <a:lnTo>
                          <a:pt x="2494" y="2308"/>
                        </a:lnTo>
                        <a:lnTo>
                          <a:pt x="2500" y="2300"/>
                        </a:lnTo>
                        <a:lnTo>
                          <a:pt x="2502" y="2296"/>
                        </a:lnTo>
                        <a:lnTo>
                          <a:pt x="2502" y="2290"/>
                        </a:lnTo>
                        <a:lnTo>
                          <a:pt x="2490" y="2270"/>
                        </a:lnTo>
                        <a:lnTo>
                          <a:pt x="2492" y="2252"/>
                        </a:lnTo>
                        <a:lnTo>
                          <a:pt x="2494" y="2248"/>
                        </a:lnTo>
                        <a:lnTo>
                          <a:pt x="2496" y="2240"/>
                        </a:lnTo>
                        <a:lnTo>
                          <a:pt x="2500" y="2236"/>
                        </a:lnTo>
                        <a:lnTo>
                          <a:pt x="2506" y="2232"/>
                        </a:lnTo>
                        <a:lnTo>
                          <a:pt x="2512" y="2232"/>
                        </a:lnTo>
                        <a:lnTo>
                          <a:pt x="2522" y="2228"/>
                        </a:lnTo>
                        <a:lnTo>
                          <a:pt x="2528" y="2226"/>
                        </a:lnTo>
                        <a:lnTo>
                          <a:pt x="2530" y="2218"/>
                        </a:lnTo>
                        <a:lnTo>
                          <a:pt x="2534" y="2210"/>
                        </a:lnTo>
                        <a:lnTo>
                          <a:pt x="2538" y="2200"/>
                        </a:lnTo>
                        <a:lnTo>
                          <a:pt x="2546" y="2190"/>
                        </a:lnTo>
                        <a:lnTo>
                          <a:pt x="2552" y="2180"/>
                        </a:lnTo>
                        <a:lnTo>
                          <a:pt x="2564" y="2142"/>
                        </a:lnTo>
                        <a:lnTo>
                          <a:pt x="2584" y="2096"/>
                        </a:lnTo>
                        <a:lnTo>
                          <a:pt x="2596" y="2078"/>
                        </a:lnTo>
                        <a:lnTo>
                          <a:pt x="2604" y="2066"/>
                        </a:lnTo>
                        <a:lnTo>
                          <a:pt x="2622" y="2046"/>
                        </a:lnTo>
                        <a:lnTo>
                          <a:pt x="2622" y="2046"/>
                        </a:lnTo>
                        <a:lnTo>
                          <a:pt x="2622" y="2046"/>
                        </a:lnTo>
                        <a:lnTo>
                          <a:pt x="2628" y="2032"/>
                        </a:lnTo>
                        <a:lnTo>
                          <a:pt x="2628" y="2020"/>
                        </a:lnTo>
                        <a:lnTo>
                          <a:pt x="2630" y="2000"/>
                        </a:lnTo>
                        <a:lnTo>
                          <a:pt x="2628" y="1988"/>
                        </a:lnTo>
                        <a:lnTo>
                          <a:pt x="2628" y="1976"/>
                        </a:lnTo>
                        <a:lnTo>
                          <a:pt x="2624" y="1968"/>
                        </a:lnTo>
                        <a:lnTo>
                          <a:pt x="2620" y="1956"/>
                        </a:lnTo>
                        <a:lnTo>
                          <a:pt x="2616" y="1948"/>
                        </a:lnTo>
                        <a:lnTo>
                          <a:pt x="2608" y="1940"/>
                        </a:lnTo>
                        <a:lnTo>
                          <a:pt x="2600" y="1936"/>
                        </a:lnTo>
                        <a:lnTo>
                          <a:pt x="2592" y="1930"/>
                        </a:lnTo>
                        <a:lnTo>
                          <a:pt x="2586" y="1926"/>
                        </a:lnTo>
                        <a:lnTo>
                          <a:pt x="2582" y="1918"/>
                        </a:lnTo>
                        <a:lnTo>
                          <a:pt x="2578" y="1910"/>
                        </a:lnTo>
                        <a:lnTo>
                          <a:pt x="2574" y="1904"/>
                        </a:lnTo>
                        <a:lnTo>
                          <a:pt x="2570" y="1902"/>
                        </a:lnTo>
                        <a:lnTo>
                          <a:pt x="2566" y="1898"/>
                        </a:lnTo>
                        <a:lnTo>
                          <a:pt x="2564" y="1898"/>
                        </a:lnTo>
                        <a:lnTo>
                          <a:pt x="2564" y="1896"/>
                        </a:lnTo>
                        <a:lnTo>
                          <a:pt x="2562" y="1892"/>
                        </a:lnTo>
                        <a:lnTo>
                          <a:pt x="2558" y="1886"/>
                        </a:lnTo>
                        <a:lnTo>
                          <a:pt x="2546" y="1874"/>
                        </a:lnTo>
                        <a:lnTo>
                          <a:pt x="2544" y="1868"/>
                        </a:lnTo>
                        <a:lnTo>
                          <a:pt x="2546" y="1860"/>
                        </a:lnTo>
                        <a:lnTo>
                          <a:pt x="2552" y="1852"/>
                        </a:lnTo>
                        <a:lnTo>
                          <a:pt x="2574" y="1834"/>
                        </a:lnTo>
                        <a:lnTo>
                          <a:pt x="2602" y="1808"/>
                        </a:lnTo>
                        <a:lnTo>
                          <a:pt x="2642" y="1780"/>
                        </a:lnTo>
                        <a:lnTo>
                          <a:pt x="2674" y="1752"/>
                        </a:lnTo>
                        <a:lnTo>
                          <a:pt x="2714" y="1698"/>
                        </a:lnTo>
                        <a:lnTo>
                          <a:pt x="2728" y="1684"/>
                        </a:lnTo>
                        <a:lnTo>
                          <a:pt x="2796" y="1628"/>
                        </a:lnTo>
                        <a:lnTo>
                          <a:pt x="2802" y="1620"/>
                        </a:lnTo>
                        <a:lnTo>
                          <a:pt x="2804" y="1616"/>
                        </a:lnTo>
                        <a:lnTo>
                          <a:pt x="2802" y="1612"/>
                        </a:lnTo>
                        <a:lnTo>
                          <a:pt x="2800" y="1608"/>
                        </a:lnTo>
                        <a:lnTo>
                          <a:pt x="2788" y="1596"/>
                        </a:lnTo>
                        <a:lnTo>
                          <a:pt x="2784" y="1590"/>
                        </a:lnTo>
                        <a:lnTo>
                          <a:pt x="2782" y="1584"/>
                        </a:lnTo>
                        <a:lnTo>
                          <a:pt x="2782" y="1578"/>
                        </a:lnTo>
                        <a:lnTo>
                          <a:pt x="2788" y="1572"/>
                        </a:lnTo>
                        <a:lnTo>
                          <a:pt x="2796" y="1568"/>
                        </a:lnTo>
                        <a:lnTo>
                          <a:pt x="2814" y="1560"/>
                        </a:lnTo>
                        <a:lnTo>
                          <a:pt x="2832" y="1552"/>
                        </a:lnTo>
                        <a:lnTo>
                          <a:pt x="2834" y="1548"/>
                        </a:lnTo>
                        <a:lnTo>
                          <a:pt x="2838" y="1548"/>
                        </a:lnTo>
                        <a:lnTo>
                          <a:pt x="2846" y="1548"/>
                        </a:lnTo>
                        <a:lnTo>
                          <a:pt x="2858" y="1552"/>
                        </a:lnTo>
                        <a:lnTo>
                          <a:pt x="2866" y="1554"/>
                        </a:lnTo>
                        <a:lnTo>
                          <a:pt x="2870" y="1562"/>
                        </a:lnTo>
                        <a:lnTo>
                          <a:pt x="2872" y="1570"/>
                        </a:lnTo>
                        <a:lnTo>
                          <a:pt x="2874" y="1580"/>
                        </a:lnTo>
                        <a:lnTo>
                          <a:pt x="2874" y="1590"/>
                        </a:lnTo>
                        <a:lnTo>
                          <a:pt x="2872" y="1600"/>
                        </a:lnTo>
                        <a:lnTo>
                          <a:pt x="2870" y="1608"/>
                        </a:lnTo>
                        <a:lnTo>
                          <a:pt x="2864" y="1616"/>
                        </a:lnTo>
                        <a:lnTo>
                          <a:pt x="2854" y="1628"/>
                        </a:lnTo>
                        <a:lnTo>
                          <a:pt x="2850" y="1634"/>
                        </a:lnTo>
                        <a:lnTo>
                          <a:pt x="2848" y="1638"/>
                        </a:lnTo>
                        <a:lnTo>
                          <a:pt x="2850" y="1642"/>
                        </a:lnTo>
                        <a:lnTo>
                          <a:pt x="2854" y="1646"/>
                        </a:lnTo>
                        <a:lnTo>
                          <a:pt x="2860" y="1646"/>
                        </a:lnTo>
                        <a:lnTo>
                          <a:pt x="2872" y="1644"/>
                        </a:lnTo>
                        <a:lnTo>
                          <a:pt x="2892" y="1634"/>
                        </a:lnTo>
                        <a:lnTo>
                          <a:pt x="2926" y="1630"/>
                        </a:lnTo>
                        <a:lnTo>
                          <a:pt x="2940" y="1626"/>
                        </a:lnTo>
                        <a:lnTo>
                          <a:pt x="2962" y="1614"/>
                        </a:lnTo>
                        <a:lnTo>
                          <a:pt x="2970" y="1604"/>
                        </a:lnTo>
                        <a:lnTo>
                          <a:pt x="2988" y="1576"/>
                        </a:lnTo>
                        <a:lnTo>
                          <a:pt x="2994" y="1570"/>
                        </a:lnTo>
                        <a:lnTo>
                          <a:pt x="2998" y="1564"/>
                        </a:lnTo>
                        <a:lnTo>
                          <a:pt x="3000" y="1558"/>
                        </a:lnTo>
                        <a:lnTo>
                          <a:pt x="2994" y="1542"/>
                        </a:lnTo>
                        <a:lnTo>
                          <a:pt x="2988" y="1534"/>
                        </a:lnTo>
                        <a:lnTo>
                          <a:pt x="2988" y="1530"/>
                        </a:lnTo>
                        <a:lnTo>
                          <a:pt x="2986" y="1522"/>
                        </a:lnTo>
                        <a:lnTo>
                          <a:pt x="2986" y="1518"/>
                        </a:lnTo>
                        <a:lnTo>
                          <a:pt x="2986" y="1498"/>
                        </a:lnTo>
                        <a:lnTo>
                          <a:pt x="2988" y="1488"/>
                        </a:lnTo>
                        <a:lnTo>
                          <a:pt x="2994" y="1478"/>
                        </a:lnTo>
                        <a:lnTo>
                          <a:pt x="3002" y="1472"/>
                        </a:lnTo>
                        <a:lnTo>
                          <a:pt x="3006" y="1466"/>
                        </a:lnTo>
                        <a:lnTo>
                          <a:pt x="3008" y="1460"/>
                        </a:lnTo>
                        <a:lnTo>
                          <a:pt x="3014" y="1418"/>
                        </a:lnTo>
                        <a:lnTo>
                          <a:pt x="3012" y="1410"/>
                        </a:lnTo>
                        <a:lnTo>
                          <a:pt x="3008" y="1392"/>
                        </a:lnTo>
                        <a:lnTo>
                          <a:pt x="3008" y="1386"/>
                        </a:lnTo>
                        <a:lnTo>
                          <a:pt x="3012" y="1378"/>
                        </a:lnTo>
                        <a:lnTo>
                          <a:pt x="3078" y="1288"/>
                        </a:lnTo>
                        <a:lnTo>
                          <a:pt x="3100" y="1264"/>
                        </a:lnTo>
                        <a:lnTo>
                          <a:pt x="3118" y="1252"/>
                        </a:lnTo>
                        <a:lnTo>
                          <a:pt x="3126" y="1244"/>
                        </a:lnTo>
                        <a:lnTo>
                          <a:pt x="3130" y="1236"/>
                        </a:lnTo>
                        <a:lnTo>
                          <a:pt x="3134" y="1218"/>
                        </a:lnTo>
                        <a:lnTo>
                          <a:pt x="3140" y="1180"/>
                        </a:lnTo>
                        <a:lnTo>
                          <a:pt x="3144" y="1166"/>
                        </a:lnTo>
                        <a:lnTo>
                          <a:pt x="3152" y="1152"/>
                        </a:lnTo>
                        <a:lnTo>
                          <a:pt x="3181" y="1122"/>
                        </a:lnTo>
                        <a:lnTo>
                          <a:pt x="3197" y="1096"/>
                        </a:lnTo>
                        <a:lnTo>
                          <a:pt x="3211" y="1106"/>
                        </a:lnTo>
                        <a:lnTo>
                          <a:pt x="3211" y="1116"/>
                        </a:lnTo>
                        <a:lnTo>
                          <a:pt x="3217" y="1138"/>
                        </a:lnTo>
                        <a:lnTo>
                          <a:pt x="3217" y="1140"/>
                        </a:lnTo>
                        <a:lnTo>
                          <a:pt x="3219" y="1146"/>
                        </a:lnTo>
                        <a:lnTo>
                          <a:pt x="3223" y="1150"/>
                        </a:lnTo>
                        <a:lnTo>
                          <a:pt x="3229" y="1154"/>
                        </a:lnTo>
                        <a:lnTo>
                          <a:pt x="3237" y="1154"/>
                        </a:lnTo>
                        <a:lnTo>
                          <a:pt x="3249" y="1148"/>
                        </a:lnTo>
                        <a:lnTo>
                          <a:pt x="3257" y="1140"/>
                        </a:lnTo>
                        <a:lnTo>
                          <a:pt x="3267" y="1130"/>
                        </a:lnTo>
                        <a:lnTo>
                          <a:pt x="3279" y="1120"/>
                        </a:lnTo>
                        <a:lnTo>
                          <a:pt x="3285" y="1114"/>
                        </a:lnTo>
                        <a:lnTo>
                          <a:pt x="3301" y="1088"/>
                        </a:lnTo>
                        <a:lnTo>
                          <a:pt x="3303" y="1074"/>
                        </a:lnTo>
                        <a:lnTo>
                          <a:pt x="3303" y="1068"/>
                        </a:lnTo>
                        <a:lnTo>
                          <a:pt x="3303" y="1060"/>
                        </a:lnTo>
                        <a:lnTo>
                          <a:pt x="3307" y="1050"/>
                        </a:lnTo>
                        <a:lnTo>
                          <a:pt x="3329" y="1026"/>
                        </a:lnTo>
                        <a:lnTo>
                          <a:pt x="3335" y="1016"/>
                        </a:lnTo>
                        <a:lnTo>
                          <a:pt x="3343" y="1008"/>
                        </a:lnTo>
                        <a:lnTo>
                          <a:pt x="3347" y="1006"/>
                        </a:lnTo>
                        <a:lnTo>
                          <a:pt x="3355" y="1004"/>
                        </a:lnTo>
                        <a:lnTo>
                          <a:pt x="3365" y="1006"/>
                        </a:lnTo>
                        <a:lnTo>
                          <a:pt x="3371" y="1002"/>
                        </a:lnTo>
                        <a:lnTo>
                          <a:pt x="3379" y="996"/>
                        </a:lnTo>
                        <a:lnTo>
                          <a:pt x="3385" y="990"/>
                        </a:lnTo>
                        <a:lnTo>
                          <a:pt x="3391" y="986"/>
                        </a:lnTo>
                        <a:lnTo>
                          <a:pt x="3397" y="986"/>
                        </a:lnTo>
                        <a:lnTo>
                          <a:pt x="3419" y="986"/>
                        </a:lnTo>
                        <a:lnTo>
                          <a:pt x="3475" y="962"/>
                        </a:lnTo>
                        <a:lnTo>
                          <a:pt x="3489" y="956"/>
                        </a:lnTo>
                        <a:lnTo>
                          <a:pt x="3541" y="922"/>
                        </a:lnTo>
                        <a:lnTo>
                          <a:pt x="3565" y="900"/>
                        </a:lnTo>
                        <a:lnTo>
                          <a:pt x="3589" y="868"/>
                        </a:lnTo>
                        <a:lnTo>
                          <a:pt x="3609" y="834"/>
                        </a:lnTo>
                        <a:lnTo>
                          <a:pt x="3617" y="824"/>
                        </a:lnTo>
                        <a:lnTo>
                          <a:pt x="3637" y="806"/>
                        </a:lnTo>
                        <a:lnTo>
                          <a:pt x="3643" y="800"/>
                        </a:lnTo>
                        <a:lnTo>
                          <a:pt x="3647" y="796"/>
                        </a:lnTo>
                        <a:lnTo>
                          <a:pt x="3653" y="798"/>
                        </a:lnTo>
                        <a:lnTo>
                          <a:pt x="3659" y="800"/>
                        </a:lnTo>
                        <a:lnTo>
                          <a:pt x="3675" y="812"/>
                        </a:lnTo>
                        <a:lnTo>
                          <a:pt x="3681" y="814"/>
                        </a:lnTo>
                        <a:lnTo>
                          <a:pt x="3693" y="818"/>
                        </a:lnTo>
                        <a:lnTo>
                          <a:pt x="3705" y="818"/>
                        </a:lnTo>
                        <a:lnTo>
                          <a:pt x="3717" y="814"/>
                        </a:lnTo>
                        <a:lnTo>
                          <a:pt x="3729" y="810"/>
                        </a:lnTo>
                        <a:lnTo>
                          <a:pt x="3809" y="760"/>
                        </a:lnTo>
                        <a:lnTo>
                          <a:pt x="3811" y="756"/>
                        </a:lnTo>
                        <a:lnTo>
                          <a:pt x="3815" y="752"/>
                        </a:lnTo>
                        <a:lnTo>
                          <a:pt x="3821" y="742"/>
                        </a:lnTo>
                        <a:lnTo>
                          <a:pt x="3827" y="738"/>
                        </a:lnTo>
                        <a:lnTo>
                          <a:pt x="3827" y="732"/>
                        </a:lnTo>
                        <a:lnTo>
                          <a:pt x="3833" y="724"/>
                        </a:lnTo>
                        <a:lnTo>
                          <a:pt x="3835" y="722"/>
                        </a:lnTo>
                        <a:lnTo>
                          <a:pt x="3843" y="720"/>
                        </a:lnTo>
                        <a:lnTo>
                          <a:pt x="3853" y="720"/>
                        </a:lnTo>
                        <a:lnTo>
                          <a:pt x="3869" y="724"/>
                        </a:lnTo>
                        <a:lnTo>
                          <a:pt x="3877" y="722"/>
                        </a:lnTo>
                        <a:lnTo>
                          <a:pt x="3883" y="718"/>
                        </a:lnTo>
                        <a:lnTo>
                          <a:pt x="3913" y="696"/>
                        </a:lnTo>
                        <a:lnTo>
                          <a:pt x="3949" y="668"/>
                        </a:lnTo>
                        <a:lnTo>
                          <a:pt x="3957" y="664"/>
                        </a:lnTo>
                        <a:lnTo>
                          <a:pt x="3969" y="656"/>
                        </a:lnTo>
                        <a:lnTo>
                          <a:pt x="3983" y="654"/>
                        </a:lnTo>
                        <a:lnTo>
                          <a:pt x="3995" y="648"/>
                        </a:lnTo>
                        <a:lnTo>
                          <a:pt x="4011" y="634"/>
                        </a:lnTo>
                        <a:lnTo>
                          <a:pt x="4021" y="620"/>
                        </a:lnTo>
                        <a:lnTo>
                          <a:pt x="4029" y="606"/>
                        </a:lnTo>
                        <a:lnTo>
                          <a:pt x="4031" y="596"/>
                        </a:lnTo>
                        <a:lnTo>
                          <a:pt x="4035" y="580"/>
                        </a:lnTo>
                        <a:lnTo>
                          <a:pt x="4039" y="572"/>
                        </a:lnTo>
                        <a:lnTo>
                          <a:pt x="4041" y="564"/>
                        </a:lnTo>
                        <a:lnTo>
                          <a:pt x="4047" y="560"/>
                        </a:lnTo>
                        <a:lnTo>
                          <a:pt x="4055" y="556"/>
                        </a:lnTo>
                        <a:lnTo>
                          <a:pt x="4069" y="548"/>
                        </a:lnTo>
                        <a:lnTo>
                          <a:pt x="4077" y="546"/>
                        </a:lnTo>
                        <a:lnTo>
                          <a:pt x="4087" y="548"/>
                        </a:lnTo>
                        <a:lnTo>
                          <a:pt x="4099" y="554"/>
                        </a:lnTo>
                        <a:lnTo>
                          <a:pt x="4113" y="566"/>
                        </a:lnTo>
                        <a:lnTo>
                          <a:pt x="4131" y="576"/>
                        </a:lnTo>
                        <a:lnTo>
                          <a:pt x="4145" y="580"/>
                        </a:lnTo>
                        <a:lnTo>
                          <a:pt x="4251" y="536"/>
                        </a:lnTo>
                        <a:lnTo>
                          <a:pt x="4259" y="536"/>
                        </a:lnTo>
                        <a:lnTo>
                          <a:pt x="4281" y="538"/>
                        </a:lnTo>
                        <a:lnTo>
                          <a:pt x="4287" y="536"/>
                        </a:lnTo>
                        <a:lnTo>
                          <a:pt x="4293" y="536"/>
                        </a:lnTo>
                        <a:lnTo>
                          <a:pt x="4299" y="536"/>
                        </a:lnTo>
                        <a:lnTo>
                          <a:pt x="4305" y="536"/>
                        </a:lnTo>
                        <a:lnTo>
                          <a:pt x="4323" y="542"/>
                        </a:lnTo>
                        <a:lnTo>
                          <a:pt x="4325" y="542"/>
                        </a:lnTo>
                        <a:lnTo>
                          <a:pt x="4329" y="538"/>
                        </a:lnTo>
                        <a:lnTo>
                          <a:pt x="4331" y="534"/>
                        </a:lnTo>
                        <a:lnTo>
                          <a:pt x="4335" y="526"/>
                        </a:lnTo>
                        <a:lnTo>
                          <a:pt x="4339" y="522"/>
                        </a:lnTo>
                        <a:lnTo>
                          <a:pt x="4341" y="518"/>
                        </a:lnTo>
                        <a:lnTo>
                          <a:pt x="4355" y="516"/>
                        </a:lnTo>
                        <a:lnTo>
                          <a:pt x="4357" y="514"/>
                        </a:lnTo>
                        <a:lnTo>
                          <a:pt x="4361" y="512"/>
                        </a:lnTo>
                        <a:lnTo>
                          <a:pt x="4361" y="508"/>
                        </a:lnTo>
                        <a:lnTo>
                          <a:pt x="4363" y="506"/>
                        </a:lnTo>
                        <a:lnTo>
                          <a:pt x="4367" y="496"/>
                        </a:lnTo>
                        <a:lnTo>
                          <a:pt x="4369" y="492"/>
                        </a:lnTo>
                        <a:lnTo>
                          <a:pt x="4371" y="490"/>
                        </a:lnTo>
                        <a:lnTo>
                          <a:pt x="4375" y="486"/>
                        </a:lnTo>
                        <a:lnTo>
                          <a:pt x="4387" y="480"/>
                        </a:lnTo>
                        <a:lnTo>
                          <a:pt x="4391" y="478"/>
                        </a:lnTo>
                        <a:lnTo>
                          <a:pt x="4393" y="476"/>
                        </a:lnTo>
                        <a:lnTo>
                          <a:pt x="4393" y="470"/>
                        </a:lnTo>
                        <a:lnTo>
                          <a:pt x="4395" y="466"/>
                        </a:lnTo>
                        <a:lnTo>
                          <a:pt x="4395" y="444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52" name="Freeform 214">
                    <a:extLst>
                      <a:ext uri="{FF2B5EF4-FFF2-40B4-BE49-F238E27FC236}">
                        <a16:creationId xmlns:a16="http://schemas.microsoft.com/office/drawing/2014/main" id="{9FD97946-2D72-9C41-62D5-2CE8ADAA92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6805787" y="3142752"/>
                    <a:ext cx="387585" cy="151729"/>
                  </a:xfrm>
                  <a:custGeom>
                    <a:avLst/>
                    <a:gdLst>
                      <a:gd name="T0" fmla="*/ 1816 w 2064"/>
                      <a:gd name="T1" fmla="*/ 770 h 808"/>
                      <a:gd name="T2" fmla="*/ 1880 w 2064"/>
                      <a:gd name="T3" fmla="*/ 730 h 808"/>
                      <a:gd name="T4" fmla="*/ 1910 w 2064"/>
                      <a:gd name="T5" fmla="*/ 712 h 808"/>
                      <a:gd name="T6" fmla="*/ 2064 w 2064"/>
                      <a:gd name="T7" fmla="*/ 648 h 808"/>
                      <a:gd name="T8" fmla="*/ 2048 w 2064"/>
                      <a:gd name="T9" fmla="*/ 616 h 808"/>
                      <a:gd name="T10" fmla="*/ 2054 w 2064"/>
                      <a:gd name="T11" fmla="*/ 568 h 808"/>
                      <a:gd name="T12" fmla="*/ 1990 w 2064"/>
                      <a:gd name="T13" fmla="*/ 502 h 808"/>
                      <a:gd name="T14" fmla="*/ 1936 w 2064"/>
                      <a:gd name="T15" fmla="*/ 476 h 808"/>
                      <a:gd name="T16" fmla="*/ 1910 w 2064"/>
                      <a:gd name="T17" fmla="*/ 446 h 808"/>
                      <a:gd name="T18" fmla="*/ 1958 w 2064"/>
                      <a:gd name="T19" fmla="*/ 394 h 808"/>
                      <a:gd name="T20" fmla="*/ 1972 w 2064"/>
                      <a:gd name="T21" fmla="*/ 362 h 808"/>
                      <a:gd name="T22" fmla="*/ 1930 w 2064"/>
                      <a:gd name="T23" fmla="*/ 378 h 808"/>
                      <a:gd name="T24" fmla="*/ 1864 w 2064"/>
                      <a:gd name="T25" fmla="*/ 322 h 808"/>
                      <a:gd name="T26" fmla="*/ 1756 w 2064"/>
                      <a:gd name="T27" fmla="*/ 248 h 808"/>
                      <a:gd name="T28" fmla="*/ 1660 w 2064"/>
                      <a:gd name="T29" fmla="*/ 282 h 808"/>
                      <a:gd name="T30" fmla="*/ 1618 w 2064"/>
                      <a:gd name="T31" fmla="*/ 294 h 808"/>
                      <a:gd name="T32" fmla="*/ 1618 w 2064"/>
                      <a:gd name="T33" fmla="*/ 206 h 808"/>
                      <a:gd name="T34" fmla="*/ 1632 w 2064"/>
                      <a:gd name="T35" fmla="*/ 108 h 808"/>
                      <a:gd name="T36" fmla="*/ 1630 w 2064"/>
                      <a:gd name="T37" fmla="*/ 72 h 808"/>
                      <a:gd name="T38" fmla="*/ 1616 w 2064"/>
                      <a:gd name="T39" fmla="*/ 0 h 808"/>
                      <a:gd name="T40" fmla="*/ 1516 w 2064"/>
                      <a:gd name="T41" fmla="*/ 22 h 808"/>
                      <a:gd name="T42" fmla="*/ 1398 w 2064"/>
                      <a:gd name="T43" fmla="*/ 6 h 808"/>
                      <a:gd name="T44" fmla="*/ 1322 w 2064"/>
                      <a:gd name="T45" fmla="*/ 44 h 808"/>
                      <a:gd name="T46" fmla="*/ 1274 w 2064"/>
                      <a:gd name="T47" fmla="*/ 118 h 808"/>
                      <a:gd name="T48" fmla="*/ 1250 w 2064"/>
                      <a:gd name="T49" fmla="*/ 88 h 808"/>
                      <a:gd name="T50" fmla="*/ 1242 w 2064"/>
                      <a:gd name="T51" fmla="*/ 40 h 808"/>
                      <a:gd name="T52" fmla="*/ 1182 w 2064"/>
                      <a:gd name="T53" fmla="*/ 92 h 808"/>
                      <a:gd name="T54" fmla="*/ 1138 w 2064"/>
                      <a:gd name="T55" fmla="*/ 154 h 808"/>
                      <a:gd name="T56" fmla="*/ 1176 w 2064"/>
                      <a:gd name="T57" fmla="*/ 146 h 808"/>
                      <a:gd name="T58" fmla="*/ 1036 w 2064"/>
                      <a:gd name="T59" fmla="*/ 202 h 808"/>
                      <a:gd name="T60" fmla="*/ 954 w 2064"/>
                      <a:gd name="T61" fmla="*/ 266 h 808"/>
                      <a:gd name="T62" fmla="*/ 944 w 2064"/>
                      <a:gd name="T63" fmla="*/ 166 h 808"/>
                      <a:gd name="T64" fmla="*/ 852 w 2064"/>
                      <a:gd name="T65" fmla="*/ 180 h 808"/>
                      <a:gd name="T66" fmla="*/ 828 w 2064"/>
                      <a:gd name="T67" fmla="*/ 160 h 808"/>
                      <a:gd name="T68" fmla="*/ 804 w 2064"/>
                      <a:gd name="T69" fmla="*/ 128 h 808"/>
                      <a:gd name="T70" fmla="*/ 738 w 2064"/>
                      <a:gd name="T71" fmla="*/ 106 h 808"/>
                      <a:gd name="T72" fmla="*/ 650 w 2064"/>
                      <a:gd name="T73" fmla="*/ 122 h 808"/>
                      <a:gd name="T74" fmla="*/ 594 w 2064"/>
                      <a:gd name="T75" fmla="*/ 104 h 808"/>
                      <a:gd name="T76" fmla="*/ 552 w 2064"/>
                      <a:gd name="T77" fmla="*/ 100 h 808"/>
                      <a:gd name="T78" fmla="*/ 526 w 2064"/>
                      <a:gd name="T79" fmla="*/ 106 h 808"/>
                      <a:gd name="T80" fmla="*/ 484 w 2064"/>
                      <a:gd name="T81" fmla="*/ 126 h 808"/>
                      <a:gd name="T82" fmla="*/ 472 w 2064"/>
                      <a:gd name="T83" fmla="*/ 66 h 808"/>
                      <a:gd name="T84" fmla="*/ 390 w 2064"/>
                      <a:gd name="T85" fmla="*/ 54 h 808"/>
                      <a:gd name="T86" fmla="*/ 338 w 2064"/>
                      <a:gd name="T87" fmla="*/ 78 h 808"/>
                      <a:gd name="T88" fmla="*/ 194 w 2064"/>
                      <a:gd name="T89" fmla="*/ 108 h 808"/>
                      <a:gd name="T90" fmla="*/ 128 w 2064"/>
                      <a:gd name="T91" fmla="*/ 178 h 808"/>
                      <a:gd name="T92" fmla="*/ 92 w 2064"/>
                      <a:gd name="T93" fmla="*/ 246 h 808"/>
                      <a:gd name="T94" fmla="*/ 74 w 2064"/>
                      <a:gd name="T95" fmla="*/ 300 h 808"/>
                      <a:gd name="T96" fmla="*/ 114 w 2064"/>
                      <a:gd name="T97" fmla="*/ 362 h 808"/>
                      <a:gd name="T98" fmla="*/ 100 w 2064"/>
                      <a:gd name="T99" fmla="*/ 394 h 808"/>
                      <a:gd name="T100" fmla="*/ 38 w 2064"/>
                      <a:gd name="T101" fmla="*/ 392 h 808"/>
                      <a:gd name="T102" fmla="*/ 576 w 2064"/>
                      <a:gd name="T103" fmla="*/ 676 h 808"/>
                      <a:gd name="T104" fmla="*/ 1134 w 2064"/>
                      <a:gd name="T105" fmla="*/ 720 h 808"/>
                      <a:gd name="T106" fmla="*/ 1628 w 2064"/>
                      <a:gd name="T107" fmla="*/ 740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2064" h="808">
                        <a:moveTo>
                          <a:pt x="1740" y="796"/>
                        </a:moveTo>
                        <a:lnTo>
                          <a:pt x="1782" y="808"/>
                        </a:lnTo>
                        <a:lnTo>
                          <a:pt x="1786" y="804"/>
                        </a:lnTo>
                        <a:lnTo>
                          <a:pt x="1816" y="770"/>
                        </a:lnTo>
                        <a:lnTo>
                          <a:pt x="1816" y="770"/>
                        </a:lnTo>
                        <a:lnTo>
                          <a:pt x="1816" y="770"/>
                        </a:lnTo>
                        <a:lnTo>
                          <a:pt x="1816" y="770"/>
                        </a:lnTo>
                        <a:lnTo>
                          <a:pt x="1842" y="752"/>
                        </a:lnTo>
                        <a:lnTo>
                          <a:pt x="1856" y="738"/>
                        </a:lnTo>
                        <a:lnTo>
                          <a:pt x="1864" y="732"/>
                        </a:lnTo>
                        <a:lnTo>
                          <a:pt x="1872" y="730"/>
                        </a:lnTo>
                        <a:lnTo>
                          <a:pt x="1880" y="730"/>
                        </a:lnTo>
                        <a:lnTo>
                          <a:pt x="1888" y="726"/>
                        </a:lnTo>
                        <a:lnTo>
                          <a:pt x="1890" y="722"/>
                        </a:lnTo>
                        <a:lnTo>
                          <a:pt x="1890" y="716"/>
                        </a:lnTo>
                        <a:lnTo>
                          <a:pt x="1892" y="710"/>
                        </a:lnTo>
                        <a:lnTo>
                          <a:pt x="1894" y="708"/>
                        </a:lnTo>
                        <a:lnTo>
                          <a:pt x="1910" y="712"/>
                        </a:lnTo>
                        <a:lnTo>
                          <a:pt x="1920" y="712"/>
                        </a:lnTo>
                        <a:lnTo>
                          <a:pt x="1944" y="706"/>
                        </a:lnTo>
                        <a:lnTo>
                          <a:pt x="1952" y="706"/>
                        </a:lnTo>
                        <a:lnTo>
                          <a:pt x="1974" y="682"/>
                        </a:lnTo>
                        <a:lnTo>
                          <a:pt x="2060" y="652"/>
                        </a:lnTo>
                        <a:lnTo>
                          <a:pt x="2064" y="648"/>
                        </a:lnTo>
                        <a:lnTo>
                          <a:pt x="2064" y="642"/>
                        </a:lnTo>
                        <a:lnTo>
                          <a:pt x="2056" y="634"/>
                        </a:lnTo>
                        <a:lnTo>
                          <a:pt x="2052" y="628"/>
                        </a:lnTo>
                        <a:lnTo>
                          <a:pt x="2052" y="622"/>
                        </a:lnTo>
                        <a:lnTo>
                          <a:pt x="2050" y="618"/>
                        </a:lnTo>
                        <a:lnTo>
                          <a:pt x="2048" y="616"/>
                        </a:lnTo>
                        <a:lnTo>
                          <a:pt x="2046" y="610"/>
                        </a:lnTo>
                        <a:lnTo>
                          <a:pt x="2046" y="602"/>
                        </a:lnTo>
                        <a:lnTo>
                          <a:pt x="2052" y="594"/>
                        </a:lnTo>
                        <a:lnTo>
                          <a:pt x="2054" y="584"/>
                        </a:lnTo>
                        <a:lnTo>
                          <a:pt x="2056" y="576"/>
                        </a:lnTo>
                        <a:lnTo>
                          <a:pt x="2054" y="568"/>
                        </a:lnTo>
                        <a:lnTo>
                          <a:pt x="2050" y="560"/>
                        </a:lnTo>
                        <a:lnTo>
                          <a:pt x="2044" y="554"/>
                        </a:lnTo>
                        <a:lnTo>
                          <a:pt x="2032" y="546"/>
                        </a:lnTo>
                        <a:lnTo>
                          <a:pt x="2026" y="538"/>
                        </a:lnTo>
                        <a:lnTo>
                          <a:pt x="2018" y="526"/>
                        </a:lnTo>
                        <a:lnTo>
                          <a:pt x="1990" y="502"/>
                        </a:lnTo>
                        <a:lnTo>
                          <a:pt x="1982" y="496"/>
                        </a:lnTo>
                        <a:lnTo>
                          <a:pt x="1976" y="494"/>
                        </a:lnTo>
                        <a:lnTo>
                          <a:pt x="1968" y="492"/>
                        </a:lnTo>
                        <a:lnTo>
                          <a:pt x="1944" y="486"/>
                        </a:lnTo>
                        <a:lnTo>
                          <a:pt x="1940" y="480"/>
                        </a:lnTo>
                        <a:lnTo>
                          <a:pt x="1936" y="476"/>
                        </a:lnTo>
                        <a:lnTo>
                          <a:pt x="1934" y="468"/>
                        </a:lnTo>
                        <a:lnTo>
                          <a:pt x="1928" y="464"/>
                        </a:lnTo>
                        <a:lnTo>
                          <a:pt x="1910" y="456"/>
                        </a:lnTo>
                        <a:lnTo>
                          <a:pt x="1908" y="452"/>
                        </a:lnTo>
                        <a:lnTo>
                          <a:pt x="1908" y="448"/>
                        </a:lnTo>
                        <a:lnTo>
                          <a:pt x="1910" y="446"/>
                        </a:lnTo>
                        <a:lnTo>
                          <a:pt x="1926" y="436"/>
                        </a:lnTo>
                        <a:lnTo>
                          <a:pt x="1938" y="424"/>
                        </a:lnTo>
                        <a:lnTo>
                          <a:pt x="1944" y="418"/>
                        </a:lnTo>
                        <a:lnTo>
                          <a:pt x="1948" y="412"/>
                        </a:lnTo>
                        <a:lnTo>
                          <a:pt x="1956" y="400"/>
                        </a:lnTo>
                        <a:lnTo>
                          <a:pt x="1958" y="394"/>
                        </a:lnTo>
                        <a:lnTo>
                          <a:pt x="1962" y="390"/>
                        </a:lnTo>
                        <a:lnTo>
                          <a:pt x="1968" y="384"/>
                        </a:lnTo>
                        <a:lnTo>
                          <a:pt x="1972" y="378"/>
                        </a:lnTo>
                        <a:lnTo>
                          <a:pt x="1976" y="372"/>
                        </a:lnTo>
                        <a:lnTo>
                          <a:pt x="1974" y="366"/>
                        </a:lnTo>
                        <a:lnTo>
                          <a:pt x="1972" y="362"/>
                        </a:lnTo>
                        <a:lnTo>
                          <a:pt x="1968" y="360"/>
                        </a:lnTo>
                        <a:lnTo>
                          <a:pt x="1962" y="360"/>
                        </a:lnTo>
                        <a:lnTo>
                          <a:pt x="1956" y="360"/>
                        </a:lnTo>
                        <a:lnTo>
                          <a:pt x="1948" y="366"/>
                        </a:lnTo>
                        <a:lnTo>
                          <a:pt x="1934" y="374"/>
                        </a:lnTo>
                        <a:lnTo>
                          <a:pt x="1930" y="378"/>
                        </a:lnTo>
                        <a:lnTo>
                          <a:pt x="1922" y="382"/>
                        </a:lnTo>
                        <a:lnTo>
                          <a:pt x="1918" y="382"/>
                        </a:lnTo>
                        <a:lnTo>
                          <a:pt x="1916" y="380"/>
                        </a:lnTo>
                        <a:lnTo>
                          <a:pt x="1916" y="380"/>
                        </a:lnTo>
                        <a:lnTo>
                          <a:pt x="1914" y="378"/>
                        </a:lnTo>
                        <a:lnTo>
                          <a:pt x="1864" y="322"/>
                        </a:lnTo>
                        <a:lnTo>
                          <a:pt x="1832" y="294"/>
                        </a:lnTo>
                        <a:lnTo>
                          <a:pt x="1802" y="272"/>
                        </a:lnTo>
                        <a:lnTo>
                          <a:pt x="1790" y="254"/>
                        </a:lnTo>
                        <a:lnTo>
                          <a:pt x="1778" y="248"/>
                        </a:lnTo>
                        <a:lnTo>
                          <a:pt x="1768" y="244"/>
                        </a:lnTo>
                        <a:lnTo>
                          <a:pt x="1756" y="248"/>
                        </a:lnTo>
                        <a:lnTo>
                          <a:pt x="1748" y="254"/>
                        </a:lnTo>
                        <a:lnTo>
                          <a:pt x="1740" y="260"/>
                        </a:lnTo>
                        <a:lnTo>
                          <a:pt x="1732" y="266"/>
                        </a:lnTo>
                        <a:lnTo>
                          <a:pt x="1722" y="274"/>
                        </a:lnTo>
                        <a:lnTo>
                          <a:pt x="1688" y="276"/>
                        </a:lnTo>
                        <a:lnTo>
                          <a:pt x="1660" y="282"/>
                        </a:lnTo>
                        <a:lnTo>
                          <a:pt x="1644" y="290"/>
                        </a:lnTo>
                        <a:lnTo>
                          <a:pt x="1632" y="298"/>
                        </a:lnTo>
                        <a:lnTo>
                          <a:pt x="1626" y="306"/>
                        </a:lnTo>
                        <a:lnTo>
                          <a:pt x="1620" y="306"/>
                        </a:lnTo>
                        <a:lnTo>
                          <a:pt x="1618" y="302"/>
                        </a:lnTo>
                        <a:lnTo>
                          <a:pt x="1618" y="294"/>
                        </a:lnTo>
                        <a:lnTo>
                          <a:pt x="1622" y="252"/>
                        </a:lnTo>
                        <a:lnTo>
                          <a:pt x="1622" y="238"/>
                        </a:lnTo>
                        <a:lnTo>
                          <a:pt x="1620" y="228"/>
                        </a:lnTo>
                        <a:lnTo>
                          <a:pt x="1618" y="218"/>
                        </a:lnTo>
                        <a:lnTo>
                          <a:pt x="1616" y="212"/>
                        </a:lnTo>
                        <a:lnTo>
                          <a:pt x="1618" y="206"/>
                        </a:lnTo>
                        <a:lnTo>
                          <a:pt x="1630" y="182"/>
                        </a:lnTo>
                        <a:lnTo>
                          <a:pt x="1640" y="154"/>
                        </a:lnTo>
                        <a:lnTo>
                          <a:pt x="1650" y="128"/>
                        </a:lnTo>
                        <a:lnTo>
                          <a:pt x="1650" y="118"/>
                        </a:lnTo>
                        <a:lnTo>
                          <a:pt x="1646" y="112"/>
                        </a:lnTo>
                        <a:lnTo>
                          <a:pt x="1632" y="108"/>
                        </a:lnTo>
                        <a:lnTo>
                          <a:pt x="1626" y="106"/>
                        </a:lnTo>
                        <a:lnTo>
                          <a:pt x="1624" y="96"/>
                        </a:lnTo>
                        <a:lnTo>
                          <a:pt x="1622" y="90"/>
                        </a:lnTo>
                        <a:lnTo>
                          <a:pt x="1624" y="82"/>
                        </a:lnTo>
                        <a:lnTo>
                          <a:pt x="1626" y="76"/>
                        </a:lnTo>
                        <a:lnTo>
                          <a:pt x="1630" y="72"/>
                        </a:lnTo>
                        <a:lnTo>
                          <a:pt x="1682" y="26"/>
                        </a:lnTo>
                        <a:lnTo>
                          <a:pt x="1688" y="12"/>
                        </a:lnTo>
                        <a:lnTo>
                          <a:pt x="1688" y="6"/>
                        </a:lnTo>
                        <a:lnTo>
                          <a:pt x="1686" y="4"/>
                        </a:lnTo>
                        <a:lnTo>
                          <a:pt x="1678" y="2"/>
                        </a:lnTo>
                        <a:lnTo>
                          <a:pt x="1616" y="0"/>
                        </a:lnTo>
                        <a:lnTo>
                          <a:pt x="1606" y="2"/>
                        </a:lnTo>
                        <a:lnTo>
                          <a:pt x="1584" y="12"/>
                        </a:lnTo>
                        <a:lnTo>
                          <a:pt x="1540" y="24"/>
                        </a:lnTo>
                        <a:lnTo>
                          <a:pt x="1532" y="24"/>
                        </a:lnTo>
                        <a:lnTo>
                          <a:pt x="1522" y="22"/>
                        </a:lnTo>
                        <a:lnTo>
                          <a:pt x="1516" y="22"/>
                        </a:lnTo>
                        <a:lnTo>
                          <a:pt x="1470" y="34"/>
                        </a:lnTo>
                        <a:lnTo>
                          <a:pt x="1448" y="38"/>
                        </a:lnTo>
                        <a:lnTo>
                          <a:pt x="1434" y="36"/>
                        </a:lnTo>
                        <a:lnTo>
                          <a:pt x="1426" y="32"/>
                        </a:lnTo>
                        <a:lnTo>
                          <a:pt x="1416" y="26"/>
                        </a:lnTo>
                        <a:lnTo>
                          <a:pt x="1398" y="6"/>
                        </a:lnTo>
                        <a:lnTo>
                          <a:pt x="1380" y="0"/>
                        </a:lnTo>
                        <a:lnTo>
                          <a:pt x="1368" y="0"/>
                        </a:lnTo>
                        <a:lnTo>
                          <a:pt x="1358" y="4"/>
                        </a:lnTo>
                        <a:lnTo>
                          <a:pt x="1330" y="30"/>
                        </a:lnTo>
                        <a:lnTo>
                          <a:pt x="1324" y="36"/>
                        </a:lnTo>
                        <a:lnTo>
                          <a:pt x="1322" y="44"/>
                        </a:lnTo>
                        <a:lnTo>
                          <a:pt x="1318" y="66"/>
                        </a:lnTo>
                        <a:lnTo>
                          <a:pt x="1314" y="74"/>
                        </a:lnTo>
                        <a:lnTo>
                          <a:pt x="1306" y="90"/>
                        </a:lnTo>
                        <a:lnTo>
                          <a:pt x="1300" y="102"/>
                        </a:lnTo>
                        <a:lnTo>
                          <a:pt x="1290" y="110"/>
                        </a:lnTo>
                        <a:lnTo>
                          <a:pt x="1274" y="118"/>
                        </a:lnTo>
                        <a:lnTo>
                          <a:pt x="1262" y="120"/>
                        </a:lnTo>
                        <a:lnTo>
                          <a:pt x="1254" y="116"/>
                        </a:lnTo>
                        <a:lnTo>
                          <a:pt x="1246" y="112"/>
                        </a:lnTo>
                        <a:lnTo>
                          <a:pt x="1244" y="106"/>
                        </a:lnTo>
                        <a:lnTo>
                          <a:pt x="1248" y="96"/>
                        </a:lnTo>
                        <a:lnTo>
                          <a:pt x="1250" y="88"/>
                        </a:lnTo>
                        <a:lnTo>
                          <a:pt x="1256" y="72"/>
                        </a:lnTo>
                        <a:lnTo>
                          <a:pt x="1256" y="66"/>
                        </a:lnTo>
                        <a:lnTo>
                          <a:pt x="1256" y="64"/>
                        </a:lnTo>
                        <a:lnTo>
                          <a:pt x="1256" y="54"/>
                        </a:lnTo>
                        <a:lnTo>
                          <a:pt x="1250" y="46"/>
                        </a:lnTo>
                        <a:lnTo>
                          <a:pt x="1242" y="40"/>
                        </a:lnTo>
                        <a:lnTo>
                          <a:pt x="1228" y="38"/>
                        </a:lnTo>
                        <a:lnTo>
                          <a:pt x="1218" y="40"/>
                        </a:lnTo>
                        <a:lnTo>
                          <a:pt x="1212" y="46"/>
                        </a:lnTo>
                        <a:lnTo>
                          <a:pt x="1202" y="66"/>
                        </a:lnTo>
                        <a:lnTo>
                          <a:pt x="1196" y="78"/>
                        </a:lnTo>
                        <a:lnTo>
                          <a:pt x="1182" y="92"/>
                        </a:lnTo>
                        <a:lnTo>
                          <a:pt x="1170" y="102"/>
                        </a:lnTo>
                        <a:lnTo>
                          <a:pt x="1158" y="128"/>
                        </a:lnTo>
                        <a:lnTo>
                          <a:pt x="1152" y="134"/>
                        </a:lnTo>
                        <a:lnTo>
                          <a:pt x="1136" y="146"/>
                        </a:lnTo>
                        <a:lnTo>
                          <a:pt x="1136" y="150"/>
                        </a:lnTo>
                        <a:lnTo>
                          <a:pt x="1138" y="154"/>
                        </a:lnTo>
                        <a:lnTo>
                          <a:pt x="1148" y="156"/>
                        </a:lnTo>
                        <a:lnTo>
                          <a:pt x="1152" y="154"/>
                        </a:lnTo>
                        <a:lnTo>
                          <a:pt x="1158" y="154"/>
                        </a:lnTo>
                        <a:lnTo>
                          <a:pt x="1174" y="140"/>
                        </a:lnTo>
                        <a:lnTo>
                          <a:pt x="1178" y="140"/>
                        </a:lnTo>
                        <a:lnTo>
                          <a:pt x="1176" y="146"/>
                        </a:lnTo>
                        <a:lnTo>
                          <a:pt x="1174" y="152"/>
                        </a:lnTo>
                        <a:lnTo>
                          <a:pt x="1136" y="172"/>
                        </a:lnTo>
                        <a:lnTo>
                          <a:pt x="1096" y="174"/>
                        </a:lnTo>
                        <a:lnTo>
                          <a:pt x="1058" y="186"/>
                        </a:lnTo>
                        <a:lnTo>
                          <a:pt x="1046" y="192"/>
                        </a:lnTo>
                        <a:lnTo>
                          <a:pt x="1036" y="202"/>
                        </a:lnTo>
                        <a:lnTo>
                          <a:pt x="1026" y="218"/>
                        </a:lnTo>
                        <a:lnTo>
                          <a:pt x="994" y="254"/>
                        </a:lnTo>
                        <a:lnTo>
                          <a:pt x="982" y="264"/>
                        </a:lnTo>
                        <a:lnTo>
                          <a:pt x="970" y="270"/>
                        </a:lnTo>
                        <a:lnTo>
                          <a:pt x="962" y="270"/>
                        </a:lnTo>
                        <a:lnTo>
                          <a:pt x="954" y="266"/>
                        </a:lnTo>
                        <a:lnTo>
                          <a:pt x="946" y="248"/>
                        </a:lnTo>
                        <a:lnTo>
                          <a:pt x="946" y="222"/>
                        </a:lnTo>
                        <a:lnTo>
                          <a:pt x="942" y="208"/>
                        </a:lnTo>
                        <a:lnTo>
                          <a:pt x="942" y="196"/>
                        </a:lnTo>
                        <a:lnTo>
                          <a:pt x="946" y="174"/>
                        </a:lnTo>
                        <a:lnTo>
                          <a:pt x="944" y="166"/>
                        </a:lnTo>
                        <a:lnTo>
                          <a:pt x="932" y="166"/>
                        </a:lnTo>
                        <a:lnTo>
                          <a:pt x="874" y="188"/>
                        </a:lnTo>
                        <a:lnTo>
                          <a:pt x="864" y="190"/>
                        </a:lnTo>
                        <a:lnTo>
                          <a:pt x="858" y="188"/>
                        </a:lnTo>
                        <a:lnTo>
                          <a:pt x="856" y="182"/>
                        </a:lnTo>
                        <a:lnTo>
                          <a:pt x="852" y="180"/>
                        </a:lnTo>
                        <a:lnTo>
                          <a:pt x="852" y="180"/>
                        </a:lnTo>
                        <a:lnTo>
                          <a:pt x="840" y="186"/>
                        </a:lnTo>
                        <a:lnTo>
                          <a:pt x="830" y="192"/>
                        </a:lnTo>
                        <a:lnTo>
                          <a:pt x="826" y="188"/>
                        </a:lnTo>
                        <a:lnTo>
                          <a:pt x="824" y="182"/>
                        </a:lnTo>
                        <a:lnTo>
                          <a:pt x="828" y="160"/>
                        </a:lnTo>
                        <a:lnTo>
                          <a:pt x="828" y="152"/>
                        </a:lnTo>
                        <a:lnTo>
                          <a:pt x="828" y="142"/>
                        </a:lnTo>
                        <a:lnTo>
                          <a:pt x="824" y="136"/>
                        </a:lnTo>
                        <a:lnTo>
                          <a:pt x="818" y="130"/>
                        </a:lnTo>
                        <a:lnTo>
                          <a:pt x="812" y="128"/>
                        </a:lnTo>
                        <a:lnTo>
                          <a:pt x="804" y="128"/>
                        </a:lnTo>
                        <a:lnTo>
                          <a:pt x="800" y="126"/>
                        </a:lnTo>
                        <a:lnTo>
                          <a:pt x="794" y="116"/>
                        </a:lnTo>
                        <a:lnTo>
                          <a:pt x="790" y="110"/>
                        </a:lnTo>
                        <a:lnTo>
                          <a:pt x="782" y="110"/>
                        </a:lnTo>
                        <a:lnTo>
                          <a:pt x="756" y="110"/>
                        </a:lnTo>
                        <a:lnTo>
                          <a:pt x="738" y="106"/>
                        </a:lnTo>
                        <a:lnTo>
                          <a:pt x="716" y="102"/>
                        </a:lnTo>
                        <a:lnTo>
                          <a:pt x="686" y="108"/>
                        </a:lnTo>
                        <a:lnTo>
                          <a:pt x="680" y="110"/>
                        </a:lnTo>
                        <a:lnTo>
                          <a:pt x="662" y="122"/>
                        </a:lnTo>
                        <a:lnTo>
                          <a:pt x="654" y="122"/>
                        </a:lnTo>
                        <a:lnTo>
                          <a:pt x="650" y="122"/>
                        </a:lnTo>
                        <a:lnTo>
                          <a:pt x="648" y="116"/>
                        </a:lnTo>
                        <a:lnTo>
                          <a:pt x="648" y="102"/>
                        </a:lnTo>
                        <a:lnTo>
                          <a:pt x="646" y="96"/>
                        </a:lnTo>
                        <a:lnTo>
                          <a:pt x="642" y="96"/>
                        </a:lnTo>
                        <a:lnTo>
                          <a:pt x="636" y="96"/>
                        </a:lnTo>
                        <a:lnTo>
                          <a:pt x="594" y="104"/>
                        </a:lnTo>
                        <a:lnTo>
                          <a:pt x="578" y="110"/>
                        </a:lnTo>
                        <a:lnTo>
                          <a:pt x="560" y="118"/>
                        </a:lnTo>
                        <a:lnTo>
                          <a:pt x="556" y="116"/>
                        </a:lnTo>
                        <a:lnTo>
                          <a:pt x="554" y="112"/>
                        </a:lnTo>
                        <a:lnTo>
                          <a:pt x="554" y="106"/>
                        </a:lnTo>
                        <a:lnTo>
                          <a:pt x="552" y="100"/>
                        </a:lnTo>
                        <a:lnTo>
                          <a:pt x="550" y="94"/>
                        </a:lnTo>
                        <a:lnTo>
                          <a:pt x="544" y="90"/>
                        </a:lnTo>
                        <a:lnTo>
                          <a:pt x="538" y="90"/>
                        </a:lnTo>
                        <a:lnTo>
                          <a:pt x="532" y="92"/>
                        </a:lnTo>
                        <a:lnTo>
                          <a:pt x="528" y="102"/>
                        </a:lnTo>
                        <a:lnTo>
                          <a:pt x="526" y="106"/>
                        </a:lnTo>
                        <a:lnTo>
                          <a:pt x="516" y="114"/>
                        </a:lnTo>
                        <a:lnTo>
                          <a:pt x="488" y="134"/>
                        </a:lnTo>
                        <a:lnTo>
                          <a:pt x="486" y="134"/>
                        </a:lnTo>
                        <a:lnTo>
                          <a:pt x="482" y="134"/>
                        </a:lnTo>
                        <a:lnTo>
                          <a:pt x="482" y="130"/>
                        </a:lnTo>
                        <a:lnTo>
                          <a:pt x="484" y="126"/>
                        </a:lnTo>
                        <a:lnTo>
                          <a:pt x="488" y="116"/>
                        </a:lnTo>
                        <a:lnTo>
                          <a:pt x="496" y="102"/>
                        </a:lnTo>
                        <a:lnTo>
                          <a:pt x="498" y="96"/>
                        </a:lnTo>
                        <a:lnTo>
                          <a:pt x="496" y="86"/>
                        </a:lnTo>
                        <a:lnTo>
                          <a:pt x="492" y="82"/>
                        </a:lnTo>
                        <a:lnTo>
                          <a:pt x="472" y="66"/>
                        </a:lnTo>
                        <a:lnTo>
                          <a:pt x="458" y="58"/>
                        </a:lnTo>
                        <a:lnTo>
                          <a:pt x="450" y="58"/>
                        </a:lnTo>
                        <a:lnTo>
                          <a:pt x="444" y="58"/>
                        </a:lnTo>
                        <a:lnTo>
                          <a:pt x="436" y="58"/>
                        </a:lnTo>
                        <a:lnTo>
                          <a:pt x="424" y="58"/>
                        </a:lnTo>
                        <a:lnTo>
                          <a:pt x="390" y="54"/>
                        </a:lnTo>
                        <a:lnTo>
                          <a:pt x="380" y="54"/>
                        </a:lnTo>
                        <a:lnTo>
                          <a:pt x="372" y="56"/>
                        </a:lnTo>
                        <a:lnTo>
                          <a:pt x="362" y="62"/>
                        </a:lnTo>
                        <a:lnTo>
                          <a:pt x="348" y="74"/>
                        </a:lnTo>
                        <a:lnTo>
                          <a:pt x="344" y="76"/>
                        </a:lnTo>
                        <a:lnTo>
                          <a:pt x="338" y="78"/>
                        </a:lnTo>
                        <a:lnTo>
                          <a:pt x="320" y="82"/>
                        </a:lnTo>
                        <a:lnTo>
                          <a:pt x="308" y="84"/>
                        </a:lnTo>
                        <a:lnTo>
                          <a:pt x="264" y="86"/>
                        </a:lnTo>
                        <a:lnTo>
                          <a:pt x="208" y="96"/>
                        </a:lnTo>
                        <a:lnTo>
                          <a:pt x="196" y="102"/>
                        </a:lnTo>
                        <a:lnTo>
                          <a:pt x="194" y="108"/>
                        </a:lnTo>
                        <a:lnTo>
                          <a:pt x="176" y="126"/>
                        </a:lnTo>
                        <a:lnTo>
                          <a:pt x="154" y="142"/>
                        </a:lnTo>
                        <a:lnTo>
                          <a:pt x="142" y="154"/>
                        </a:lnTo>
                        <a:lnTo>
                          <a:pt x="136" y="160"/>
                        </a:lnTo>
                        <a:lnTo>
                          <a:pt x="134" y="172"/>
                        </a:lnTo>
                        <a:lnTo>
                          <a:pt x="128" y="178"/>
                        </a:lnTo>
                        <a:lnTo>
                          <a:pt x="106" y="198"/>
                        </a:lnTo>
                        <a:lnTo>
                          <a:pt x="100" y="206"/>
                        </a:lnTo>
                        <a:lnTo>
                          <a:pt x="96" y="218"/>
                        </a:lnTo>
                        <a:lnTo>
                          <a:pt x="94" y="232"/>
                        </a:lnTo>
                        <a:lnTo>
                          <a:pt x="94" y="240"/>
                        </a:lnTo>
                        <a:lnTo>
                          <a:pt x="92" y="246"/>
                        </a:lnTo>
                        <a:lnTo>
                          <a:pt x="88" y="252"/>
                        </a:lnTo>
                        <a:lnTo>
                          <a:pt x="80" y="266"/>
                        </a:lnTo>
                        <a:lnTo>
                          <a:pt x="76" y="274"/>
                        </a:lnTo>
                        <a:lnTo>
                          <a:pt x="74" y="282"/>
                        </a:lnTo>
                        <a:lnTo>
                          <a:pt x="74" y="290"/>
                        </a:lnTo>
                        <a:lnTo>
                          <a:pt x="74" y="300"/>
                        </a:lnTo>
                        <a:lnTo>
                          <a:pt x="78" y="320"/>
                        </a:lnTo>
                        <a:lnTo>
                          <a:pt x="82" y="328"/>
                        </a:lnTo>
                        <a:lnTo>
                          <a:pt x="86" y="334"/>
                        </a:lnTo>
                        <a:lnTo>
                          <a:pt x="92" y="340"/>
                        </a:lnTo>
                        <a:lnTo>
                          <a:pt x="110" y="358"/>
                        </a:lnTo>
                        <a:lnTo>
                          <a:pt x="114" y="362"/>
                        </a:lnTo>
                        <a:lnTo>
                          <a:pt x="116" y="366"/>
                        </a:lnTo>
                        <a:lnTo>
                          <a:pt x="116" y="372"/>
                        </a:lnTo>
                        <a:lnTo>
                          <a:pt x="116" y="378"/>
                        </a:lnTo>
                        <a:lnTo>
                          <a:pt x="114" y="384"/>
                        </a:lnTo>
                        <a:lnTo>
                          <a:pt x="110" y="390"/>
                        </a:lnTo>
                        <a:lnTo>
                          <a:pt x="100" y="394"/>
                        </a:lnTo>
                        <a:lnTo>
                          <a:pt x="92" y="398"/>
                        </a:lnTo>
                        <a:lnTo>
                          <a:pt x="80" y="400"/>
                        </a:lnTo>
                        <a:lnTo>
                          <a:pt x="60" y="398"/>
                        </a:lnTo>
                        <a:lnTo>
                          <a:pt x="48" y="404"/>
                        </a:lnTo>
                        <a:lnTo>
                          <a:pt x="34" y="404"/>
                        </a:lnTo>
                        <a:lnTo>
                          <a:pt x="38" y="392"/>
                        </a:lnTo>
                        <a:lnTo>
                          <a:pt x="0" y="500"/>
                        </a:lnTo>
                        <a:lnTo>
                          <a:pt x="4" y="600"/>
                        </a:lnTo>
                        <a:lnTo>
                          <a:pt x="86" y="598"/>
                        </a:lnTo>
                        <a:lnTo>
                          <a:pt x="242" y="652"/>
                        </a:lnTo>
                        <a:lnTo>
                          <a:pt x="432" y="712"/>
                        </a:lnTo>
                        <a:lnTo>
                          <a:pt x="576" y="676"/>
                        </a:lnTo>
                        <a:lnTo>
                          <a:pt x="576" y="704"/>
                        </a:lnTo>
                        <a:lnTo>
                          <a:pt x="656" y="686"/>
                        </a:lnTo>
                        <a:lnTo>
                          <a:pt x="688" y="700"/>
                        </a:lnTo>
                        <a:lnTo>
                          <a:pt x="790" y="694"/>
                        </a:lnTo>
                        <a:lnTo>
                          <a:pt x="1006" y="668"/>
                        </a:lnTo>
                        <a:lnTo>
                          <a:pt x="1134" y="720"/>
                        </a:lnTo>
                        <a:lnTo>
                          <a:pt x="1236" y="688"/>
                        </a:lnTo>
                        <a:lnTo>
                          <a:pt x="1232" y="724"/>
                        </a:lnTo>
                        <a:lnTo>
                          <a:pt x="1258" y="736"/>
                        </a:lnTo>
                        <a:lnTo>
                          <a:pt x="1334" y="688"/>
                        </a:lnTo>
                        <a:lnTo>
                          <a:pt x="1566" y="694"/>
                        </a:lnTo>
                        <a:lnTo>
                          <a:pt x="1628" y="740"/>
                        </a:lnTo>
                        <a:lnTo>
                          <a:pt x="1738" y="764"/>
                        </a:lnTo>
                        <a:lnTo>
                          <a:pt x="1740" y="796"/>
                        </a:ln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  <p:sp>
                <p:nvSpPr>
                  <p:cNvPr id="553" name="Freeform 215">
                    <a:extLst>
                      <a:ext uri="{FF2B5EF4-FFF2-40B4-BE49-F238E27FC236}">
                        <a16:creationId xmlns:a16="http://schemas.microsoft.com/office/drawing/2014/main" id="{8B92A6DC-B6DB-12CD-2850-AC39DA7F14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4558017" y="1452698"/>
                    <a:ext cx="1024923" cy="765031"/>
                  </a:xfrm>
                  <a:custGeom>
                    <a:avLst/>
                    <a:gdLst>
                      <a:gd name="T0" fmla="*/ 2609 w 2728"/>
                      <a:gd name="T1" fmla="*/ 711 h 2037"/>
                      <a:gd name="T2" fmla="*/ 2493 w 2728"/>
                      <a:gd name="T3" fmla="*/ 631 h 2037"/>
                      <a:gd name="T4" fmla="*/ 2339 w 2728"/>
                      <a:gd name="T5" fmla="*/ 513 h 2037"/>
                      <a:gd name="T6" fmla="*/ 2111 w 2728"/>
                      <a:gd name="T7" fmla="*/ 565 h 2037"/>
                      <a:gd name="T8" fmla="*/ 1905 w 2728"/>
                      <a:gd name="T9" fmla="*/ 679 h 2037"/>
                      <a:gd name="T10" fmla="*/ 1833 w 2728"/>
                      <a:gd name="T11" fmla="*/ 676 h 2037"/>
                      <a:gd name="T12" fmla="*/ 1752 w 2728"/>
                      <a:gd name="T13" fmla="*/ 685 h 2037"/>
                      <a:gd name="T14" fmla="*/ 1707 w 2728"/>
                      <a:gd name="T15" fmla="*/ 658 h 2037"/>
                      <a:gd name="T16" fmla="*/ 1483 w 2728"/>
                      <a:gd name="T17" fmla="*/ 485 h 2037"/>
                      <a:gd name="T18" fmla="*/ 1158 w 2728"/>
                      <a:gd name="T19" fmla="*/ 199 h 2037"/>
                      <a:gd name="T20" fmla="*/ 1014 w 2728"/>
                      <a:gd name="T21" fmla="*/ 154 h 2037"/>
                      <a:gd name="T22" fmla="*/ 907 w 2728"/>
                      <a:gd name="T23" fmla="*/ 37 h 2037"/>
                      <a:gd name="T24" fmla="*/ 811 w 2728"/>
                      <a:gd name="T25" fmla="*/ 61 h 2037"/>
                      <a:gd name="T26" fmla="*/ 702 w 2728"/>
                      <a:gd name="T27" fmla="*/ 24 h 2037"/>
                      <a:gd name="T28" fmla="*/ 504 w 2728"/>
                      <a:gd name="T29" fmla="*/ 125 h 2037"/>
                      <a:gd name="T30" fmla="*/ 478 w 2728"/>
                      <a:gd name="T31" fmla="*/ 180 h 2037"/>
                      <a:gd name="T32" fmla="*/ 194 w 2728"/>
                      <a:gd name="T33" fmla="*/ 184 h 2037"/>
                      <a:gd name="T34" fmla="*/ 44 w 2728"/>
                      <a:gd name="T35" fmla="*/ 370 h 2037"/>
                      <a:gd name="T36" fmla="*/ 117 w 2728"/>
                      <a:gd name="T37" fmla="*/ 536 h 2037"/>
                      <a:gd name="T38" fmla="*/ 214 w 2728"/>
                      <a:gd name="T39" fmla="*/ 606 h 2037"/>
                      <a:gd name="T40" fmla="*/ 433 w 2728"/>
                      <a:gd name="T41" fmla="*/ 814 h 2037"/>
                      <a:gd name="T42" fmla="*/ 516 w 2728"/>
                      <a:gd name="T43" fmla="*/ 964 h 2037"/>
                      <a:gd name="T44" fmla="*/ 334 w 2728"/>
                      <a:gd name="T45" fmla="*/ 1201 h 2037"/>
                      <a:gd name="T46" fmla="*/ 362 w 2728"/>
                      <a:gd name="T47" fmla="*/ 1596 h 2037"/>
                      <a:gd name="T48" fmla="*/ 504 w 2728"/>
                      <a:gd name="T49" fmla="*/ 1750 h 2037"/>
                      <a:gd name="T50" fmla="*/ 737 w 2728"/>
                      <a:gd name="T51" fmla="*/ 1818 h 2037"/>
                      <a:gd name="T52" fmla="*/ 869 w 2728"/>
                      <a:gd name="T53" fmla="*/ 1946 h 2037"/>
                      <a:gd name="T54" fmla="*/ 1006 w 2728"/>
                      <a:gd name="T55" fmla="*/ 2022 h 2037"/>
                      <a:gd name="T56" fmla="*/ 1027 w 2728"/>
                      <a:gd name="T57" fmla="*/ 2027 h 2037"/>
                      <a:gd name="T58" fmla="*/ 1111 w 2728"/>
                      <a:gd name="T59" fmla="*/ 1993 h 2037"/>
                      <a:gd name="T60" fmla="*/ 1156 w 2728"/>
                      <a:gd name="T61" fmla="*/ 1955 h 2037"/>
                      <a:gd name="T62" fmla="*/ 1188 w 2728"/>
                      <a:gd name="T63" fmla="*/ 1906 h 2037"/>
                      <a:gd name="T64" fmla="*/ 1183 w 2728"/>
                      <a:gd name="T65" fmla="*/ 1842 h 2037"/>
                      <a:gd name="T66" fmla="*/ 1148 w 2728"/>
                      <a:gd name="T67" fmla="*/ 1790 h 2037"/>
                      <a:gd name="T68" fmla="*/ 1181 w 2728"/>
                      <a:gd name="T69" fmla="*/ 1777 h 2037"/>
                      <a:gd name="T70" fmla="*/ 1242 w 2728"/>
                      <a:gd name="T71" fmla="*/ 1748 h 2037"/>
                      <a:gd name="T72" fmla="*/ 1309 w 2728"/>
                      <a:gd name="T73" fmla="*/ 1696 h 2037"/>
                      <a:gd name="T74" fmla="*/ 1428 w 2728"/>
                      <a:gd name="T75" fmla="*/ 1670 h 2037"/>
                      <a:gd name="T76" fmla="*/ 1541 w 2728"/>
                      <a:gd name="T77" fmla="*/ 1737 h 2037"/>
                      <a:gd name="T78" fmla="*/ 1689 w 2728"/>
                      <a:gd name="T79" fmla="*/ 1795 h 2037"/>
                      <a:gd name="T80" fmla="*/ 1764 w 2728"/>
                      <a:gd name="T81" fmla="*/ 1764 h 2037"/>
                      <a:gd name="T82" fmla="*/ 1797 w 2728"/>
                      <a:gd name="T83" fmla="*/ 1742 h 2037"/>
                      <a:gd name="T84" fmla="*/ 1867 w 2728"/>
                      <a:gd name="T85" fmla="*/ 1835 h 2037"/>
                      <a:gd name="T86" fmla="*/ 1896 w 2728"/>
                      <a:gd name="T87" fmla="*/ 1905 h 2037"/>
                      <a:gd name="T88" fmla="*/ 1934 w 2728"/>
                      <a:gd name="T89" fmla="*/ 1888 h 2037"/>
                      <a:gd name="T90" fmla="*/ 1985 w 2728"/>
                      <a:gd name="T91" fmla="*/ 1873 h 2037"/>
                      <a:gd name="T92" fmla="*/ 2012 w 2728"/>
                      <a:gd name="T93" fmla="*/ 1844 h 2037"/>
                      <a:gd name="T94" fmla="*/ 2028 w 2728"/>
                      <a:gd name="T95" fmla="*/ 1885 h 2037"/>
                      <a:gd name="T96" fmla="*/ 1999 w 2728"/>
                      <a:gd name="T97" fmla="*/ 1924 h 2037"/>
                      <a:gd name="T98" fmla="*/ 2005 w 2728"/>
                      <a:gd name="T99" fmla="*/ 1966 h 2037"/>
                      <a:gd name="T100" fmla="*/ 2125 w 2728"/>
                      <a:gd name="T101" fmla="*/ 1899 h 2037"/>
                      <a:gd name="T102" fmla="*/ 2353 w 2728"/>
                      <a:gd name="T103" fmla="*/ 1916 h 2037"/>
                      <a:gd name="T104" fmla="*/ 2345 w 2728"/>
                      <a:gd name="T105" fmla="*/ 1655 h 2037"/>
                      <a:gd name="T106" fmla="*/ 2227 w 2728"/>
                      <a:gd name="T107" fmla="*/ 1561 h 2037"/>
                      <a:gd name="T108" fmla="*/ 2251 w 2728"/>
                      <a:gd name="T109" fmla="*/ 1411 h 2037"/>
                      <a:gd name="T110" fmla="*/ 2389 w 2728"/>
                      <a:gd name="T111" fmla="*/ 1325 h 2037"/>
                      <a:gd name="T112" fmla="*/ 2427 w 2728"/>
                      <a:gd name="T113" fmla="*/ 1159 h 2037"/>
                      <a:gd name="T114" fmla="*/ 2531 w 2728"/>
                      <a:gd name="T115" fmla="*/ 1053 h 2037"/>
                      <a:gd name="T116" fmla="*/ 2665 w 2728"/>
                      <a:gd name="T117" fmla="*/ 915 h 2037"/>
                      <a:gd name="T118" fmla="*/ 2723 w 2728"/>
                      <a:gd name="T119" fmla="*/ 699 h 20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2728" h="2037">
                        <a:moveTo>
                          <a:pt x="2723" y="699"/>
                        </a:moveTo>
                        <a:cubicBezTo>
                          <a:pt x="2721" y="693"/>
                          <a:pt x="2714" y="682"/>
                          <a:pt x="2709" y="679"/>
                        </a:cubicBezTo>
                        <a:cubicBezTo>
                          <a:pt x="2703" y="676"/>
                          <a:pt x="2688" y="681"/>
                          <a:pt x="2681" y="679"/>
                        </a:cubicBezTo>
                        <a:cubicBezTo>
                          <a:pt x="2675" y="677"/>
                          <a:pt x="2669" y="662"/>
                          <a:pt x="2663" y="663"/>
                        </a:cubicBezTo>
                        <a:cubicBezTo>
                          <a:pt x="2658" y="664"/>
                          <a:pt x="2653" y="676"/>
                          <a:pt x="2651" y="681"/>
                        </a:cubicBezTo>
                        <a:cubicBezTo>
                          <a:pt x="2649" y="686"/>
                          <a:pt x="2650" y="697"/>
                          <a:pt x="2647" y="701"/>
                        </a:cubicBezTo>
                        <a:cubicBezTo>
                          <a:pt x="2645" y="704"/>
                          <a:pt x="2636" y="706"/>
                          <a:pt x="2633" y="709"/>
                        </a:cubicBezTo>
                        <a:cubicBezTo>
                          <a:pt x="2628" y="713"/>
                          <a:pt x="2622" y="730"/>
                          <a:pt x="2615" y="729"/>
                        </a:cubicBezTo>
                        <a:cubicBezTo>
                          <a:pt x="2610" y="728"/>
                          <a:pt x="2611" y="715"/>
                          <a:pt x="2609" y="711"/>
                        </a:cubicBezTo>
                        <a:cubicBezTo>
                          <a:pt x="2605" y="704"/>
                          <a:pt x="2590" y="696"/>
                          <a:pt x="2587" y="689"/>
                        </a:cubicBezTo>
                        <a:cubicBezTo>
                          <a:pt x="2586" y="685"/>
                          <a:pt x="2589" y="676"/>
                          <a:pt x="2589" y="671"/>
                        </a:cubicBezTo>
                        <a:cubicBezTo>
                          <a:pt x="2589" y="667"/>
                          <a:pt x="2590" y="657"/>
                          <a:pt x="2589" y="653"/>
                        </a:cubicBezTo>
                        <a:cubicBezTo>
                          <a:pt x="2588" y="649"/>
                          <a:pt x="2583" y="640"/>
                          <a:pt x="2579" y="639"/>
                        </a:cubicBezTo>
                        <a:cubicBezTo>
                          <a:pt x="2574" y="637"/>
                          <a:pt x="2564" y="644"/>
                          <a:pt x="2559" y="647"/>
                        </a:cubicBezTo>
                        <a:cubicBezTo>
                          <a:pt x="2553" y="651"/>
                          <a:pt x="2545" y="667"/>
                          <a:pt x="2539" y="665"/>
                        </a:cubicBezTo>
                        <a:cubicBezTo>
                          <a:pt x="2534" y="663"/>
                          <a:pt x="2537" y="647"/>
                          <a:pt x="2533" y="643"/>
                        </a:cubicBezTo>
                        <a:cubicBezTo>
                          <a:pt x="2528" y="639"/>
                          <a:pt x="2512" y="644"/>
                          <a:pt x="2505" y="641"/>
                        </a:cubicBezTo>
                        <a:cubicBezTo>
                          <a:pt x="2501" y="640"/>
                          <a:pt x="2495" y="634"/>
                          <a:pt x="2493" y="631"/>
                        </a:cubicBezTo>
                        <a:cubicBezTo>
                          <a:pt x="2489" y="626"/>
                          <a:pt x="2484" y="615"/>
                          <a:pt x="2481" y="609"/>
                        </a:cubicBezTo>
                        <a:cubicBezTo>
                          <a:pt x="2477" y="601"/>
                          <a:pt x="2473" y="584"/>
                          <a:pt x="2469" y="577"/>
                        </a:cubicBezTo>
                        <a:cubicBezTo>
                          <a:pt x="2466" y="571"/>
                          <a:pt x="2456" y="563"/>
                          <a:pt x="2453" y="557"/>
                        </a:cubicBezTo>
                        <a:cubicBezTo>
                          <a:pt x="2450" y="550"/>
                          <a:pt x="2452" y="529"/>
                          <a:pt x="2445" y="527"/>
                        </a:cubicBezTo>
                        <a:cubicBezTo>
                          <a:pt x="2436" y="524"/>
                          <a:pt x="2426" y="554"/>
                          <a:pt x="2417" y="553"/>
                        </a:cubicBezTo>
                        <a:cubicBezTo>
                          <a:pt x="2411" y="552"/>
                          <a:pt x="2407" y="539"/>
                          <a:pt x="2405" y="533"/>
                        </a:cubicBezTo>
                        <a:cubicBezTo>
                          <a:pt x="2403" y="526"/>
                          <a:pt x="2406" y="511"/>
                          <a:pt x="2403" y="505"/>
                        </a:cubicBezTo>
                        <a:cubicBezTo>
                          <a:pt x="2399" y="497"/>
                          <a:pt x="2386" y="479"/>
                          <a:pt x="2377" y="479"/>
                        </a:cubicBezTo>
                        <a:cubicBezTo>
                          <a:pt x="2364" y="479"/>
                          <a:pt x="2351" y="510"/>
                          <a:pt x="2339" y="513"/>
                        </a:cubicBezTo>
                        <a:cubicBezTo>
                          <a:pt x="2332" y="515"/>
                          <a:pt x="2317" y="508"/>
                          <a:pt x="2309" y="507"/>
                        </a:cubicBezTo>
                        <a:cubicBezTo>
                          <a:pt x="2300" y="506"/>
                          <a:pt x="2282" y="507"/>
                          <a:pt x="2273" y="507"/>
                        </a:cubicBezTo>
                        <a:cubicBezTo>
                          <a:pt x="2264" y="507"/>
                          <a:pt x="2247" y="508"/>
                          <a:pt x="2239" y="507"/>
                        </a:cubicBezTo>
                        <a:cubicBezTo>
                          <a:pt x="2227" y="505"/>
                          <a:pt x="2204" y="485"/>
                          <a:pt x="2193" y="491"/>
                        </a:cubicBezTo>
                        <a:cubicBezTo>
                          <a:pt x="2185" y="495"/>
                          <a:pt x="2190" y="519"/>
                          <a:pt x="2185" y="527"/>
                        </a:cubicBezTo>
                        <a:cubicBezTo>
                          <a:pt x="2183" y="530"/>
                          <a:pt x="2178" y="534"/>
                          <a:pt x="2175" y="535"/>
                        </a:cubicBezTo>
                        <a:cubicBezTo>
                          <a:pt x="2170" y="537"/>
                          <a:pt x="2160" y="536"/>
                          <a:pt x="2155" y="537"/>
                        </a:cubicBezTo>
                        <a:cubicBezTo>
                          <a:pt x="2147" y="539"/>
                          <a:pt x="2133" y="547"/>
                          <a:pt x="2127" y="551"/>
                        </a:cubicBezTo>
                        <a:cubicBezTo>
                          <a:pt x="2123" y="554"/>
                          <a:pt x="2115" y="562"/>
                          <a:pt x="2111" y="565"/>
                        </a:cubicBezTo>
                        <a:cubicBezTo>
                          <a:pt x="2102" y="571"/>
                          <a:pt x="2084" y="585"/>
                          <a:pt x="2073" y="585"/>
                        </a:cubicBezTo>
                        <a:cubicBezTo>
                          <a:pt x="2069" y="585"/>
                          <a:pt x="2061" y="577"/>
                          <a:pt x="2057" y="577"/>
                        </a:cubicBezTo>
                        <a:cubicBezTo>
                          <a:pt x="2047" y="578"/>
                          <a:pt x="2033" y="598"/>
                          <a:pt x="2023" y="601"/>
                        </a:cubicBezTo>
                        <a:cubicBezTo>
                          <a:pt x="2021" y="602"/>
                          <a:pt x="2015" y="601"/>
                          <a:pt x="2013" y="601"/>
                        </a:cubicBezTo>
                        <a:cubicBezTo>
                          <a:pt x="2006" y="602"/>
                          <a:pt x="1993" y="602"/>
                          <a:pt x="1987" y="605"/>
                        </a:cubicBezTo>
                        <a:cubicBezTo>
                          <a:pt x="1979" y="610"/>
                          <a:pt x="1967" y="626"/>
                          <a:pt x="1963" y="635"/>
                        </a:cubicBezTo>
                        <a:cubicBezTo>
                          <a:pt x="1959" y="643"/>
                          <a:pt x="1962" y="665"/>
                          <a:pt x="1955" y="671"/>
                        </a:cubicBezTo>
                        <a:cubicBezTo>
                          <a:pt x="1953" y="673"/>
                          <a:pt x="1946" y="671"/>
                          <a:pt x="1943" y="671"/>
                        </a:cubicBezTo>
                        <a:cubicBezTo>
                          <a:pt x="1933" y="672"/>
                          <a:pt x="1914" y="676"/>
                          <a:pt x="1905" y="679"/>
                        </a:cubicBezTo>
                        <a:cubicBezTo>
                          <a:pt x="1907" y="675"/>
                          <a:pt x="1911" y="671"/>
                          <a:pt x="1903" y="672"/>
                        </a:cubicBezTo>
                        <a:cubicBezTo>
                          <a:pt x="1894" y="672"/>
                          <a:pt x="1885" y="671"/>
                          <a:pt x="1881" y="676"/>
                        </a:cubicBezTo>
                        <a:cubicBezTo>
                          <a:pt x="1877" y="681"/>
                          <a:pt x="1875" y="682"/>
                          <a:pt x="1871" y="678"/>
                        </a:cubicBezTo>
                        <a:cubicBezTo>
                          <a:pt x="1871" y="678"/>
                          <a:pt x="1871" y="678"/>
                          <a:pt x="1871" y="678"/>
                        </a:cubicBezTo>
                        <a:cubicBezTo>
                          <a:pt x="1871" y="677"/>
                          <a:pt x="1870" y="677"/>
                          <a:pt x="1870" y="677"/>
                        </a:cubicBezTo>
                        <a:cubicBezTo>
                          <a:pt x="1867" y="673"/>
                          <a:pt x="1862" y="673"/>
                          <a:pt x="1859" y="674"/>
                        </a:cubicBezTo>
                        <a:cubicBezTo>
                          <a:pt x="1857" y="675"/>
                          <a:pt x="1856" y="676"/>
                          <a:pt x="1854" y="676"/>
                        </a:cubicBezTo>
                        <a:cubicBezTo>
                          <a:pt x="1851" y="678"/>
                          <a:pt x="1846" y="678"/>
                          <a:pt x="1841" y="675"/>
                        </a:cubicBezTo>
                        <a:cubicBezTo>
                          <a:pt x="1836" y="671"/>
                          <a:pt x="1833" y="670"/>
                          <a:pt x="1833" y="676"/>
                        </a:cubicBezTo>
                        <a:cubicBezTo>
                          <a:pt x="1833" y="683"/>
                          <a:pt x="1831" y="686"/>
                          <a:pt x="1826" y="679"/>
                        </a:cubicBezTo>
                        <a:cubicBezTo>
                          <a:pt x="1820" y="672"/>
                          <a:pt x="1820" y="673"/>
                          <a:pt x="1814" y="671"/>
                        </a:cubicBezTo>
                        <a:cubicBezTo>
                          <a:pt x="1808" y="669"/>
                          <a:pt x="1803" y="661"/>
                          <a:pt x="1800" y="658"/>
                        </a:cubicBezTo>
                        <a:cubicBezTo>
                          <a:pt x="1800" y="658"/>
                          <a:pt x="1799" y="674"/>
                          <a:pt x="1792" y="672"/>
                        </a:cubicBezTo>
                        <a:cubicBezTo>
                          <a:pt x="1785" y="670"/>
                          <a:pt x="1784" y="668"/>
                          <a:pt x="1780" y="672"/>
                        </a:cubicBezTo>
                        <a:cubicBezTo>
                          <a:pt x="1777" y="676"/>
                          <a:pt x="1772" y="678"/>
                          <a:pt x="1772" y="682"/>
                        </a:cubicBezTo>
                        <a:cubicBezTo>
                          <a:pt x="1772" y="686"/>
                          <a:pt x="1771" y="687"/>
                          <a:pt x="1767" y="687"/>
                        </a:cubicBezTo>
                        <a:cubicBezTo>
                          <a:pt x="1762" y="687"/>
                          <a:pt x="1761" y="688"/>
                          <a:pt x="1760" y="689"/>
                        </a:cubicBezTo>
                        <a:cubicBezTo>
                          <a:pt x="1759" y="691"/>
                          <a:pt x="1758" y="692"/>
                          <a:pt x="1752" y="685"/>
                        </a:cubicBezTo>
                        <a:cubicBezTo>
                          <a:pt x="1746" y="677"/>
                          <a:pt x="1747" y="689"/>
                          <a:pt x="1745" y="693"/>
                        </a:cubicBezTo>
                        <a:cubicBezTo>
                          <a:pt x="1742" y="696"/>
                          <a:pt x="1743" y="702"/>
                          <a:pt x="1738" y="700"/>
                        </a:cubicBezTo>
                        <a:cubicBezTo>
                          <a:pt x="1733" y="698"/>
                          <a:pt x="1730" y="697"/>
                          <a:pt x="1725" y="697"/>
                        </a:cubicBezTo>
                        <a:cubicBezTo>
                          <a:pt x="1721" y="697"/>
                          <a:pt x="1717" y="692"/>
                          <a:pt x="1713" y="692"/>
                        </a:cubicBezTo>
                        <a:cubicBezTo>
                          <a:pt x="1709" y="692"/>
                          <a:pt x="1703" y="690"/>
                          <a:pt x="1700" y="689"/>
                        </a:cubicBezTo>
                        <a:cubicBezTo>
                          <a:pt x="1697" y="687"/>
                          <a:pt x="1698" y="687"/>
                          <a:pt x="1692" y="690"/>
                        </a:cubicBezTo>
                        <a:cubicBezTo>
                          <a:pt x="1686" y="692"/>
                          <a:pt x="1676" y="700"/>
                          <a:pt x="1667" y="696"/>
                        </a:cubicBezTo>
                        <a:cubicBezTo>
                          <a:pt x="1667" y="696"/>
                          <a:pt x="1676" y="674"/>
                          <a:pt x="1686" y="665"/>
                        </a:cubicBezTo>
                        <a:cubicBezTo>
                          <a:pt x="1695" y="656"/>
                          <a:pt x="1702" y="661"/>
                          <a:pt x="1707" y="658"/>
                        </a:cubicBezTo>
                        <a:cubicBezTo>
                          <a:pt x="1712" y="656"/>
                          <a:pt x="1694" y="617"/>
                          <a:pt x="1686" y="608"/>
                        </a:cubicBezTo>
                        <a:cubicBezTo>
                          <a:pt x="1678" y="598"/>
                          <a:pt x="1658" y="609"/>
                          <a:pt x="1651" y="605"/>
                        </a:cubicBezTo>
                        <a:cubicBezTo>
                          <a:pt x="1644" y="601"/>
                          <a:pt x="1622" y="617"/>
                          <a:pt x="1614" y="618"/>
                        </a:cubicBezTo>
                        <a:cubicBezTo>
                          <a:pt x="1606" y="620"/>
                          <a:pt x="1603" y="597"/>
                          <a:pt x="1594" y="597"/>
                        </a:cubicBezTo>
                        <a:cubicBezTo>
                          <a:pt x="1584" y="597"/>
                          <a:pt x="1582" y="598"/>
                          <a:pt x="1570" y="594"/>
                        </a:cubicBezTo>
                        <a:cubicBezTo>
                          <a:pt x="1564" y="592"/>
                          <a:pt x="1558" y="585"/>
                          <a:pt x="1546" y="577"/>
                        </a:cubicBezTo>
                        <a:cubicBezTo>
                          <a:pt x="1533" y="569"/>
                          <a:pt x="1515" y="560"/>
                          <a:pt x="1506" y="554"/>
                        </a:cubicBezTo>
                        <a:cubicBezTo>
                          <a:pt x="1487" y="544"/>
                          <a:pt x="1480" y="524"/>
                          <a:pt x="1475" y="514"/>
                        </a:cubicBezTo>
                        <a:cubicBezTo>
                          <a:pt x="1470" y="505"/>
                          <a:pt x="1478" y="494"/>
                          <a:pt x="1483" y="485"/>
                        </a:cubicBezTo>
                        <a:cubicBezTo>
                          <a:pt x="1488" y="476"/>
                          <a:pt x="1480" y="456"/>
                          <a:pt x="1479" y="449"/>
                        </a:cubicBezTo>
                        <a:cubicBezTo>
                          <a:pt x="1478" y="442"/>
                          <a:pt x="1442" y="408"/>
                          <a:pt x="1435" y="402"/>
                        </a:cubicBezTo>
                        <a:cubicBezTo>
                          <a:pt x="1428" y="397"/>
                          <a:pt x="1412" y="402"/>
                          <a:pt x="1403" y="404"/>
                        </a:cubicBezTo>
                        <a:cubicBezTo>
                          <a:pt x="1394" y="405"/>
                          <a:pt x="1368" y="368"/>
                          <a:pt x="1356" y="361"/>
                        </a:cubicBezTo>
                        <a:cubicBezTo>
                          <a:pt x="1344" y="354"/>
                          <a:pt x="1320" y="364"/>
                          <a:pt x="1310" y="356"/>
                        </a:cubicBezTo>
                        <a:cubicBezTo>
                          <a:pt x="1300" y="348"/>
                          <a:pt x="1198" y="239"/>
                          <a:pt x="1181" y="221"/>
                        </a:cubicBezTo>
                        <a:cubicBezTo>
                          <a:pt x="1181" y="221"/>
                          <a:pt x="1181" y="221"/>
                          <a:pt x="1181" y="221"/>
                        </a:cubicBezTo>
                        <a:cubicBezTo>
                          <a:pt x="1181" y="220"/>
                          <a:pt x="1180" y="219"/>
                          <a:pt x="1179" y="218"/>
                        </a:cubicBezTo>
                        <a:cubicBezTo>
                          <a:pt x="1174" y="215"/>
                          <a:pt x="1162" y="206"/>
                          <a:pt x="1158" y="199"/>
                        </a:cubicBezTo>
                        <a:cubicBezTo>
                          <a:pt x="1154" y="192"/>
                          <a:pt x="1163" y="201"/>
                          <a:pt x="1151" y="190"/>
                        </a:cubicBezTo>
                        <a:cubicBezTo>
                          <a:pt x="1138" y="179"/>
                          <a:pt x="1129" y="175"/>
                          <a:pt x="1121" y="169"/>
                        </a:cubicBezTo>
                        <a:cubicBezTo>
                          <a:pt x="1113" y="162"/>
                          <a:pt x="1118" y="162"/>
                          <a:pt x="1106" y="160"/>
                        </a:cubicBezTo>
                        <a:cubicBezTo>
                          <a:pt x="1094" y="157"/>
                          <a:pt x="1098" y="155"/>
                          <a:pt x="1090" y="151"/>
                        </a:cubicBezTo>
                        <a:cubicBezTo>
                          <a:pt x="1083" y="147"/>
                          <a:pt x="1078" y="148"/>
                          <a:pt x="1070" y="150"/>
                        </a:cubicBezTo>
                        <a:cubicBezTo>
                          <a:pt x="1061" y="152"/>
                          <a:pt x="1061" y="152"/>
                          <a:pt x="1055" y="150"/>
                        </a:cubicBezTo>
                        <a:cubicBezTo>
                          <a:pt x="1048" y="147"/>
                          <a:pt x="1031" y="141"/>
                          <a:pt x="1032" y="147"/>
                        </a:cubicBezTo>
                        <a:cubicBezTo>
                          <a:pt x="1032" y="152"/>
                          <a:pt x="1030" y="159"/>
                          <a:pt x="1024" y="155"/>
                        </a:cubicBezTo>
                        <a:cubicBezTo>
                          <a:pt x="1018" y="151"/>
                          <a:pt x="1016" y="151"/>
                          <a:pt x="1014" y="154"/>
                        </a:cubicBezTo>
                        <a:cubicBezTo>
                          <a:pt x="1012" y="156"/>
                          <a:pt x="1003" y="157"/>
                          <a:pt x="1000" y="145"/>
                        </a:cubicBezTo>
                        <a:cubicBezTo>
                          <a:pt x="996" y="133"/>
                          <a:pt x="995" y="120"/>
                          <a:pt x="997" y="111"/>
                        </a:cubicBezTo>
                        <a:cubicBezTo>
                          <a:pt x="998" y="103"/>
                          <a:pt x="997" y="92"/>
                          <a:pt x="993" y="86"/>
                        </a:cubicBezTo>
                        <a:cubicBezTo>
                          <a:pt x="988" y="80"/>
                          <a:pt x="983" y="77"/>
                          <a:pt x="988" y="67"/>
                        </a:cubicBezTo>
                        <a:cubicBezTo>
                          <a:pt x="992" y="58"/>
                          <a:pt x="993" y="60"/>
                          <a:pt x="986" y="58"/>
                        </a:cubicBezTo>
                        <a:cubicBezTo>
                          <a:pt x="978" y="57"/>
                          <a:pt x="971" y="59"/>
                          <a:pt x="964" y="55"/>
                        </a:cubicBezTo>
                        <a:cubicBezTo>
                          <a:pt x="956" y="50"/>
                          <a:pt x="949" y="50"/>
                          <a:pt x="942" y="53"/>
                        </a:cubicBezTo>
                        <a:cubicBezTo>
                          <a:pt x="935" y="56"/>
                          <a:pt x="934" y="54"/>
                          <a:pt x="923" y="50"/>
                        </a:cubicBezTo>
                        <a:cubicBezTo>
                          <a:pt x="913" y="47"/>
                          <a:pt x="908" y="44"/>
                          <a:pt x="907" y="37"/>
                        </a:cubicBezTo>
                        <a:cubicBezTo>
                          <a:pt x="906" y="31"/>
                          <a:pt x="899" y="27"/>
                          <a:pt x="895" y="31"/>
                        </a:cubicBezTo>
                        <a:cubicBezTo>
                          <a:pt x="892" y="35"/>
                          <a:pt x="887" y="35"/>
                          <a:pt x="880" y="36"/>
                        </a:cubicBezTo>
                        <a:cubicBezTo>
                          <a:pt x="873" y="36"/>
                          <a:pt x="870" y="37"/>
                          <a:pt x="866" y="35"/>
                        </a:cubicBezTo>
                        <a:cubicBezTo>
                          <a:pt x="863" y="32"/>
                          <a:pt x="860" y="32"/>
                          <a:pt x="858" y="34"/>
                        </a:cubicBezTo>
                        <a:cubicBezTo>
                          <a:pt x="855" y="37"/>
                          <a:pt x="852" y="42"/>
                          <a:pt x="847" y="42"/>
                        </a:cubicBezTo>
                        <a:cubicBezTo>
                          <a:pt x="842" y="41"/>
                          <a:pt x="838" y="43"/>
                          <a:pt x="832" y="45"/>
                        </a:cubicBezTo>
                        <a:cubicBezTo>
                          <a:pt x="826" y="46"/>
                          <a:pt x="823" y="52"/>
                          <a:pt x="825" y="55"/>
                        </a:cubicBezTo>
                        <a:cubicBezTo>
                          <a:pt x="828" y="59"/>
                          <a:pt x="827" y="61"/>
                          <a:pt x="824" y="64"/>
                        </a:cubicBezTo>
                        <a:cubicBezTo>
                          <a:pt x="821" y="66"/>
                          <a:pt x="816" y="68"/>
                          <a:pt x="811" y="61"/>
                        </a:cubicBezTo>
                        <a:cubicBezTo>
                          <a:pt x="805" y="54"/>
                          <a:pt x="807" y="47"/>
                          <a:pt x="802" y="41"/>
                        </a:cubicBezTo>
                        <a:cubicBezTo>
                          <a:pt x="797" y="35"/>
                          <a:pt x="794" y="31"/>
                          <a:pt x="794" y="23"/>
                        </a:cubicBezTo>
                        <a:cubicBezTo>
                          <a:pt x="794" y="16"/>
                          <a:pt x="780" y="13"/>
                          <a:pt x="779" y="21"/>
                        </a:cubicBezTo>
                        <a:cubicBezTo>
                          <a:pt x="778" y="29"/>
                          <a:pt x="777" y="28"/>
                          <a:pt x="769" y="28"/>
                        </a:cubicBezTo>
                        <a:cubicBezTo>
                          <a:pt x="760" y="27"/>
                          <a:pt x="757" y="26"/>
                          <a:pt x="754" y="19"/>
                        </a:cubicBezTo>
                        <a:cubicBezTo>
                          <a:pt x="751" y="11"/>
                          <a:pt x="756" y="14"/>
                          <a:pt x="751" y="8"/>
                        </a:cubicBezTo>
                        <a:cubicBezTo>
                          <a:pt x="746" y="2"/>
                          <a:pt x="747" y="0"/>
                          <a:pt x="742" y="3"/>
                        </a:cubicBezTo>
                        <a:cubicBezTo>
                          <a:pt x="737" y="6"/>
                          <a:pt x="730" y="13"/>
                          <a:pt x="723" y="15"/>
                        </a:cubicBezTo>
                        <a:cubicBezTo>
                          <a:pt x="716" y="18"/>
                          <a:pt x="707" y="21"/>
                          <a:pt x="702" y="24"/>
                        </a:cubicBezTo>
                        <a:cubicBezTo>
                          <a:pt x="718" y="38"/>
                          <a:pt x="718" y="38"/>
                          <a:pt x="718" y="38"/>
                        </a:cubicBezTo>
                        <a:cubicBezTo>
                          <a:pt x="693" y="50"/>
                          <a:pt x="693" y="50"/>
                          <a:pt x="693" y="50"/>
                        </a:cubicBezTo>
                        <a:cubicBezTo>
                          <a:pt x="706" y="74"/>
                          <a:pt x="706" y="74"/>
                          <a:pt x="706" y="74"/>
                        </a:cubicBezTo>
                        <a:cubicBezTo>
                          <a:pt x="661" y="53"/>
                          <a:pt x="661" y="53"/>
                          <a:pt x="661" y="53"/>
                        </a:cubicBezTo>
                        <a:cubicBezTo>
                          <a:pt x="661" y="66"/>
                          <a:pt x="661" y="66"/>
                          <a:pt x="661" y="66"/>
                        </a:cubicBezTo>
                        <a:cubicBezTo>
                          <a:pt x="594" y="101"/>
                          <a:pt x="594" y="101"/>
                          <a:pt x="594" y="101"/>
                        </a:cubicBezTo>
                        <a:cubicBezTo>
                          <a:pt x="578" y="93"/>
                          <a:pt x="578" y="93"/>
                          <a:pt x="578" y="93"/>
                        </a:cubicBezTo>
                        <a:cubicBezTo>
                          <a:pt x="554" y="125"/>
                          <a:pt x="554" y="125"/>
                          <a:pt x="554" y="125"/>
                        </a:cubicBezTo>
                        <a:cubicBezTo>
                          <a:pt x="504" y="125"/>
                          <a:pt x="504" y="125"/>
                          <a:pt x="504" y="125"/>
                        </a:cubicBezTo>
                        <a:cubicBezTo>
                          <a:pt x="477" y="106"/>
                          <a:pt x="477" y="106"/>
                          <a:pt x="477" y="106"/>
                        </a:cubicBezTo>
                        <a:cubicBezTo>
                          <a:pt x="480" y="96"/>
                          <a:pt x="480" y="96"/>
                          <a:pt x="480" y="96"/>
                        </a:cubicBezTo>
                        <a:cubicBezTo>
                          <a:pt x="458" y="85"/>
                          <a:pt x="458" y="85"/>
                          <a:pt x="458" y="85"/>
                        </a:cubicBezTo>
                        <a:cubicBezTo>
                          <a:pt x="440" y="98"/>
                          <a:pt x="440" y="98"/>
                          <a:pt x="440" y="98"/>
                        </a:cubicBezTo>
                        <a:cubicBezTo>
                          <a:pt x="402" y="90"/>
                          <a:pt x="402" y="90"/>
                          <a:pt x="402" y="90"/>
                        </a:cubicBezTo>
                        <a:cubicBezTo>
                          <a:pt x="416" y="126"/>
                          <a:pt x="416" y="126"/>
                          <a:pt x="416" y="126"/>
                        </a:cubicBezTo>
                        <a:cubicBezTo>
                          <a:pt x="446" y="132"/>
                          <a:pt x="446" y="132"/>
                          <a:pt x="446" y="132"/>
                        </a:cubicBezTo>
                        <a:cubicBezTo>
                          <a:pt x="476" y="165"/>
                          <a:pt x="476" y="165"/>
                          <a:pt x="476" y="165"/>
                        </a:cubicBezTo>
                        <a:cubicBezTo>
                          <a:pt x="478" y="180"/>
                          <a:pt x="478" y="180"/>
                          <a:pt x="478" y="180"/>
                        </a:cubicBezTo>
                        <a:cubicBezTo>
                          <a:pt x="464" y="188"/>
                          <a:pt x="464" y="188"/>
                          <a:pt x="464" y="188"/>
                        </a:cubicBezTo>
                        <a:cubicBezTo>
                          <a:pt x="390" y="188"/>
                          <a:pt x="390" y="188"/>
                          <a:pt x="390" y="188"/>
                        </a:cubicBezTo>
                        <a:cubicBezTo>
                          <a:pt x="314" y="166"/>
                          <a:pt x="314" y="166"/>
                          <a:pt x="314" y="166"/>
                        </a:cubicBezTo>
                        <a:cubicBezTo>
                          <a:pt x="278" y="184"/>
                          <a:pt x="278" y="184"/>
                          <a:pt x="278" y="184"/>
                        </a:cubicBezTo>
                        <a:cubicBezTo>
                          <a:pt x="254" y="184"/>
                          <a:pt x="254" y="184"/>
                          <a:pt x="254" y="184"/>
                        </a:cubicBezTo>
                        <a:cubicBezTo>
                          <a:pt x="245" y="168"/>
                          <a:pt x="245" y="168"/>
                          <a:pt x="245" y="168"/>
                        </a:cubicBezTo>
                        <a:cubicBezTo>
                          <a:pt x="234" y="170"/>
                          <a:pt x="234" y="170"/>
                          <a:pt x="234" y="170"/>
                        </a:cubicBezTo>
                        <a:cubicBezTo>
                          <a:pt x="218" y="186"/>
                          <a:pt x="218" y="186"/>
                          <a:pt x="218" y="186"/>
                        </a:cubicBezTo>
                        <a:cubicBezTo>
                          <a:pt x="194" y="184"/>
                          <a:pt x="194" y="184"/>
                          <a:pt x="194" y="184"/>
                        </a:cubicBezTo>
                        <a:cubicBezTo>
                          <a:pt x="206" y="224"/>
                          <a:pt x="206" y="224"/>
                          <a:pt x="206" y="224"/>
                        </a:cubicBezTo>
                        <a:cubicBezTo>
                          <a:pt x="189" y="261"/>
                          <a:pt x="189" y="261"/>
                          <a:pt x="189" y="261"/>
                        </a:cubicBezTo>
                        <a:cubicBezTo>
                          <a:pt x="161" y="256"/>
                          <a:pt x="161" y="256"/>
                          <a:pt x="161" y="256"/>
                        </a:cubicBezTo>
                        <a:cubicBezTo>
                          <a:pt x="165" y="294"/>
                          <a:pt x="165" y="294"/>
                          <a:pt x="165" y="294"/>
                        </a:cubicBezTo>
                        <a:cubicBezTo>
                          <a:pt x="133" y="300"/>
                          <a:pt x="133" y="300"/>
                          <a:pt x="133" y="300"/>
                        </a:cubicBezTo>
                        <a:cubicBezTo>
                          <a:pt x="132" y="318"/>
                          <a:pt x="132" y="318"/>
                          <a:pt x="132" y="318"/>
                        </a:cubicBezTo>
                        <a:cubicBezTo>
                          <a:pt x="62" y="369"/>
                          <a:pt x="62" y="369"/>
                          <a:pt x="62" y="369"/>
                        </a:cubicBezTo>
                        <a:cubicBezTo>
                          <a:pt x="58" y="384"/>
                          <a:pt x="58" y="384"/>
                          <a:pt x="58" y="384"/>
                        </a:cubicBezTo>
                        <a:cubicBezTo>
                          <a:pt x="44" y="370"/>
                          <a:pt x="44" y="370"/>
                          <a:pt x="44" y="370"/>
                        </a:cubicBezTo>
                        <a:cubicBezTo>
                          <a:pt x="20" y="396"/>
                          <a:pt x="20" y="396"/>
                          <a:pt x="20" y="396"/>
                        </a:cubicBezTo>
                        <a:cubicBezTo>
                          <a:pt x="8" y="453"/>
                          <a:pt x="8" y="453"/>
                          <a:pt x="8" y="453"/>
                        </a:cubicBezTo>
                        <a:cubicBezTo>
                          <a:pt x="29" y="476"/>
                          <a:pt x="29" y="476"/>
                          <a:pt x="29" y="476"/>
                        </a:cubicBezTo>
                        <a:cubicBezTo>
                          <a:pt x="0" y="522"/>
                          <a:pt x="0" y="522"/>
                          <a:pt x="0" y="522"/>
                        </a:cubicBezTo>
                        <a:cubicBezTo>
                          <a:pt x="44" y="550"/>
                          <a:pt x="44" y="550"/>
                          <a:pt x="44" y="550"/>
                        </a:cubicBezTo>
                        <a:cubicBezTo>
                          <a:pt x="66" y="546"/>
                          <a:pt x="66" y="546"/>
                          <a:pt x="66" y="546"/>
                        </a:cubicBezTo>
                        <a:cubicBezTo>
                          <a:pt x="82" y="566"/>
                          <a:pt x="82" y="566"/>
                          <a:pt x="82" y="566"/>
                        </a:cubicBezTo>
                        <a:cubicBezTo>
                          <a:pt x="105" y="556"/>
                          <a:pt x="105" y="556"/>
                          <a:pt x="105" y="556"/>
                        </a:cubicBezTo>
                        <a:cubicBezTo>
                          <a:pt x="117" y="536"/>
                          <a:pt x="117" y="536"/>
                          <a:pt x="117" y="536"/>
                        </a:cubicBezTo>
                        <a:cubicBezTo>
                          <a:pt x="136" y="537"/>
                          <a:pt x="136" y="537"/>
                          <a:pt x="136" y="537"/>
                        </a:cubicBezTo>
                        <a:cubicBezTo>
                          <a:pt x="138" y="553"/>
                          <a:pt x="138" y="553"/>
                          <a:pt x="138" y="553"/>
                        </a:cubicBezTo>
                        <a:cubicBezTo>
                          <a:pt x="178" y="554"/>
                          <a:pt x="178" y="554"/>
                          <a:pt x="178" y="554"/>
                        </a:cubicBezTo>
                        <a:cubicBezTo>
                          <a:pt x="202" y="536"/>
                          <a:pt x="202" y="536"/>
                          <a:pt x="202" y="536"/>
                        </a:cubicBezTo>
                        <a:cubicBezTo>
                          <a:pt x="214" y="553"/>
                          <a:pt x="214" y="553"/>
                          <a:pt x="214" y="553"/>
                        </a:cubicBezTo>
                        <a:cubicBezTo>
                          <a:pt x="230" y="546"/>
                          <a:pt x="230" y="546"/>
                          <a:pt x="230" y="546"/>
                        </a:cubicBezTo>
                        <a:cubicBezTo>
                          <a:pt x="237" y="564"/>
                          <a:pt x="237" y="564"/>
                          <a:pt x="237" y="564"/>
                        </a:cubicBezTo>
                        <a:cubicBezTo>
                          <a:pt x="216" y="574"/>
                          <a:pt x="216" y="574"/>
                          <a:pt x="216" y="574"/>
                        </a:cubicBezTo>
                        <a:cubicBezTo>
                          <a:pt x="214" y="606"/>
                          <a:pt x="214" y="606"/>
                          <a:pt x="214" y="606"/>
                        </a:cubicBezTo>
                        <a:cubicBezTo>
                          <a:pt x="245" y="630"/>
                          <a:pt x="245" y="630"/>
                          <a:pt x="245" y="630"/>
                        </a:cubicBezTo>
                        <a:cubicBezTo>
                          <a:pt x="285" y="638"/>
                          <a:pt x="285" y="638"/>
                          <a:pt x="285" y="638"/>
                        </a:cubicBezTo>
                        <a:cubicBezTo>
                          <a:pt x="316" y="693"/>
                          <a:pt x="316" y="693"/>
                          <a:pt x="316" y="693"/>
                        </a:cubicBezTo>
                        <a:cubicBezTo>
                          <a:pt x="393" y="682"/>
                          <a:pt x="393" y="682"/>
                          <a:pt x="393" y="682"/>
                        </a:cubicBezTo>
                        <a:cubicBezTo>
                          <a:pt x="440" y="696"/>
                          <a:pt x="440" y="696"/>
                          <a:pt x="440" y="696"/>
                        </a:cubicBezTo>
                        <a:cubicBezTo>
                          <a:pt x="444" y="720"/>
                          <a:pt x="444" y="720"/>
                          <a:pt x="444" y="720"/>
                        </a:cubicBezTo>
                        <a:cubicBezTo>
                          <a:pt x="425" y="737"/>
                          <a:pt x="425" y="737"/>
                          <a:pt x="425" y="737"/>
                        </a:cubicBezTo>
                        <a:cubicBezTo>
                          <a:pt x="405" y="762"/>
                          <a:pt x="405" y="762"/>
                          <a:pt x="405" y="762"/>
                        </a:cubicBezTo>
                        <a:cubicBezTo>
                          <a:pt x="433" y="814"/>
                          <a:pt x="433" y="814"/>
                          <a:pt x="433" y="814"/>
                        </a:cubicBezTo>
                        <a:cubicBezTo>
                          <a:pt x="509" y="825"/>
                          <a:pt x="509" y="825"/>
                          <a:pt x="509" y="825"/>
                        </a:cubicBezTo>
                        <a:cubicBezTo>
                          <a:pt x="526" y="848"/>
                          <a:pt x="526" y="848"/>
                          <a:pt x="526" y="848"/>
                        </a:cubicBezTo>
                        <a:cubicBezTo>
                          <a:pt x="553" y="850"/>
                          <a:pt x="553" y="850"/>
                          <a:pt x="553" y="850"/>
                        </a:cubicBezTo>
                        <a:cubicBezTo>
                          <a:pt x="565" y="865"/>
                          <a:pt x="565" y="865"/>
                          <a:pt x="565" y="865"/>
                        </a:cubicBezTo>
                        <a:cubicBezTo>
                          <a:pt x="537" y="890"/>
                          <a:pt x="537" y="890"/>
                          <a:pt x="537" y="890"/>
                        </a:cubicBezTo>
                        <a:cubicBezTo>
                          <a:pt x="556" y="909"/>
                          <a:pt x="556" y="909"/>
                          <a:pt x="556" y="909"/>
                        </a:cubicBezTo>
                        <a:cubicBezTo>
                          <a:pt x="530" y="917"/>
                          <a:pt x="530" y="917"/>
                          <a:pt x="530" y="917"/>
                        </a:cubicBezTo>
                        <a:cubicBezTo>
                          <a:pt x="530" y="960"/>
                          <a:pt x="530" y="960"/>
                          <a:pt x="530" y="960"/>
                        </a:cubicBezTo>
                        <a:cubicBezTo>
                          <a:pt x="516" y="964"/>
                          <a:pt x="516" y="964"/>
                          <a:pt x="516" y="964"/>
                        </a:cubicBezTo>
                        <a:cubicBezTo>
                          <a:pt x="502" y="984"/>
                          <a:pt x="502" y="984"/>
                          <a:pt x="502" y="984"/>
                        </a:cubicBezTo>
                        <a:cubicBezTo>
                          <a:pt x="432" y="997"/>
                          <a:pt x="432" y="997"/>
                          <a:pt x="432" y="997"/>
                        </a:cubicBezTo>
                        <a:cubicBezTo>
                          <a:pt x="400" y="1050"/>
                          <a:pt x="400" y="1050"/>
                          <a:pt x="400" y="1050"/>
                        </a:cubicBezTo>
                        <a:cubicBezTo>
                          <a:pt x="405" y="1064"/>
                          <a:pt x="405" y="1064"/>
                          <a:pt x="405" y="1064"/>
                        </a:cubicBezTo>
                        <a:cubicBezTo>
                          <a:pt x="392" y="1097"/>
                          <a:pt x="392" y="1097"/>
                          <a:pt x="392" y="1097"/>
                        </a:cubicBezTo>
                        <a:cubicBezTo>
                          <a:pt x="370" y="1081"/>
                          <a:pt x="370" y="1081"/>
                          <a:pt x="370" y="1081"/>
                        </a:cubicBezTo>
                        <a:cubicBezTo>
                          <a:pt x="325" y="1092"/>
                          <a:pt x="325" y="1092"/>
                          <a:pt x="325" y="1092"/>
                        </a:cubicBezTo>
                        <a:cubicBezTo>
                          <a:pt x="309" y="1173"/>
                          <a:pt x="309" y="1173"/>
                          <a:pt x="309" y="1173"/>
                        </a:cubicBezTo>
                        <a:cubicBezTo>
                          <a:pt x="334" y="1201"/>
                          <a:pt x="334" y="1201"/>
                          <a:pt x="334" y="1201"/>
                        </a:cubicBezTo>
                        <a:cubicBezTo>
                          <a:pt x="349" y="1324"/>
                          <a:pt x="349" y="1324"/>
                          <a:pt x="349" y="1324"/>
                        </a:cubicBezTo>
                        <a:cubicBezTo>
                          <a:pt x="377" y="1377"/>
                          <a:pt x="377" y="1377"/>
                          <a:pt x="377" y="1377"/>
                        </a:cubicBezTo>
                        <a:cubicBezTo>
                          <a:pt x="364" y="1421"/>
                          <a:pt x="364" y="1421"/>
                          <a:pt x="364" y="1421"/>
                        </a:cubicBezTo>
                        <a:cubicBezTo>
                          <a:pt x="380" y="1438"/>
                          <a:pt x="380" y="1438"/>
                          <a:pt x="380" y="1438"/>
                        </a:cubicBezTo>
                        <a:cubicBezTo>
                          <a:pt x="366" y="1485"/>
                          <a:pt x="366" y="1485"/>
                          <a:pt x="366" y="1485"/>
                        </a:cubicBezTo>
                        <a:cubicBezTo>
                          <a:pt x="393" y="1522"/>
                          <a:pt x="393" y="1522"/>
                          <a:pt x="393" y="1522"/>
                        </a:cubicBezTo>
                        <a:cubicBezTo>
                          <a:pt x="388" y="1532"/>
                          <a:pt x="388" y="1532"/>
                          <a:pt x="388" y="1532"/>
                        </a:cubicBezTo>
                        <a:cubicBezTo>
                          <a:pt x="393" y="1549"/>
                          <a:pt x="393" y="1549"/>
                          <a:pt x="393" y="1549"/>
                        </a:cubicBezTo>
                        <a:cubicBezTo>
                          <a:pt x="362" y="1596"/>
                          <a:pt x="362" y="1596"/>
                          <a:pt x="362" y="1596"/>
                        </a:cubicBezTo>
                        <a:cubicBezTo>
                          <a:pt x="393" y="1654"/>
                          <a:pt x="393" y="1654"/>
                          <a:pt x="393" y="1654"/>
                        </a:cubicBezTo>
                        <a:cubicBezTo>
                          <a:pt x="409" y="1662"/>
                          <a:pt x="409" y="1662"/>
                          <a:pt x="409" y="1662"/>
                        </a:cubicBezTo>
                        <a:cubicBezTo>
                          <a:pt x="389" y="1681"/>
                          <a:pt x="389" y="1681"/>
                          <a:pt x="389" y="1681"/>
                        </a:cubicBezTo>
                        <a:cubicBezTo>
                          <a:pt x="389" y="1709"/>
                          <a:pt x="389" y="1709"/>
                          <a:pt x="389" y="1709"/>
                        </a:cubicBezTo>
                        <a:cubicBezTo>
                          <a:pt x="432" y="1713"/>
                          <a:pt x="432" y="1713"/>
                          <a:pt x="432" y="1713"/>
                        </a:cubicBezTo>
                        <a:cubicBezTo>
                          <a:pt x="441" y="1758"/>
                          <a:pt x="441" y="1758"/>
                          <a:pt x="441" y="1758"/>
                        </a:cubicBezTo>
                        <a:cubicBezTo>
                          <a:pt x="456" y="1738"/>
                          <a:pt x="456" y="1738"/>
                          <a:pt x="456" y="1738"/>
                        </a:cubicBezTo>
                        <a:cubicBezTo>
                          <a:pt x="470" y="1741"/>
                          <a:pt x="470" y="1741"/>
                          <a:pt x="470" y="1741"/>
                        </a:cubicBezTo>
                        <a:cubicBezTo>
                          <a:pt x="504" y="1750"/>
                          <a:pt x="504" y="1750"/>
                          <a:pt x="504" y="1750"/>
                        </a:cubicBezTo>
                        <a:cubicBezTo>
                          <a:pt x="521" y="1774"/>
                          <a:pt x="521" y="1774"/>
                          <a:pt x="521" y="1774"/>
                        </a:cubicBezTo>
                        <a:cubicBezTo>
                          <a:pt x="538" y="1784"/>
                          <a:pt x="538" y="1784"/>
                          <a:pt x="538" y="1784"/>
                        </a:cubicBezTo>
                        <a:cubicBezTo>
                          <a:pt x="588" y="1790"/>
                          <a:pt x="588" y="1790"/>
                          <a:pt x="588" y="1790"/>
                        </a:cubicBezTo>
                        <a:cubicBezTo>
                          <a:pt x="609" y="1809"/>
                          <a:pt x="609" y="1809"/>
                          <a:pt x="609" y="1809"/>
                        </a:cubicBezTo>
                        <a:cubicBezTo>
                          <a:pt x="632" y="1832"/>
                          <a:pt x="632" y="1832"/>
                          <a:pt x="632" y="1832"/>
                        </a:cubicBezTo>
                        <a:cubicBezTo>
                          <a:pt x="633" y="1833"/>
                          <a:pt x="633" y="1833"/>
                          <a:pt x="633" y="1833"/>
                        </a:cubicBezTo>
                        <a:cubicBezTo>
                          <a:pt x="674" y="1830"/>
                          <a:pt x="674" y="1830"/>
                          <a:pt x="674" y="1830"/>
                        </a:cubicBezTo>
                        <a:cubicBezTo>
                          <a:pt x="733" y="1845"/>
                          <a:pt x="733" y="1845"/>
                          <a:pt x="733" y="1845"/>
                        </a:cubicBezTo>
                        <a:cubicBezTo>
                          <a:pt x="737" y="1818"/>
                          <a:pt x="737" y="1818"/>
                          <a:pt x="737" y="1818"/>
                        </a:cubicBezTo>
                        <a:cubicBezTo>
                          <a:pt x="762" y="1810"/>
                          <a:pt x="762" y="1810"/>
                          <a:pt x="762" y="1810"/>
                        </a:cubicBezTo>
                        <a:cubicBezTo>
                          <a:pt x="749" y="1892"/>
                          <a:pt x="749" y="1892"/>
                          <a:pt x="749" y="1892"/>
                        </a:cubicBezTo>
                        <a:cubicBezTo>
                          <a:pt x="736" y="1902"/>
                          <a:pt x="736" y="1902"/>
                          <a:pt x="736" y="1902"/>
                        </a:cubicBezTo>
                        <a:cubicBezTo>
                          <a:pt x="750" y="1921"/>
                          <a:pt x="750" y="1921"/>
                          <a:pt x="750" y="1921"/>
                        </a:cubicBezTo>
                        <a:cubicBezTo>
                          <a:pt x="753" y="1956"/>
                          <a:pt x="753" y="1956"/>
                          <a:pt x="753" y="1956"/>
                        </a:cubicBezTo>
                        <a:cubicBezTo>
                          <a:pt x="824" y="1948"/>
                          <a:pt x="824" y="1948"/>
                          <a:pt x="824" y="1948"/>
                        </a:cubicBezTo>
                        <a:cubicBezTo>
                          <a:pt x="844" y="1970"/>
                          <a:pt x="844" y="1970"/>
                          <a:pt x="844" y="1970"/>
                        </a:cubicBezTo>
                        <a:cubicBezTo>
                          <a:pt x="868" y="1960"/>
                          <a:pt x="868" y="1960"/>
                          <a:pt x="868" y="1960"/>
                        </a:cubicBezTo>
                        <a:cubicBezTo>
                          <a:pt x="869" y="1946"/>
                          <a:pt x="869" y="1946"/>
                          <a:pt x="869" y="1946"/>
                        </a:cubicBezTo>
                        <a:cubicBezTo>
                          <a:pt x="894" y="1956"/>
                          <a:pt x="894" y="1956"/>
                          <a:pt x="894" y="1956"/>
                        </a:cubicBezTo>
                        <a:cubicBezTo>
                          <a:pt x="905" y="1986"/>
                          <a:pt x="905" y="1986"/>
                          <a:pt x="905" y="1986"/>
                        </a:cubicBezTo>
                        <a:cubicBezTo>
                          <a:pt x="928" y="1980"/>
                          <a:pt x="928" y="1980"/>
                          <a:pt x="928" y="1980"/>
                        </a:cubicBezTo>
                        <a:cubicBezTo>
                          <a:pt x="964" y="2000"/>
                          <a:pt x="964" y="2000"/>
                          <a:pt x="964" y="2000"/>
                        </a:cubicBezTo>
                        <a:cubicBezTo>
                          <a:pt x="970" y="2033"/>
                          <a:pt x="970" y="2033"/>
                          <a:pt x="970" y="2033"/>
                        </a:cubicBezTo>
                        <a:cubicBezTo>
                          <a:pt x="969" y="2026"/>
                          <a:pt x="969" y="2026"/>
                          <a:pt x="969" y="2026"/>
                        </a:cubicBezTo>
                        <a:cubicBezTo>
                          <a:pt x="975" y="2024"/>
                          <a:pt x="975" y="2024"/>
                          <a:pt x="975" y="2024"/>
                        </a:cubicBezTo>
                        <a:cubicBezTo>
                          <a:pt x="984" y="2021"/>
                          <a:pt x="984" y="2021"/>
                          <a:pt x="984" y="2021"/>
                        </a:cubicBezTo>
                        <a:cubicBezTo>
                          <a:pt x="1006" y="2022"/>
                          <a:pt x="1006" y="2022"/>
                          <a:pt x="1006" y="2022"/>
                        </a:cubicBezTo>
                        <a:cubicBezTo>
                          <a:pt x="1006" y="2022"/>
                          <a:pt x="1006" y="2022"/>
                          <a:pt x="1006" y="2022"/>
                        </a:cubicBezTo>
                        <a:cubicBezTo>
                          <a:pt x="1014" y="2018"/>
                          <a:pt x="1014" y="2018"/>
                          <a:pt x="1014" y="2018"/>
                        </a:cubicBezTo>
                        <a:cubicBezTo>
                          <a:pt x="1017" y="2015"/>
                          <a:pt x="1017" y="2015"/>
                          <a:pt x="1017" y="2015"/>
                        </a:cubicBezTo>
                        <a:cubicBezTo>
                          <a:pt x="1022" y="2012"/>
                          <a:pt x="1022" y="2012"/>
                          <a:pt x="1022" y="2012"/>
                        </a:cubicBezTo>
                        <a:cubicBezTo>
                          <a:pt x="1024" y="2012"/>
                          <a:pt x="1024" y="2012"/>
                          <a:pt x="1024" y="2012"/>
                        </a:cubicBezTo>
                        <a:cubicBezTo>
                          <a:pt x="1024" y="2015"/>
                          <a:pt x="1024" y="2015"/>
                          <a:pt x="1024" y="2015"/>
                        </a:cubicBezTo>
                        <a:cubicBezTo>
                          <a:pt x="1024" y="2022"/>
                          <a:pt x="1024" y="2022"/>
                          <a:pt x="1024" y="2022"/>
                        </a:cubicBezTo>
                        <a:cubicBezTo>
                          <a:pt x="1024" y="2025"/>
                          <a:pt x="1024" y="2025"/>
                          <a:pt x="1024" y="2025"/>
                        </a:cubicBezTo>
                        <a:cubicBezTo>
                          <a:pt x="1027" y="2027"/>
                          <a:pt x="1027" y="2027"/>
                          <a:pt x="1027" y="2027"/>
                        </a:cubicBezTo>
                        <a:cubicBezTo>
                          <a:pt x="1032" y="2030"/>
                          <a:pt x="1032" y="2030"/>
                          <a:pt x="1032" y="2030"/>
                        </a:cubicBezTo>
                        <a:cubicBezTo>
                          <a:pt x="1034" y="2032"/>
                          <a:pt x="1034" y="2032"/>
                          <a:pt x="1034" y="2032"/>
                        </a:cubicBezTo>
                        <a:cubicBezTo>
                          <a:pt x="1037" y="2034"/>
                          <a:pt x="1037" y="2034"/>
                          <a:pt x="1037" y="2034"/>
                        </a:cubicBezTo>
                        <a:cubicBezTo>
                          <a:pt x="1044" y="2037"/>
                          <a:pt x="1044" y="2037"/>
                          <a:pt x="1044" y="2037"/>
                        </a:cubicBezTo>
                        <a:cubicBezTo>
                          <a:pt x="1056" y="2018"/>
                          <a:pt x="1056" y="2018"/>
                          <a:pt x="1056" y="2018"/>
                        </a:cubicBezTo>
                        <a:cubicBezTo>
                          <a:pt x="1069" y="2007"/>
                          <a:pt x="1069" y="2007"/>
                          <a:pt x="1069" y="2007"/>
                        </a:cubicBezTo>
                        <a:cubicBezTo>
                          <a:pt x="1082" y="1998"/>
                          <a:pt x="1082" y="1998"/>
                          <a:pt x="1082" y="1998"/>
                        </a:cubicBezTo>
                        <a:cubicBezTo>
                          <a:pt x="1106" y="1996"/>
                          <a:pt x="1106" y="1996"/>
                          <a:pt x="1106" y="1996"/>
                        </a:cubicBezTo>
                        <a:cubicBezTo>
                          <a:pt x="1111" y="1993"/>
                          <a:pt x="1111" y="1993"/>
                          <a:pt x="1111" y="1993"/>
                        </a:cubicBezTo>
                        <a:cubicBezTo>
                          <a:pt x="1114" y="1991"/>
                          <a:pt x="1114" y="1991"/>
                          <a:pt x="1114" y="1991"/>
                        </a:cubicBezTo>
                        <a:cubicBezTo>
                          <a:pt x="1120" y="1986"/>
                          <a:pt x="1120" y="1986"/>
                          <a:pt x="1120" y="1986"/>
                        </a:cubicBezTo>
                        <a:cubicBezTo>
                          <a:pt x="1122" y="1983"/>
                          <a:pt x="1122" y="1983"/>
                          <a:pt x="1122" y="1983"/>
                        </a:cubicBezTo>
                        <a:cubicBezTo>
                          <a:pt x="1123" y="1981"/>
                          <a:pt x="1123" y="1981"/>
                          <a:pt x="1123" y="1981"/>
                        </a:cubicBezTo>
                        <a:cubicBezTo>
                          <a:pt x="1124" y="1973"/>
                          <a:pt x="1124" y="1973"/>
                          <a:pt x="1124" y="1973"/>
                        </a:cubicBezTo>
                        <a:cubicBezTo>
                          <a:pt x="1126" y="1969"/>
                          <a:pt x="1126" y="1969"/>
                          <a:pt x="1126" y="1969"/>
                        </a:cubicBezTo>
                        <a:cubicBezTo>
                          <a:pt x="1145" y="1963"/>
                          <a:pt x="1145" y="1963"/>
                          <a:pt x="1145" y="1963"/>
                        </a:cubicBezTo>
                        <a:cubicBezTo>
                          <a:pt x="1152" y="1957"/>
                          <a:pt x="1152" y="1957"/>
                          <a:pt x="1152" y="1957"/>
                        </a:cubicBezTo>
                        <a:cubicBezTo>
                          <a:pt x="1156" y="1955"/>
                          <a:pt x="1156" y="1955"/>
                          <a:pt x="1156" y="1955"/>
                        </a:cubicBezTo>
                        <a:cubicBezTo>
                          <a:pt x="1159" y="1952"/>
                          <a:pt x="1159" y="1952"/>
                          <a:pt x="1159" y="1952"/>
                        </a:cubicBezTo>
                        <a:cubicBezTo>
                          <a:pt x="1162" y="1948"/>
                          <a:pt x="1162" y="1948"/>
                          <a:pt x="1162" y="1948"/>
                        </a:cubicBezTo>
                        <a:cubicBezTo>
                          <a:pt x="1165" y="1944"/>
                          <a:pt x="1165" y="1944"/>
                          <a:pt x="1165" y="1944"/>
                        </a:cubicBezTo>
                        <a:cubicBezTo>
                          <a:pt x="1169" y="1935"/>
                          <a:pt x="1169" y="1935"/>
                          <a:pt x="1169" y="1935"/>
                        </a:cubicBezTo>
                        <a:cubicBezTo>
                          <a:pt x="1169" y="1929"/>
                          <a:pt x="1169" y="1929"/>
                          <a:pt x="1169" y="1929"/>
                        </a:cubicBezTo>
                        <a:cubicBezTo>
                          <a:pt x="1179" y="1914"/>
                          <a:pt x="1179" y="1914"/>
                          <a:pt x="1179" y="1914"/>
                        </a:cubicBezTo>
                        <a:cubicBezTo>
                          <a:pt x="1185" y="1909"/>
                          <a:pt x="1185" y="1909"/>
                          <a:pt x="1185" y="1909"/>
                        </a:cubicBezTo>
                        <a:cubicBezTo>
                          <a:pt x="1187" y="1907"/>
                          <a:pt x="1187" y="1907"/>
                          <a:pt x="1187" y="1907"/>
                        </a:cubicBezTo>
                        <a:cubicBezTo>
                          <a:pt x="1188" y="1906"/>
                          <a:pt x="1188" y="1906"/>
                          <a:pt x="1188" y="1906"/>
                        </a:cubicBezTo>
                        <a:cubicBezTo>
                          <a:pt x="1189" y="1900"/>
                          <a:pt x="1189" y="1900"/>
                          <a:pt x="1189" y="1900"/>
                        </a:cubicBezTo>
                        <a:cubicBezTo>
                          <a:pt x="1189" y="1896"/>
                          <a:pt x="1189" y="1896"/>
                          <a:pt x="1189" y="1896"/>
                        </a:cubicBezTo>
                        <a:cubicBezTo>
                          <a:pt x="1188" y="1892"/>
                          <a:pt x="1188" y="1892"/>
                          <a:pt x="1188" y="1892"/>
                        </a:cubicBezTo>
                        <a:cubicBezTo>
                          <a:pt x="1182" y="1875"/>
                          <a:pt x="1182" y="1875"/>
                          <a:pt x="1182" y="1875"/>
                        </a:cubicBezTo>
                        <a:cubicBezTo>
                          <a:pt x="1181" y="1871"/>
                          <a:pt x="1181" y="1871"/>
                          <a:pt x="1181" y="1871"/>
                        </a:cubicBezTo>
                        <a:cubicBezTo>
                          <a:pt x="1181" y="1857"/>
                          <a:pt x="1181" y="1857"/>
                          <a:pt x="1181" y="1857"/>
                        </a:cubicBezTo>
                        <a:cubicBezTo>
                          <a:pt x="1185" y="1849"/>
                          <a:pt x="1185" y="1849"/>
                          <a:pt x="1185" y="1849"/>
                        </a:cubicBezTo>
                        <a:cubicBezTo>
                          <a:pt x="1185" y="1846"/>
                          <a:pt x="1185" y="1846"/>
                          <a:pt x="1185" y="1846"/>
                        </a:cubicBezTo>
                        <a:cubicBezTo>
                          <a:pt x="1183" y="1842"/>
                          <a:pt x="1183" y="1842"/>
                          <a:pt x="1183" y="1842"/>
                        </a:cubicBezTo>
                        <a:cubicBezTo>
                          <a:pt x="1181" y="1838"/>
                          <a:pt x="1181" y="1838"/>
                          <a:pt x="1181" y="1838"/>
                        </a:cubicBezTo>
                        <a:cubicBezTo>
                          <a:pt x="1176" y="1831"/>
                          <a:pt x="1176" y="1831"/>
                          <a:pt x="1176" y="1831"/>
                        </a:cubicBezTo>
                        <a:cubicBezTo>
                          <a:pt x="1174" y="1827"/>
                          <a:pt x="1174" y="1827"/>
                          <a:pt x="1174" y="1827"/>
                        </a:cubicBezTo>
                        <a:cubicBezTo>
                          <a:pt x="1172" y="1824"/>
                          <a:pt x="1172" y="1824"/>
                          <a:pt x="1172" y="1824"/>
                        </a:cubicBezTo>
                        <a:cubicBezTo>
                          <a:pt x="1170" y="1820"/>
                          <a:pt x="1170" y="1820"/>
                          <a:pt x="1170" y="1820"/>
                        </a:cubicBezTo>
                        <a:cubicBezTo>
                          <a:pt x="1166" y="1815"/>
                          <a:pt x="1166" y="1815"/>
                          <a:pt x="1166" y="1815"/>
                        </a:cubicBezTo>
                        <a:cubicBezTo>
                          <a:pt x="1154" y="1801"/>
                          <a:pt x="1154" y="1801"/>
                          <a:pt x="1154" y="1801"/>
                        </a:cubicBezTo>
                        <a:cubicBezTo>
                          <a:pt x="1150" y="1796"/>
                          <a:pt x="1150" y="1796"/>
                          <a:pt x="1150" y="1796"/>
                        </a:cubicBezTo>
                        <a:cubicBezTo>
                          <a:pt x="1148" y="1790"/>
                          <a:pt x="1148" y="1790"/>
                          <a:pt x="1148" y="1790"/>
                        </a:cubicBezTo>
                        <a:cubicBezTo>
                          <a:pt x="1148" y="1785"/>
                          <a:pt x="1148" y="1785"/>
                          <a:pt x="1148" y="1785"/>
                        </a:cubicBezTo>
                        <a:cubicBezTo>
                          <a:pt x="1148" y="1780"/>
                          <a:pt x="1148" y="1780"/>
                          <a:pt x="1148" y="1780"/>
                        </a:cubicBezTo>
                        <a:cubicBezTo>
                          <a:pt x="1151" y="1777"/>
                          <a:pt x="1151" y="1777"/>
                          <a:pt x="1151" y="1777"/>
                        </a:cubicBezTo>
                        <a:cubicBezTo>
                          <a:pt x="1155" y="1774"/>
                          <a:pt x="1155" y="1774"/>
                          <a:pt x="1155" y="1774"/>
                        </a:cubicBezTo>
                        <a:cubicBezTo>
                          <a:pt x="1162" y="1772"/>
                          <a:pt x="1162" y="1772"/>
                          <a:pt x="1162" y="1772"/>
                        </a:cubicBezTo>
                        <a:cubicBezTo>
                          <a:pt x="1166" y="1772"/>
                          <a:pt x="1166" y="1772"/>
                          <a:pt x="1166" y="1772"/>
                        </a:cubicBezTo>
                        <a:cubicBezTo>
                          <a:pt x="1170" y="1773"/>
                          <a:pt x="1170" y="1773"/>
                          <a:pt x="1170" y="1773"/>
                        </a:cubicBezTo>
                        <a:cubicBezTo>
                          <a:pt x="1178" y="1777"/>
                          <a:pt x="1178" y="1777"/>
                          <a:pt x="1178" y="1777"/>
                        </a:cubicBezTo>
                        <a:cubicBezTo>
                          <a:pt x="1181" y="1777"/>
                          <a:pt x="1181" y="1777"/>
                          <a:pt x="1181" y="1777"/>
                        </a:cubicBezTo>
                        <a:cubicBezTo>
                          <a:pt x="1184" y="1779"/>
                          <a:pt x="1184" y="1779"/>
                          <a:pt x="1184" y="1779"/>
                        </a:cubicBezTo>
                        <a:cubicBezTo>
                          <a:pt x="1187" y="1782"/>
                          <a:pt x="1187" y="1782"/>
                          <a:pt x="1187" y="1782"/>
                        </a:cubicBezTo>
                        <a:cubicBezTo>
                          <a:pt x="1193" y="1788"/>
                          <a:pt x="1193" y="1788"/>
                          <a:pt x="1193" y="1788"/>
                        </a:cubicBezTo>
                        <a:cubicBezTo>
                          <a:pt x="1195" y="1791"/>
                          <a:pt x="1195" y="1791"/>
                          <a:pt x="1195" y="1791"/>
                        </a:cubicBezTo>
                        <a:cubicBezTo>
                          <a:pt x="1199" y="1789"/>
                          <a:pt x="1199" y="1789"/>
                          <a:pt x="1199" y="1789"/>
                        </a:cubicBezTo>
                        <a:cubicBezTo>
                          <a:pt x="1205" y="1785"/>
                          <a:pt x="1205" y="1785"/>
                          <a:pt x="1205" y="1785"/>
                        </a:cubicBezTo>
                        <a:cubicBezTo>
                          <a:pt x="1232" y="1761"/>
                          <a:pt x="1232" y="1761"/>
                          <a:pt x="1232" y="1761"/>
                        </a:cubicBezTo>
                        <a:cubicBezTo>
                          <a:pt x="1240" y="1751"/>
                          <a:pt x="1240" y="1751"/>
                          <a:pt x="1240" y="1751"/>
                        </a:cubicBezTo>
                        <a:cubicBezTo>
                          <a:pt x="1242" y="1748"/>
                          <a:pt x="1242" y="1748"/>
                          <a:pt x="1242" y="1748"/>
                        </a:cubicBezTo>
                        <a:cubicBezTo>
                          <a:pt x="1249" y="1742"/>
                          <a:pt x="1249" y="1742"/>
                          <a:pt x="1249" y="1742"/>
                        </a:cubicBezTo>
                        <a:cubicBezTo>
                          <a:pt x="1266" y="1735"/>
                          <a:pt x="1266" y="1735"/>
                          <a:pt x="1266" y="1735"/>
                        </a:cubicBezTo>
                        <a:cubicBezTo>
                          <a:pt x="1281" y="1730"/>
                          <a:pt x="1281" y="1730"/>
                          <a:pt x="1281" y="1730"/>
                        </a:cubicBezTo>
                        <a:cubicBezTo>
                          <a:pt x="1288" y="1728"/>
                          <a:pt x="1288" y="1728"/>
                          <a:pt x="1288" y="1728"/>
                        </a:cubicBezTo>
                        <a:cubicBezTo>
                          <a:pt x="1296" y="1722"/>
                          <a:pt x="1296" y="1722"/>
                          <a:pt x="1296" y="1722"/>
                        </a:cubicBezTo>
                        <a:cubicBezTo>
                          <a:pt x="1304" y="1713"/>
                          <a:pt x="1304" y="1713"/>
                          <a:pt x="1304" y="1713"/>
                        </a:cubicBezTo>
                        <a:cubicBezTo>
                          <a:pt x="1307" y="1705"/>
                          <a:pt x="1307" y="1705"/>
                          <a:pt x="1307" y="1705"/>
                        </a:cubicBezTo>
                        <a:cubicBezTo>
                          <a:pt x="1308" y="1700"/>
                          <a:pt x="1308" y="1700"/>
                          <a:pt x="1308" y="1700"/>
                        </a:cubicBezTo>
                        <a:cubicBezTo>
                          <a:pt x="1309" y="1696"/>
                          <a:pt x="1309" y="1696"/>
                          <a:pt x="1309" y="1696"/>
                        </a:cubicBezTo>
                        <a:cubicBezTo>
                          <a:pt x="1310" y="1692"/>
                          <a:pt x="1310" y="1692"/>
                          <a:pt x="1310" y="1692"/>
                        </a:cubicBezTo>
                        <a:cubicBezTo>
                          <a:pt x="1315" y="1687"/>
                          <a:pt x="1315" y="1687"/>
                          <a:pt x="1315" y="1687"/>
                        </a:cubicBezTo>
                        <a:cubicBezTo>
                          <a:pt x="1335" y="1674"/>
                          <a:pt x="1335" y="1674"/>
                          <a:pt x="1335" y="1674"/>
                        </a:cubicBezTo>
                        <a:cubicBezTo>
                          <a:pt x="1350" y="1667"/>
                          <a:pt x="1350" y="1667"/>
                          <a:pt x="1350" y="1667"/>
                        </a:cubicBezTo>
                        <a:cubicBezTo>
                          <a:pt x="1390" y="1659"/>
                          <a:pt x="1390" y="1659"/>
                          <a:pt x="1390" y="1659"/>
                        </a:cubicBezTo>
                        <a:cubicBezTo>
                          <a:pt x="1400" y="1652"/>
                          <a:pt x="1400" y="1652"/>
                          <a:pt x="1400" y="1652"/>
                        </a:cubicBezTo>
                        <a:cubicBezTo>
                          <a:pt x="1406" y="1653"/>
                          <a:pt x="1406" y="1653"/>
                          <a:pt x="1406" y="1653"/>
                        </a:cubicBezTo>
                        <a:cubicBezTo>
                          <a:pt x="1424" y="1669"/>
                          <a:pt x="1424" y="1669"/>
                          <a:pt x="1424" y="1669"/>
                        </a:cubicBezTo>
                        <a:cubicBezTo>
                          <a:pt x="1428" y="1670"/>
                          <a:pt x="1428" y="1670"/>
                          <a:pt x="1428" y="1670"/>
                        </a:cubicBezTo>
                        <a:cubicBezTo>
                          <a:pt x="1468" y="1667"/>
                          <a:pt x="1468" y="1667"/>
                          <a:pt x="1468" y="1667"/>
                        </a:cubicBezTo>
                        <a:cubicBezTo>
                          <a:pt x="1472" y="1668"/>
                          <a:pt x="1472" y="1668"/>
                          <a:pt x="1472" y="1668"/>
                        </a:cubicBezTo>
                        <a:cubicBezTo>
                          <a:pt x="1477" y="1671"/>
                          <a:pt x="1477" y="1671"/>
                          <a:pt x="1477" y="1671"/>
                        </a:cubicBezTo>
                        <a:cubicBezTo>
                          <a:pt x="1498" y="1697"/>
                          <a:pt x="1498" y="1697"/>
                          <a:pt x="1498" y="1697"/>
                        </a:cubicBezTo>
                        <a:cubicBezTo>
                          <a:pt x="1504" y="1701"/>
                          <a:pt x="1504" y="1701"/>
                          <a:pt x="1504" y="1701"/>
                        </a:cubicBezTo>
                        <a:cubicBezTo>
                          <a:pt x="1523" y="1718"/>
                          <a:pt x="1523" y="1718"/>
                          <a:pt x="1523" y="1718"/>
                        </a:cubicBezTo>
                        <a:cubicBezTo>
                          <a:pt x="1532" y="1729"/>
                          <a:pt x="1532" y="1729"/>
                          <a:pt x="1532" y="1729"/>
                        </a:cubicBezTo>
                        <a:cubicBezTo>
                          <a:pt x="1535" y="1734"/>
                          <a:pt x="1535" y="1734"/>
                          <a:pt x="1535" y="1734"/>
                        </a:cubicBezTo>
                        <a:cubicBezTo>
                          <a:pt x="1541" y="1737"/>
                          <a:pt x="1541" y="1737"/>
                          <a:pt x="1541" y="1737"/>
                        </a:cubicBezTo>
                        <a:cubicBezTo>
                          <a:pt x="1556" y="1745"/>
                          <a:pt x="1556" y="1745"/>
                          <a:pt x="1556" y="1745"/>
                        </a:cubicBezTo>
                        <a:cubicBezTo>
                          <a:pt x="1587" y="1769"/>
                          <a:pt x="1587" y="1769"/>
                          <a:pt x="1587" y="1769"/>
                        </a:cubicBezTo>
                        <a:cubicBezTo>
                          <a:pt x="1603" y="1778"/>
                          <a:pt x="1603" y="1778"/>
                          <a:pt x="1603" y="1778"/>
                        </a:cubicBezTo>
                        <a:cubicBezTo>
                          <a:pt x="1632" y="1789"/>
                          <a:pt x="1632" y="1789"/>
                          <a:pt x="1632" y="1789"/>
                        </a:cubicBezTo>
                        <a:cubicBezTo>
                          <a:pt x="1675" y="1803"/>
                          <a:pt x="1675" y="1803"/>
                          <a:pt x="1675" y="1803"/>
                        </a:cubicBezTo>
                        <a:cubicBezTo>
                          <a:pt x="1683" y="1803"/>
                          <a:pt x="1683" y="1803"/>
                          <a:pt x="1683" y="1803"/>
                        </a:cubicBezTo>
                        <a:cubicBezTo>
                          <a:pt x="1686" y="1801"/>
                          <a:pt x="1686" y="1801"/>
                          <a:pt x="1686" y="1801"/>
                        </a:cubicBezTo>
                        <a:cubicBezTo>
                          <a:pt x="1688" y="1796"/>
                          <a:pt x="1688" y="1796"/>
                          <a:pt x="1688" y="1796"/>
                        </a:cubicBezTo>
                        <a:cubicBezTo>
                          <a:pt x="1689" y="1795"/>
                          <a:pt x="1689" y="1795"/>
                          <a:pt x="1689" y="1795"/>
                        </a:cubicBezTo>
                        <a:cubicBezTo>
                          <a:pt x="1691" y="1794"/>
                          <a:pt x="1691" y="1794"/>
                          <a:pt x="1691" y="1794"/>
                        </a:cubicBezTo>
                        <a:cubicBezTo>
                          <a:pt x="1708" y="1791"/>
                          <a:pt x="1708" y="1791"/>
                          <a:pt x="1708" y="1791"/>
                        </a:cubicBezTo>
                        <a:cubicBezTo>
                          <a:pt x="1719" y="1789"/>
                          <a:pt x="1719" y="1789"/>
                          <a:pt x="1719" y="1789"/>
                        </a:cubicBezTo>
                        <a:cubicBezTo>
                          <a:pt x="1727" y="1786"/>
                          <a:pt x="1727" y="1786"/>
                          <a:pt x="1727" y="1786"/>
                        </a:cubicBezTo>
                        <a:cubicBezTo>
                          <a:pt x="1740" y="1782"/>
                          <a:pt x="1740" y="1782"/>
                          <a:pt x="1740" y="1782"/>
                        </a:cubicBezTo>
                        <a:cubicBezTo>
                          <a:pt x="1745" y="1780"/>
                          <a:pt x="1745" y="1780"/>
                          <a:pt x="1745" y="1780"/>
                        </a:cubicBezTo>
                        <a:cubicBezTo>
                          <a:pt x="1750" y="1777"/>
                          <a:pt x="1750" y="1777"/>
                          <a:pt x="1750" y="1777"/>
                        </a:cubicBezTo>
                        <a:cubicBezTo>
                          <a:pt x="1755" y="1773"/>
                          <a:pt x="1755" y="1773"/>
                          <a:pt x="1755" y="1773"/>
                        </a:cubicBezTo>
                        <a:cubicBezTo>
                          <a:pt x="1764" y="1764"/>
                          <a:pt x="1764" y="1764"/>
                          <a:pt x="1764" y="1764"/>
                        </a:cubicBezTo>
                        <a:cubicBezTo>
                          <a:pt x="1767" y="1762"/>
                          <a:pt x="1767" y="1762"/>
                          <a:pt x="1767" y="1762"/>
                        </a:cubicBezTo>
                        <a:cubicBezTo>
                          <a:pt x="1770" y="1760"/>
                          <a:pt x="1770" y="1760"/>
                          <a:pt x="1770" y="1760"/>
                        </a:cubicBezTo>
                        <a:cubicBezTo>
                          <a:pt x="1776" y="1758"/>
                          <a:pt x="1776" y="1758"/>
                          <a:pt x="1776" y="1758"/>
                        </a:cubicBezTo>
                        <a:cubicBezTo>
                          <a:pt x="1779" y="1757"/>
                          <a:pt x="1779" y="1757"/>
                          <a:pt x="1779" y="1757"/>
                        </a:cubicBezTo>
                        <a:cubicBezTo>
                          <a:pt x="1782" y="1754"/>
                          <a:pt x="1782" y="1754"/>
                          <a:pt x="1782" y="1754"/>
                        </a:cubicBezTo>
                        <a:cubicBezTo>
                          <a:pt x="1786" y="1748"/>
                          <a:pt x="1786" y="1748"/>
                          <a:pt x="1786" y="1748"/>
                        </a:cubicBezTo>
                        <a:cubicBezTo>
                          <a:pt x="1787" y="1748"/>
                          <a:pt x="1787" y="1748"/>
                          <a:pt x="1787" y="1748"/>
                        </a:cubicBezTo>
                        <a:cubicBezTo>
                          <a:pt x="1794" y="1745"/>
                          <a:pt x="1794" y="1745"/>
                          <a:pt x="1794" y="1745"/>
                        </a:cubicBezTo>
                        <a:cubicBezTo>
                          <a:pt x="1797" y="1742"/>
                          <a:pt x="1797" y="1742"/>
                          <a:pt x="1797" y="1742"/>
                        </a:cubicBezTo>
                        <a:cubicBezTo>
                          <a:pt x="1799" y="1742"/>
                          <a:pt x="1799" y="1742"/>
                          <a:pt x="1799" y="1742"/>
                        </a:cubicBezTo>
                        <a:cubicBezTo>
                          <a:pt x="1803" y="1743"/>
                          <a:pt x="1803" y="1743"/>
                          <a:pt x="1803" y="1743"/>
                        </a:cubicBezTo>
                        <a:cubicBezTo>
                          <a:pt x="1807" y="1747"/>
                          <a:pt x="1807" y="1747"/>
                          <a:pt x="1807" y="1747"/>
                        </a:cubicBezTo>
                        <a:cubicBezTo>
                          <a:pt x="1810" y="1753"/>
                          <a:pt x="1810" y="1753"/>
                          <a:pt x="1810" y="1753"/>
                        </a:cubicBezTo>
                        <a:cubicBezTo>
                          <a:pt x="1818" y="1764"/>
                          <a:pt x="1818" y="1764"/>
                          <a:pt x="1818" y="1764"/>
                        </a:cubicBezTo>
                        <a:cubicBezTo>
                          <a:pt x="1838" y="1785"/>
                          <a:pt x="1838" y="1785"/>
                          <a:pt x="1838" y="1785"/>
                        </a:cubicBezTo>
                        <a:cubicBezTo>
                          <a:pt x="1850" y="1801"/>
                          <a:pt x="1850" y="1801"/>
                          <a:pt x="1850" y="1801"/>
                        </a:cubicBezTo>
                        <a:cubicBezTo>
                          <a:pt x="1861" y="1830"/>
                          <a:pt x="1861" y="1830"/>
                          <a:pt x="1861" y="1830"/>
                        </a:cubicBezTo>
                        <a:cubicBezTo>
                          <a:pt x="1867" y="1835"/>
                          <a:pt x="1867" y="1835"/>
                          <a:pt x="1867" y="1835"/>
                        </a:cubicBezTo>
                        <a:cubicBezTo>
                          <a:pt x="1872" y="1841"/>
                          <a:pt x="1872" y="1841"/>
                          <a:pt x="1872" y="1841"/>
                        </a:cubicBezTo>
                        <a:cubicBezTo>
                          <a:pt x="1874" y="1846"/>
                          <a:pt x="1874" y="1846"/>
                          <a:pt x="1874" y="1846"/>
                        </a:cubicBezTo>
                        <a:cubicBezTo>
                          <a:pt x="1875" y="1868"/>
                          <a:pt x="1875" y="1868"/>
                          <a:pt x="1875" y="1868"/>
                        </a:cubicBezTo>
                        <a:cubicBezTo>
                          <a:pt x="1877" y="1874"/>
                          <a:pt x="1877" y="1874"/>
                          <a:pt x="1877" y="1874"/>
                        </a:cubicBezTo>
                        <a:cubicBezTo>
                          <a:pt x="1881" y="1880"/>
                          <a:pt x="1881" y="1880"/>
                          <a:pt x="1881" y="1880"/>
                        </a:cubicBezTo>
                        <a:cubicBezTo>
                          <a:pt x="1889" y="1889"/>
                          <a:pt x="1889" y="1889"/>
                          <a:pt x="1889" y="1889"/>
                        </a:cubicBezTo>
                        <a:cubicBezTo>
                          <a:pt x="1892" y="1894"/>
                          <a:pt x="1892" y="1894"/>
                          <a:pt x="1892" y="1894"/>
                        </a:cubicBezTo>
                        <a:cubicBezTo>
                          <a:pt x="1894" y="1899"/>
                          <a:pt x="1894" y="1899"/>
                          <a:pt x="1894" y="1899"/>
                        </a:cubicBezTo>
                        <a:cubicBezTo>
                          <a:pt x="1896" y="1905"/>
                          <a:pt x="1896" y="1905"/>
                          <a:pt x="1896" y="1905"/>
                        </a:cubicBezTo>
                        <a:cubicBezTo>
                          <a:pt x="1901" y="1909"/>
                          <a:pt x="1901" y="1909"/>
                          <a:pt x="1901" y="1909"/>
                        </a:cubicBezTo>
                        <a:cubicBezTo>
                          <a:pt x="1913" y="1909"/>
                          <a:pt x="1913" y="1909"/>
                          <a:pt x="1913" y="1909"/>
                        </a:cubicBezTo>
                        <a:cubicBezTo>
                          <a:pt x="1918" y="1906"/>
                          <a:pt x="1918" y="1906"/>
                          <a:pt x="1918" y="1906"/>
                        </a:cubicBezTo>
                        <a:cubicBezTo>
                          <a:pt x="1922" y="1901"/>
                          <a:pt x="1922" y="1901"/>
                          <a:pt x="1922" y="1901"/>
                        </a:cubicBezTo>
                        <a:cubicBezTo>
                          <a:pt x="1924" y="1897"/>
                          <a:pt x="1924" y="1897"/>
                          <a:pt x="1924" y="1897"/>
                        </a:cubicBezTo>
                        <a:cubicBezTo>
                          <a:pt x="1927" y="1895"/>
                          <a:pt x="1927" y="1895"/>
                          <a:pt x="1927" y="1895"/>
                        </a:cubicBezTo>
                        <a:cubicBezTo>
                          <a:pt x="1930" y="1893"/>
                          <a:pt x="1930" y="1893"/>
                          <a:pt x="1930" y="1893"/>
                        </a:cubicBezTo>
                        <a:cubicBezTo>
                          <a:pt x="1932" y="1891"/>
                          <a:pt x="1932" y="1891"/>
                          <a:pt x="1932" y="1891"/>
                        </a:cubicBezTo>
                        <a:cubicBezTo>
                          <a:pt x="1934" y="1888"/>
                          <a:pt x="1934" y="1888"/>
                          <a:pt x="1934" y="1888"/>
                        </a:cubicBezTo>
                        <a:cubicBezTo>
                          <a:pt x="1937" y="1885"/>
                          <a:pt x="1937" y="1885"/>
                          <a:pt x="1937" y="1885"/>
                        </a:cubicBezTo>
                        <a:cubicBezTo>
                          <a:pt x="1943" y="1884"/>
                          <a:pt x="1943" y="1884"/>
                          <a:pt x="1943" y="1884"/>
                        </a:cubicBezTo>
                        <a:cubicBezTo>
                          <a:pt x="1951" y="1883"/>
                          <a:pt x="1951" y="1883"/>
                          <a:pt x="1951" y="1883"/>
                        </a:cubicBezTo>
                        <a:cubicBezTo>
                          <a:pt x="1959" y="1877"/>
                          <a:pt x="1959" y="1877"/>
                          <a:pt x="1959" y="1877"/>
                        </a:cubicBezTo>
                        <a:cubicBezTo>
                          <a:pt x="1964" y="1875"/>
                          <a:pt x="1964" y="1875"/>
                          <a:pt x="1964" y="1875"/>
                        </a:cubicBezTo>
                        <a:cubicBezTo>
                          <a:pt x="1969" y="1875"/>
                          <a:pt x="1969" y="1875"/>
                          <a:pt x="1969" y="1875"/>
                        </a:cubicBezTo>
                        <a:cubicBezTo>
                          <a:pt x="1976" y="1876"/>
                          <a:pt x="1976" y="1876"/>
                          <a:pt x="1976" y="1876"/>
                        </a:cubicBezTo>
                        <a:cubicBezTo>
                          <a:pt x="1981" y="1875"/>
                          <a:pt x="1981" y="1875"/>
                          <a:pt x="1981" y="1875"/>
                        </a:cubicBezTo>
                        <a:cubicBezTo>
                          <a:pt x="1985" y="1873"/>
                          <a:pt x="1985" y="1873"/>
                          <a:pt x="1985" y="1873"/>
                        </a:cubicBezTo>
                        <a:cubicBezTo>
                          <a:pt x="1990" y="1865"/>
                          <a:pt x="1990" y="1865"/>
                          <a:pt x="1990" y="1865"/>
                        </a:cubicBezTo>
                        <a:cubicBezTo>
                          <a:pt x="1993" y="1863"/>
                          <a:pt x="1993" y="1863"/>
                          <a:pt x="1993" y="1863"/>
                        </a:cubicBezTo>
                        <a:cubicBezTo>
                          <a:pt x="2002" y="1860"/>
                          <a:pt x="2002" y="1860"/>
                          <a:pt x="2002" y="1860"/>
                        </a:cubicBezTo>
                        <a:cubicBezTo>
                          <a:pt x="2006" y="1857"/>
                          <a:pt x="2006" y="1857"/>
                          <a:pt x="2006" y="1857"/>
                        </a:cubicBezTo>
                        <a:cubicBezTo>
                          <a:pt x="2007" y="1854"/>
                          <a:pt x="2007" y="1854"/>
                          <a:pt x="2007" y="1854"/>
                        </a:cubicBezTo>
                        <a:cubicBezTo>
                          <a:pt x="2006" y="1847"/>
                          <a:pt x="2006" y="1847"/>
                          <a:pt x="2006" y="1847"/>
                        </a:cubicBezTo>
                        <a:cubicBezTo>
                          <a:pt x="2007" y="1845"/>
                          <a:pt x="2007" y="1845"/>
                          <a:pt x="2007" y="1845"/>
                        </a:cubicBezTo>
                        <a:cubicBezTo>
                          <a:pt x="2009" y="1845"/>
                          <a:pt x="2009" y="1845"/>
                          <a:pt x="2009" y="1845"/>
                        </a:cubicBezTo>
                        <a:cubicBezTo>
                          <a:pt x="2012" y="1844"/>
                          <a:pt x="2012" y="1844"/>
                          <a:pt x="2012" y="1844"/>
                        </a:cubicBezTo>
                        <a:cubicBezTo>
                          <a:pt x="2019" y="1844"/>
                          <a:pt x="2019" y="1844"/>
                          <a:pt x="2019" y="1844"/>
                        </a:cubicBezTo>
                        <a:cubicBezTo>
                          <a:pt x="2021" y="1844"/>
                          <a:pt x="2021" y="1844"/>
                          <a:pt x="2021" y="1844"/>
                        </a:cubicBezTo>
                        <a:cubicBezTo>
                          <a:pt x="2023" y="1845"/>
                          <a:pt x="2023" y="1845"/>
                          <a:pt x="2023" y="1845"/>
                        </a:cubicBezTo>
                        <a:cubicBezTo>
                          <a:pt x="2025" y="1847"/>
                          <a:pt x="2025" y="1847"/>
                          <a:pt x="2025" y="1847"/>
                        </a:cubicBezTo>
                        <a:cubicBezTo>
                          <a:pt x="2025" y="1850"/>
                          <a:pt x="2025" y="1850"/>
                          <a:pt x="2025" y="1850"/>
                        </a:cubicBezTo>
                        <a:cubicBezTo>
                          <a:pt x="2028" y="1860"/>
                          <a:pt x="2028" y="1860"/>
                          <a:pt x="2028" y="1860"/>
                        </a:cubicBezTo>
                        <a:cubicBezTo>
                          <a:pt x="2029" y="1866"/>
                          <a:pt x="2029" y="1866"/>
                          <a:pt x="2029" y="1866"/>
                        </a:cubicBezTo>
                        <a:cubicBezTo>
                          <a:pt x="2029" y="1872"/>
                          <a:pt x="2029" y="1872"/>
                          <a:pt x="2029" y="1872"/>
                        </a:cubicBezTo>
                        <a:cubicBezTo>
                          <a:pt x="2028" y="1885"/>
                          <a:pt x="2028" y="1885"/>
                          <a:pt x="2028" y="1885"/>
                        </a:cubicBezTo>
                        <a:cubicBezTo>
                          <a:pt x="2027" y="1890"/>
                          <a:pt x="2027" y="1890"/>
                          <a:pt x="2027" y="1890"/>
                        </a:cubicBezTo>
                        <a:cubicBezTo>
                          <a:pt x="2026" y="1893"/>
                          <a:pt x="2026" y="1893"/>
                          <a:pt x="2026" y="1893"/>
                        </a:cubicBezTo>
                        <a:cubicBezTo>
                          <a:pt x="2024" y="1897"/>
                          <a:pt x="2024" y="1897"/>
                          <a:pt x="2024" y="1897"/>
                        </a:cubicBezTo>
                        <a:cubicBezTo>
                          <a:pt x="2020" y="1900"/>
                          <a:pt x="2020" y="1900"/>
                          <a:pt x="2020" y="1900"/>
                        </a:cubicBezTo>
                        <a:cubicBezTo>
                          <a:pt x="2012" y="1906"/>
                          <a:pt x="2012" y="1906"/>
                          <a:pt x="2012" y="1906"/>
                        </a:cubicBezTo>
                        <a:cubicBezTo>
                          <a:pt x="2005" y="1911"/>
                          <a:pt x="2005" y="1911"/>
                          <a:pt x="2005" y="1911"/>
                        </a:cubicBezTo>
                        <a:cubicBezTo>
                          <a:pt x="2002" y="1915"/>
                          <a:pt x="2002" y="1915"/>
                          <a:pt x="2002" y="1915"/>
                        </a:cubicBezTo>
                        <a:cubicBezTo>
                          <a:pt x="2001" y="1918"/>
                          <a:pt x="2001" y="1918"/>
                          <a:pt x="2001" y="1918"/>
                        </a:cubicBezTo>
                        <a:cubicBezTo>
                          <a:pt x="1999" y="1924"/>
                          <a:pt x="1999" y="1924"/>
                          <a:pt x="1999" y="1924"/>
                        </a:cubicBezTo>
                        <a:cubicBezTo>
                          <a:pt x="1996" y="1936"/>
                          <a:pt x="1996" y="1936"/>
                          <a:pt x="1996" y="1936"/>
                        </a:cubicBezTo>
                        <a:cubicBezTo>
                          <a:pt x="1994" y="1941"/>
                          <a:pt x="1994" y="1941"/>
                          <a:pt x="1994" y="1941"/>
                        </a:cubicBezTo>
                        <a:cubicBezTo>
                          <a:pt x="1992" y="1947"/>
                          <a:pt x="1992" y="1947"/>
                          <a:pt x="1992" y="1947"/>
                        </a:cubicBezTo>
                        <a:cubicBezTo>
                          <a:pt x="1990" y="1953"/>
                          <a:pt x="1990" y="1953"/>
                          <a:pt x="1990" y="1953"/>
                        </a:cubicBezTo>
                        <a:cubicBezTo>
                          <a:pt x="1992" y="1958"/>
                          <a:pt x="1992" y="1958"/>
                          <a:pt x="1992" y="1958"/>
                        </a:cubicBezTo>
                        <a:cubicBezTo>
                          <a:pt x="1995" y="1963"/>
                          <a:pt x="1995" y="1963"/>
                          <a:pt x="1995" y="1963"/>
                        </a:cubicBezTo>
                        <a:cubicBezTo>
                          <a:pt x="1999" y="1966"/>
                          <a:pt x="1999" y="1966"/>
                          <a:pt x="1999" y="1966"/>
                        </a:cubicBezTo>
                        <a:cubicBezTo>
                          <a:pt x="2001" y="1967"/>
                          <a:pt x="2001" y="1967"/>
                          <a:pt x="2001" y="1967"/>
                        </a:cubicBezTo>
                        <a:cubicBezTo>
                          <a:pt x="2005" y="1966"/>
                          <a:pt x="2005" y="1966"/>
                          <a:pt x="2005" y="1966"/>
                        </a:cubicBezTo>
                        <a:cubicBezTo>
                          <a:pt x="2020" y="1949"/>
                          <a:pt x="2020" y="1949"/>
                          <a:pt x="2020" y="1949"/>
                        </a:cubicBezTo>
                        <a:cubicBezTo>
                          <a:pt x="2028" y="1943"/>
                          <a:pt x="2028" y="1943"/>
                          <a:pt x="2028" y="1943"/>
                        </a:cubicBezTo>
                        <a:cubicBezTo>
                          <a:pt x="2029" y="1935"/>
                          <a:pt x="2029" y="1935"/>
                          <a:pt x="2029" y="1935"/>
                        </a:cubicBezTo>
                        <a:cubicBezTo>
                          <a:pt x="2037" y="1930"/>
                          <a:pt x="2037" y="1930"/>
                          <a:pt x="2037" y="1930"/>
                        </a:cubicBezTo>
                        <a:cubicBezTo>
                          <a:pt x="2051" y="1927"/>
                          <a:pt x="2051" y="1927"/>
                          <a:pt x="2051" y="1927"/>
                        </a:cubicBezTo>
                        <a:cubicBezTo>
                          <a:pt x="2051" y="1927"/>
                          <a:pt x="2051" y="1927"/>
                          <a:pt x="2051" y="1927"/>
                        </a:cubicBezTo>
                        <a:cubicBezTo>
                          <a:pt x="2051" y="1927"/>
                          <a:pt x="2051" y="1927"/>
                          <a:pt x="2051" y="1927"/>
                        </a:cubicBezTo>
                        <a:cubicBezTo>
                          <a:pt x="2061" y="1920"/>
                          <a:pt x="2076" y="1915"/>
                          <a:pt x="2084" y="1913"/>
                        </a:cubicBezTo>
                        <a:cubicBezTo>
                          <a:pt x="2094" y="1909"/>
                          <a:pt x="2115" y="1902"/>
                          <a:pt x="2125" y="1899"/>
                        </a:cubicBezTo>
                        <a:cubicBezTo>
                          <a:pt x="2136" y="1895"/>
                          <a:pt x="2152" y="1866"/>
                          <a:pt x="2163" y="1870"/>
                        </a:cubicBezTo>
                        <a:cubicBezTo>
                          <a:pt x="2182" y="1878"/>
                          <a:pt x="2168" y="1941"/>
                          <a:pt x="2177" y="1959"/>
                        </a:cubicBezTo>
                        <a:cubicBezTo>
                          <a:pt x="2187" y="1978"/>
                          <a:pt x="2217" y="2018"/>
                          <a:pt x="2239" y="2019"/>
                        </a:cubicBezTo>
                        <a:cubicBezTo>
                          <a:pt x="2245" y="2019"/>
                          <a:pt x="2254" y="1996"/>
                          <a:pt x="2259" y="1995"/>
                        </a:cubicBezTo>
                        <a:cubicBezTo>
                          <a:pt x="2266" y="1993"/>
                          <a:pt x="2282" y="2001"/>
                          <a:pt x="2287" y="1997"/>
                        </a:cubicBezTo>
                        <a:cubicBezTo>
                          <a:pt x="2296" y="1988"/>
                          <a:pt x="2300" y="1964"/>
                          <a:pt x="2308" y="1955"/>
                        </a:cubicBezTo>
                        <a:cubicBezTo>
                          <a:pt x="2316" y="1944"/>
                          <a:pt x="2332" y="1950"/>
                          <a:pt x="2343" y="1943"/>
                        </a:cubicBezTo>
                        <a:cubicBezTo>
                          <a:pt x="2346" y="1941"/>
                          <a:pt x="2344" y="1928"/>
                          <a:pt x="2346" y="1926"/>
                        </a:cubicBezTo>
                        <a:cubicBezTo>
                          <a:pt x="2350" y="1923"/>
                          <a:pt x="2352" y="1920"/>
                          <a:pt x="2353" y="1916"/>
                        </a:cubicBezTo>
                        <a:cubicBezTo>
                          <a:pt x="2366" y="1921"/>
                          <a:pt x="2371" y="1939"/>
                          <a:pt x="2379" y="1941"/>
                        </a:cubicBezTo>
                        <a:cubicBezTo>
                          <a:pt x="2387" y="1943"/>
                          <a:pt x="2389" y="1939"/>
                          <a:pt x="2389" y="1927"/>
                        </a:cubicBezTo>
                        <a:cubicBezTo>
                          <a:pt x="2389" y="1915"/>
                          <a:pt x="2415" y="1899"/>
                          <a:pt x="2425" y="1885"/>
                        </a:cubicBezTo>
                        <a:cubicBezTo>
                          <a:pt x="2435" y="1871"/>
                          <a:pt x="2431" y="1851"/>
                          <a:pt x="2429" y="1835"/>
                        </a:cubicBezTo>
                        <a:cubicBezTo>
                          <a:pt x="2427" y="1819"/>
                          <a:pt x="2405" y="1801"/>
                          <a:pt x="2393" y="1787"/>
                        </a:cubicBezTo>
                        <a:cubicBezTo>
                          <a:pt x="2381" y="1773"/>
                          <a:pt x="2365" y="1757"/>
                          <a:pt x="2361" y="1751"/>
                        </a:cubicBezTo>
                        <a:cubicBezTo>
                          <a:pt x="2357" y="1745"/>
                          <a:pt x="2363" y="1727"/>
                          <a:pt x="2373" y="1715"/>
                        </a:cubicBezTo>
                        <a:cubicBezTo>
                          <a:pt x="2383" y="1703"/>
                          <a:pt x="2385" y="1661"/>
                          <a:pt x="2385" y="1661"/>
                        </a:cubicBezTo>
                        <a:cubicBezTo>
                          <a:pt x="2385" y="1661"/>
                          <a:pt x="2359" y="1659"/>
                          <a:pt x="2345" y="1655"/>
                        </a:cubicBezTo>
                        <a:cubicBezTo>
                          <a:pt x="2331" y="1651"/>
                          <a:pt x="2325" y="1639"/>
                          <a:pt x="2319" y="1639"/>
                        </a:cubicBezTo>
                        <a:cubicBezTo>
                          <a:pt x="2314" y="1639"/>
                          <a:pt x="2300" y="1662"/>
                          <a:pt x="2296" y="1668"/>
                        </a:cubicBezTo>
                        <a:cubicBezTo>
                          <a:pt x="2296" y="1668"/>
                          <a:pt x="2296" y="1668"/>
                          <a:pt x="2296" y="1668"/>
                        </a:cubicBezTo>
                        <a:cubicBezTo>
                          <a:pt x="2290" y="1665"/>
                          <a:pt x="2283" y="1662"/>
                          <a:pt x="2280" y="1654"/>
                        </a:cubicBezTo>
                        <a:cubicBezTo>
                          <a:pt x="2280" y="1654"/>
                          <a:pt x="2280" y="1654"/>
                          <a:pt x="2280" y="1654"/>
                        </a:cubicBezTo>
                        <a:cubicBezTo>
                          <a:pt x="2279" y="1653"/>
                          <a:pt x="2279" y="1651"/>
                          <a:pt x="2278" y="1649"/>
                        </a:cubicBezTo>
                        <a:cubicBezTo>
                          <a:pt x="2275" y="1629"/>
                          <a:pt x="2264" y="1617"/>
                          <a:pt x="2250" y="1616"/>
                        </a:cubicBezTo>
                        <a:cubicBezTo>
                          <a:pt x="2244" y="1616"/>
                          <a:pt x="2233" y="1601"/>
                          <a:pt x="2223" y="1589"/>
                        </a:cubicBezTo>
                        <a:cubicBezTo>
                          <a:pt x="2226" y="1579"/>
                          <a:pt x="2228" y="1568"/>
                          <a:pt x="2227" y="1561"/>
                        </a:cubicBezTo>
                        <a:cubicBezTo>
                          <a:pt x="2226" y="1551"/>
                          <a:pt x="2214" y="1532"/>
                          <a:pt x="2209" y="1523"/>
                        </a:cubicBezTo>
                        <a:cubicBezTo>
                          <a:pt x="2206" y="1517"/>
                          <a:pt x="2194" y="1507"/>
                          <a:pt x="2195" y="1501"/>
                        </a:cubicBezTo>
                        <a:cubicBezTo>
                          <a:pt x="2197" y="1493"/>
                          <a:pt x="2215" y="1483"/>
                          <a:pt x="2223" y="1481"/>
                        </a:cubicBezTo>
                        <a:cubicBezTo>
                          <a:pt x="2230" y="1480"/>
                          <a:pt x="2242" y="1486"/>
                          <a:pt x="2249" y="1487"/>
                        </a:cubicBezTo>
                        <a:cubicBezTo>
                          <a:pt x="2254" y="1488"/>
                          <a:pt x="2265" y="1494"/>
                          <a:pt x="2269" y="1491"/>
                        </a:cubicBezTo>
                        <a:cubicBezTo>
                          <a:pt x="2273" y="1488"/>
                          <a:pt x="2273" y="1474"/>
                          <a:pt x="2271" y="1469"/>
                        </a:cubicBezTo>
                        <a:cubicBezTo>
                          <a:pt x="2269" y="1463"/>
                          <a:pt x="2256" y="1457"/>
                          <a:pt x="2253" y="1451"/>
                        </a:cubicBezTo>
                        <a:cubicBezTo>
                          <a:pt x="2250" y="1446"/>
                          <a:pt x="2247" y="1433"/>
                          <a:pt x="2247" y="1427"/>
                        </a:cubicBezTo>
                        <a:cubicBezTo>
                          <a:pt x="2247" y="1423"/>
                          <a:pt x="2252" y="1415"/>
                          <a:pt x="2251" y="1411"/>
                        </a:cubicBezTo>
                        <a:cubicBezTo>
                          <a:pt x="2250" y="1404"/>
                          <a:pt x="2241" y="1393"/>
                          <a:pt x="2237" y="1387"/>
                        </a:cubicBezTo>
                        <a:cubicBezTo>
                          <a:pt x="2232" y="1380"/>
                          <a:pt x="2218" y="1369"/>
                          <a:pt x="2215" y="1361"/>
                        </a:cubicBezTo>
                        <a:cubicBezTo>
                          <a:pt x="2213" y="1356"/>
                          <a:pt x="2215" y="1344"/>
                          <a:pt x="2217" y="1339"/>
                        </a:cubicBezTo>
                        <a:cubicBezTo>
                          <a:pt x="2218" y="1335"/>
                          <a:pt x="2221" y="1326"/>
                          <a:pt x="2225" y="1323"/>
                        </a:cubicBezTo>
                        <a:cubicBezTo>
                          <a:pt x="2229" y="1320"/>
                          <a:pt x="2240" y="1319"/>
                          <a:pt x="2245" y="1319"/>
                        </a:cubicBezTo>
                        <a:cubicBezTo>
                          <a:pt x="2254" y="1319"/>
                          <a:pt x="2272" y="1329"/>
                          <a:pt x="2281" y="1329"/>
                        </a:cubicBezTo>
                        <a:cubicBezTo>
                          <a:pt x="2290" y="1329"/>
                          <a:pt x="2306" y="1324"/>
                          <a:pt x="2315" y="1323"/>
                        </a:cubicBezTo>
                        <a:cubicBezTo>
                          <a:pt x="2325" y="1322"/>
                          <a:pt x="2347" y="1323"/>
                          <a:pt x="2357" y="1323"/>
                        </a:cubicBezTo>
                        <a:cubicBezTo>
                          <a:pt x="2365" y="1323"/>
                          <a:pt x="2383" y="1330"/>
                          <a:pt x="2389" y="1325"/>
                        </a:cubicBezTo>
                        <a:cubicBezTo>
                          <a:pt x="2391" y="1323"/>
                          <a:pt x="2391" y="1316"/>
                          <a:pt x="2391" y="1313"/>
                        </a:cubicBezTo>
                        <a:cubicBezTo>
                          <a:pt x="2391" y="1308"/>
                          <a:pt x="2389" y="1296"/>
                          <a:pt x="2391" y="1291"/>
                        </a:cubicBezTo>
                        <a:cubicBezTo>
                          <a:pt x="2393" y="1285"/>
                          <a:pt x="2402" y="1275"/>
                          <a:pt x="2405" y="1269"/>
                        </a:cubicBezTo>
                        <a:cubicBezTo>
                          <a:pt x="2407" y="1265"/>
                          <a:pt x="2410" y="1257"/>
                          <a:pt x="2413" y="1253"/>
                        </a:cubicBezTo>
                        <a:cubicBezTo>
                          <a:pt x="2416" y="1249"/>
                          <a:pt x="2423" y="1243"/>
                          <a:pt x="2427" y="1241"/>
                        </a:cubicBezTo>
                        <a:cubicBezTo>
                          <a:pt x="2433" y="1238"/>
                          <a:pt x="2449" y="1239"/>
                          <a:pt x="2453" y="1233"/>
                        </a:cubicBezTo>
                        <a:cubicBezTo>
                          <a:pt x="2457" y="1228"/>
                          <a:pt x="2452" y="1213"/>
                          <a:pt x="2451" y="1207"/>
                        </a:cubicBezTo>
                        <a:cubicBezTo>
                          <a:pt x="2450" y="1201"/>
                          <a:pt x="2446" y="1190"/>
                          <a:pt x="2443" y="1185"/>
                        </a:cubicBezTo>
                        <a:cubicBezTo>
                          <a:pt x="2440" y="1178"/>
                          <a:pt x="2430" y="1166"/>
                          <a:pt x="2427" y="1159"/>
                        </a:cubicBezTo>
                        <a:cubicBezTo>
                          <a:pt x="2425" y="1154"/>
                          <a:pt x="2421" y="1144"/>
                          <a:pt x="2423" y="1139"/>
                        </a:cubicBezTo>
                        <a:cubicBezTo>
                          <a:pt x="2424" y="1136"/>
                          <a:pt x="2431" y="1132"/>
                          <a:pt x="2435" y="1131"/>
                        </a:cubicBezTo>
                        <a:cubicBezTo>
                          <a:pt x="2439" y="1130"/>
                          <a:pt x="2447" y="1133"/>
                          <a:pt x="2451" y="1133"/>
                        </a:cubicBezTo>
                        <a:cubicBezTo>
                          <a:pt x="2459" y="1134"/>
                          <a:pt x="2475" y="1135"/>
                          <a:pt x="2483" y="1135"/>
                        </a:cubicBezTo>
                        <a:cubicBezTo>
                          <a:pt x="2490" y="1135"/>
                          <a:pt x="2505" y="1135"/>
                          <a:pt x="2511" y="1131"/>
                        </a:cubicBezTo>
                        <a:cubicBezTo>
                          <a:pt x="2517" y="1127"/>
                          <a:pt x="2527" y="1114"/>
                          <a:pt x="2529" y="1107"/>
                        </a:cubicBezTo>
                        <a:cubicBezTo>
                          <a:pt x="2530" y="1100"/>
                          <a:pt x="2525" y="1087"/>
                          <a:pt x="2523" y="1081"/>
                        </a:cubicBezTo>
                        <a:cubicBezTo>
                          <a:pt x="2521" y="1077"/>
                          <a:pt x="2514" y="1069"/>
                          <a:pt x="2515" y="1065"/>
                        </a:cubicBezTo>
                        <a:cubicBezTo>
                          <a:pt x="2516" y="1060"/>
                          <a:pt x="2526" y="1054"/>
                          <a:pt x="2531" y="1053"/>
                        </a:cubicBezTo>
                        <a:cubicBezTo>
                          <a:pt x="2536" y="1051"/>
                          <a:pt x="2547" y="1055"/>
                          <a:pt x="2553" y="1055"/>
                        </a:cubicBezTo>
                        <a:cubicBezTo>
                          <a:pt x="2567" y="1054"/>
                          <a:pt x="2596" y="1050"/>
                          <a:pt x="2607" y="1041"/>
                        </a:cubicBezTo>
                        <a:cubicBezTo>
                          <a:pt x="2612" y="1036"/>
                          <a:pt x="2616" y="1022"/>
                          <a:pt x="2619" y="1015"/>
                        </a:cubicBezTo>
                        <a:cubicBezTo>
                          <a:pt x="2621" y="1010"/>
                          <a:pt x="2623" y="1000"/>
                          <a:pt x="2625" y="995"/>
                        </a:cubicBezTo>
                        <a:cubicBezTo>
                          <a:pt x="2627" y="990"/>
                          <a:pt x="2630" y="979"/>
                          <a:pt x="2633" y="975"/>
                        </a:cubicBezTo>
                        <a:cubicBezTo>
                          <a:pt x="2636" y="970"/>
                          <a:pt x="2648" y="966"/>
                          <a:pt x="2651" y="961"/>
                        </a:cubicBezTo>
                        <a:cubicBezTo>
                          <a:pt x="2654" y="957"/>
                          <a:pt x="2660" y="946"/>
                          <a:pt x="2659" y="941"/>
                        </a:cubicBezTo>
                        <a:cubicBezTo>
                          <a:pt x="2659" y="937"/>
                          <a:pt x="2651" y="933"/>
                          <a:pt x="2651" y="929"/>
                        </a:cubicBezTo>
                        <a:cubicBezTo>
                          <a:pt x="2651" y="924"/>
                          <a:pt x="2662" y="919"/>
                          <a:pt x="2665" y="915"/>
                        </a:cubicBezTo>
                        <a:cubicBezTo>
                          <a:pt x="2667" y="911"/>
                          <a:pt x="2671" y="903"/>
                          <a:pt x="2671" y="899"/>
                        </a:cubicBezTo>
                        <a:cubicBezTo>
                          <a:pt x="2671" y="892"/>
                          <a:pt x="2665" y="880"/>
                          <a:pt x="2665" y="873"/>
                        </a:cubicBezTo>
                        <a:cubicBezTo>
                          <a:pt x="2665" y="867"/>
                          <a:pt x="2665" y="855"/>
                          <a:pt x="2667" y="849"/>
                        </a:cubicBezTo>
                        <a:cubicBezTo>
                          <a:pt x="2671" y="839"/>
                          <a:pt x="2688" y="823"/>
                          <a:pt x="2691" y="813"/>
                        </a:cubicBezTo>
                        <a:cubicBezTo>
                          <a:pt x="2693" y="807"/>
                          <a:pt x="2691" y="793"/>
                          <a:pt x="2691" y="787"/>
                        </a:cubicBezTo>
                        <a:cubicBezTo>
                          <a:pt x="2691" y="781"/>
                          <a:pt x="2687" y="770"/>
                          <a:pt x="2689" y="765"/>
                        </a:cubicBezTo>
                        <a:cubicBezTo>
                          <a:pt x="2692" y="757"/>
                          <a:pt x="2710" y="748"/>
                          <a:pt x="2715" y="741"/>
                        </a:cubicBezTo>
                        <a:cubicBezTo>
                          <a:pt x="2719" y="736"/>
                          <a:pt x="2726" y="725"/>
                          <a:pt x="2727" y="719"/>
                        </a:cubicBezTo>
                        <a:cubicBezTo>
                          <a:pt x="2728" y="714"/>
                          <a:pt x="2725" y="704"/>
                          <a:pt x="2723" y="699"/>
                        </a:cubicBezTo>
                        <a:close/>
                      </a:path>
                    </a:pathLst>
                  </a:custGeom>
                  <a:solidFill>
                    <a:srgbClr val="EAEBEB"/>
                  </a:solidFill>
                  <a:ln w="63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</p:grpSp>
            <p:sp>
              <p:nvSpPr>
                <p:cNvPr id="477" name="Oval 476">
                  <a:extLst>
                    <a:ext uri="{FF2B5EF4-FFF2-40B4-BE49-F238E27FC236}">
                      <a16:creationId xmlns:a16="http://schemas.microsoft.com/office/drawing/2014/main" id="{3EF98F97-E2DC-2554-B107-30F232365835}"/>
                    </a:ext>
                  </a:extLst>
                </p:cNvPr>
                <p:cNvSpPr/>
                <p:nvPr/>
              </p:nvSpPr>
              <p:spPr bwMode="gray">
                <a:xfrm>
                  <a:off x="9239857" y="4618851"/>
                  <a:ext cx="80115" cy="79200"/>
                </a:xfrm>
                <a:prstGeom prst="ellipse">
                  <a:avLst/>
                </a:prstGeom>
                <a:solidFill>
                  <a:srgbClr val="00B05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78" name="Freeform 125">
                  <a:extLst>
                    <a:ext uri="{FF2B5EF4-FFF2-40B4-BE49-F238E27FC236}">
                      <a16:creationId xmlns:a16="http://schemas.microsoft.com/office/drawing/2014/main" id="{68DDCB80-7570-724C-57A1-81654E9FFF06}"/>
                    </a:ext>
                  </a:extLst>
                </p:cNvPr>
                <p:cNvSpPr/>
                <p:nvPr/>
              </p:nvSpPr>
              <p:spPr bwMode="gray">
                <a:xfrm rot="924621">
                  <a:off x="7203242" y="3380696"/>
                  <a:ext cx="657279" cy="754412"/>
                </a:xfrm>
                <a:custGeom>
                  <a:avLst/>
                  <a:gdLst>
                    <a:gd name="connsiteX0" fmla="*/ 0 w 495300"/>
                    <a:gd name="connsiteY0" fmla="*/ 781050 h 860425"/>
                    <a:gd name="connsiteX1" fmla="*/ 434975 w 495300"/>
                    <a:gd name="connsiteY1" fmla="*/ 0 h 860425"/>
                    <a:gd name="connsiteX2" fmla="*/ 495300 w 495300"/>
                    <a:gd name="connsiteY2" fmla="*/ 860425 h 860425"/>
                    <a:gd name="connsiteX3" fmla="*/ 0 w 495300"/>
                    <a:gd name="connsiteY3" fmla="*/ 781050 h 860425"/>
                    <a:gd name="connsiteX0" fmla="*/ 0 w 495300"/>
                    <a:gd name="connsiteY0" fmla="*/ 790575 h 869950"/>
                    <a:gd name="connsiteX1" fmla="*/ 444500 w 495300"/>
                    <a:gd name="connsiteY1" fmla="*/ 0 h 869950"/>
                    <a:gd name="connsiteX2" fmla="*/ 495300 w 495300"/>
                    <a:gd name="connsiteY2" fmla="*/ 869950 h 869950"/>
                    <a:gd name="connsiteX3" fmla="*/ 0 w 495300"/>
                    <a:gd name="connsiteY3" fmla="*/ 790575 h 869950"/>
                    <a:gd name="connsiteX0" fmla="*/ 0 w 612775"/>
                    <a:gd name="connsiteY0" fmla="*/ 803275 h 869950"/>
                    <a:gd name="connsiteX1" fmla="*/ 561975 w 612775"/>
                    <a:gd name="connsiteY1" fmla="*/ 0 h 869950"/>
                    <a:gd name="connsiteX2" fmla="*/ 612775 w 612775"/>
                    <a:gd name="connsiteY2" fmla="*/ 869950 h 869950"/>
                    <a:gd name="connsiteX3" fmla="*/ 0 w 612775"/>
                    <a:gd name="connsiteY3" fmla="*/ 803275 h 869950"/>
                    <a:gd name="connsiteX0" fmla="*/ 0 w 752475"/>
                    <a:gd name="connsiteY0" fmla="*/ 803275 h 958850"/>
                    <a:gd name="connsiteX1" fmla="*/ 561975 w 752475"/>
                    <a:gd name="connsiteY1" fmla="*/ 0 h 958850"/>
                    <a:gd name="connsiteX2" fmla="*/ 752475 w 752475"/>
                    <a:gd name="connsiteY2" fmla="*/ 958850 h 958850"/>
                    <a:gd name="connsiteX3" fmla="*/ 0 w 752475"/>
                    <a:gd name="connsiteY3" fmla="*/ 803275 h 958850"/>
                    <a:gd name="connsiteX0" fmla="*/ 0 w 752475"/>
                    <a:gd name="connsiteY0" fmla="*/ 798512 h 954087"/>
                    <a:gd name="connsiteX1" fmla="*/ 523875 w 752475"/>
                    <a:gd name="connsiteY1" fmla="*/ 0 h 954087"/>
                    <a:gd name="connsiteX2" fmla="*/ 752475 w 752475"/>
                    <a:gd name="connsiteY2" fmla="*/ 954087 h 954087"/>
                    <a:gd name="connsiteX3" fmla="*/ 0 w 752475"/>
                    <a:gd name="connsiteY3" fmla="*/ 798512 h 954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52475" h="954087">
                      <a:moveTo>
                        <a:pt x="0" y="798512"/>
                      </a:moveTo>
                      <a:lnTo>
                        <a:pt x="523875" y="0"/>
                      </a:lnTo>
                      <a:lnTo>
                        <a:pt x="752475" y="954087"/>
                      </a:lnTo>
                      <a:lnTo>
                        <a:pt x="0" y="798512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63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79393" tIns="39695" rIns="79393" bIns="39695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79" name="Oval 478">
                  <a:extLst>
                    <a:ext uri="{FF2B5EF4-FFF2-40B4-BE49-F238E27FC236}">
                      <a16:creationId xmlns:a16="http://schemas.microsoft.com/office/drawing/2014/main" id="{3499807F-13B0-693E-CA6F-4BBCC3A77743}"/>
                    </a:ext>
                  </a:extLst>
                </p:cNvPr>
                <p:cNvSpPr/>
                <p:nvPr/>
              </p:nvSpPr>
              <p:spPr bwMode="gray">
                <a:xfrm>
                  <a:off x="8188464" y="3513669"/>
                  <a:ext cx="80115" cy="82296"/>
                </a:xfrm>
                <a:prstGeom prst="ellipse">
                  <a:avLst/>
                </a:prstGeom>
                <a:solidFill>
                  <a:schemeClr val="accent2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80" name="Oval 479">
                  <a:extLst>
                    <a:ext uri="{FF2B5EF4-FFF2-40B4-BE49-F238E27FC236}">
                      <a16:creationId xmlns:a16="http://schemas.microsoft.com/office/drawing/2014/main" id="{429CE9FD-D0D8-CFA1-AC23-44CDED3F7B6F}"/>
                    </a:ext>
                  </a:extLst>
                </p:cNvPr>
                <p:cNvSpPr/>
                <p:nvPr/>
              </p:nvSpPr>
              <p:spPr bwMode="gray">
                <a:xfrm>
                  <a:off x="8188464" y="3621769"/>
                  <a:ext cx="80115" cy="82296"/>
                </a:xfrm>
                <a:prstGeom prst="ellipse">
                  <a:avLst/>
                </a:prstGeom>
                <a:solidFill>
                  <a:srgbClr val="8E278F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81" name="Oval 480">
                  <a:extLst>
                    <a:ext uri="{FF2B5EF4-FFF2-40B4-BE49-F238E27FC236}">
                      <a16:creationId xmlns:a16="http://schemas.microsoft.com/office/drawing/2014/main" id="{50A236F6-9997-B10E-7D1E-9408840CBAA9}"/>
                    </a:ext>
                  </a:extLst>
                </p:cNvPr>
                <p:cNvSpPr/>
                <p:nvPr/>
              </p:nvSpPr>
              <p:spPr bwMode="gray">
                <a:xfrm>
                  <a:off x="8373213" y="4441204"/>
                  <a:ext cx="80115" cy="72523"/>
                </a:xfrm>
                <a:prstGeom prst="ellipse">
                  <a:avLst/>
                </a:prstGeom>
                <a:solidFill>
                  <a:schemeClr val="accent2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82" name="Oval 481">
                  <a:extLst>
                    <a:ext uri="{FF2B5EF4-FFF2-40B4-BE49-F238E27FC236}">
                      <a16:creationId xmlns:a16="http://schemas.microsoft.com/office/drawing/2014/main" id="{A8314561-D193-57DC-AF85-BD655FBA677C}"/>
                    </a:ext>
                  </a:extLst>
                </p:cNvPr>
                <p:cNvSpPr/>
                <p:nvPr/>
              </p:nvSpPr>
              <p:spPr bwMode="gray">
                <a:xfrm>
                  <a:off x="8715120" y="5166040"/>
                  <a:ext cx="80115" cy="72523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83" name="Oval 482">
                  <a:extLst>
                    <a:ext uri="{FF2B5EF4-FFF2-40B4-BE49-F238E27FC236}">
                      <a16:creationId xmlns:a16="http://schemas.microsoft.com/office/drawing/2014/main" id="{9618F857-8A07-B1B3-388F-993C64684F66}"/>
                    </a:ext>
                  </a:extLst>
                </p:cNvPr>
                <p:cNvSpPr/>
                <p:nvPr/>
              </p:nvSpPr>
              <p:spPr bwMode="gray">
                <a:xfrm>
                  <a:off x="9271528" y="4762400"/>
                  <a:ext cx="80115" cy="72523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84" name="Oval 483">
                  <a:extLst>
                    <a:ext uri="{FF2B5EF4-FFF2-40B4-BE49-F238E27FC236}">
                      <a16:creationId xmlns:a16="http://schemas.microsoft.com/office/drawing/2014/main" id="{F30A9F6A-EABB-7558-F917-D8F867E16D8E}"/>
                    </a:ext>
                  </a:extLst>
                </p:cNvPr>
                <p:cNvSpPr/>
                <p:nvPr/>
              </p:nvSpPr>
              <p:spPr bwMode="gray">
                <a:xfrm>
                  <a:off x="10234823" y="3580067"/>
                  <a:ext cx="80115" cy="72523"/>
                </a:xfrm>
                <a:prstGeom prst="ellipse">
                  <a:avLst/>
                </a:prstGeom>
                <a:solidFill>
                  <a:srgbClr val="8E278F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85" name="TextBox 484">
                  <a:extLst>
                    <a:ext uri="{FF2B5EF4-FFF2-40B4-BE49-F238E27FC236}">
                      <a16:creationId xmlns:a16="http://schemas.microsoft.com/office/drawing/2014/main" id="{15D0C87D-EA4C-C425-3DB8-D41FC92B2146}"/>
                    </a:ext>
                  </a:extLst>
                </p:cNvPr>
                <p:cNvSpPr txBox="1"/>
                <p:nvPr/>
              </p:nvSpPr>
              <p:spPr bwMode="gray">
                <a:xfrm>
                  <a:off x="10537973" y="3688936"/>
                  <a:ext cx="500068" cy="278900"/>
                </a:xfrm>
                <a:prstGeom prst="rect">
                  <a:avLst/>
                </a:prstGeom>
                <a:noFill/>
              </p:spPr>
              <p:txBody>
                <a:bodyPr wrap="none" lIns="45720" tIns="0" rIns="0" bIns="0" rtlCol="0" anchor="ctr">
                  <a:spAutoFit/>
                </a:bodyPr>
                <a:lstStyle/>
                <a:p>
                  <a:pPr defTabSz="793948">
                    <a:defRPr/>
                  </a:pP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Dhamra</a:t>
                  </a:r>
                  <a:b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</a:br>
                  <a:r>
                    <a:rPr lang="en-US" sz="1400" b="1" dirty="0">
                      <a:solidFill>
                        <a:srgbClr val="FF7619"/>
                      </a:solidFill>
                      <a:latin typeface="Adani Regular"/>
                    </a:rPr>
                    <a:t>50 </a:t>
                  </a: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MMT</a:t>
                  </a:r>
                </a:p>
              </p:txBody>
            </p:sp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B6369ADE-FFC4-96DD-F7EE-2DD09D177D52}"/>
                    </a:ext>
                  </a:extLst>
                </p:cNvPr>
                <p:cNvSpPr txBox="1"/>
                <p:nvPr/>
              </p:nvSpPr>
              <p:spPr bwMode="gray">
                <a:xfrm>
                  <a:off x="9745136" y="4844519"/>
                  <a:ext cx="484594" cy="278900"/>
                </a:xfrm>
                <a:prstGeom prst="rect">
                  <a:avLst/>
                </a:prstGeom>
                <a:noFill/>
              </p:spPr>
              <p:txBody>
                <a:bodyPr wrap="none" lIns="45720" tIns="0" rIns="0" bIns="0" rtlCol="0" anchor="ctr">
                  <a:spAutoFit/>
                </a:bodyPr>
                <a:lstStyle/>
                <a:p>
                  <a:pPr defTabSz="793948">
                    <a:defRPr/>
                  </a:pP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Kattupalli</a:t>
                  </a:r>
                  <a:b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</a:br>
                  <a:r>
                    <a:rPr lang="en-US" sz="1400" b="1" dirty="0">
                      <a:solidFill>
                        <a:srgbClr val="FF7619"/>
                      </a:solidFill>
                      <a:latin typeface="Adani Regular"/>
                    </a:rPr>
                    <a:t>25 </a:t>
                  </a: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MMT</a:t>
                  </a:r>
                </a:p>
              </p:txBody>
            </p:sp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C7BB93B6-8C5D-B88B-A802-988F28CB6850}"/>
                    </a:ext>
                  </a:extLst>
                </p:cNvPr>
                <p:cNvSpPr txBox="1"/>
                <p:nvPr/>
              </p:nvSpPr>
              <p:spPr bwMode="gray">
                <a:xfrm>
                  <a:off x="9970337" y="5144663"/>
                  <a:ext cx="467830" cy="278900"/>
                </a:xfrm>
                <a:prstGeom prst="rect">
                  <a:avLst/>
                </a:prstGeom>
                <a:noFill/>
              </p:spPr>
              <p:txBody>
                <a:bodyPr wrap="none" lIns="45720" tIns="0" rIns="0" bIns="0" rtlCol="0" anchor="ctr">
                  <a:spAutoFit/>
                </a:bodyPr>
                <a:lstStyle/>
                <a:p>
                  <a:pPr defTabSz="793948">
                    <a:defRPr/>
                  </a:pP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Ennore</a:t>
                  </a:r>
                  <a:b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</a:br>
                  <a:r>
                    <a:rPr lang="en-US" sz="1400" b="1" dirty="0">
                      <a:solidFill>
                        <a:srgbClr val="92D050"/>
                      </a:solidFill>
                      <a:latin typeface="Adani Regular"/>
                    </a:rPr>
                    <a:t>12 </a:t>
                  </a: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MMT</a:t>
                  </a:r>
                </a:p>
              </p:txBody>
            </p:sp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297C5745-D453-8A0D-6291-F320B917ED20}"/>
                    </a:ext>
                  </a:extLst>
                </p:cNvPr>
                <p:cNvSpPr txBox="1"/>
                <p:nvPr/>
              </p:nvSpPr>
              <p:spPr bwMode="gray">
                <a:xfrm>
                  <a:off x="7839232" y="3826375"/>
                  <a:ext cx="460352" cy="2789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defTabSz="793948">
                    <a:defRPr/>
                  </a:pP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Hazira</a:t>
                  </a:r>
                  <a:b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</a:br>
                  <a:r>
                    <a:rPr lang="en-US" sz="1400" b="1" dirty="0">
                      <a:solidFill>
                        <a:srgbClr val="FF7619"/>
                      </a:solidFill>
                      <a:latin typeface="Adani Regular"/>
                    </a:rPr>
                    <a:t>30 </a:t>
                  </a: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MMT</a:t>
                  </a:r>
                </a:p>
              </p:txBody>
            </p:sp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03B16ABF-8EF4-9A8C-2B94-267991C99F3A}"/>
                    </a:ext>
                  </a:extLst>
                </p:cNvPr>
                <p:cNvSpPr txBox="1"/>
                <p:nvPr/>
              </p:nvSpPr>
              <p:spPr bwMode="gray">
                <a:xfrm>
                  <a:off x="8026863" y="4756753"/>
                  <a:ext cx="477114" cy="2789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defTabSz="793948">
                    <a:defRPr/>
                  </a:pP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Mormugao</a:t>
                  </a:r>
                  <a:b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</a:br>
                  <a:r>
                    <a:rPr lang="en-US" sz="1400" b="1" dirty="0">
                      <a:solidFill>
                        <a:srgbClr val="0070C0"/>
                      </a:solidFill>
                      <a:latin typeface="Adani Regular"/>
                    </a:rPr>
                    <a:t>5 </a:t>
                  </a: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MMT</a:t>
                  </a:r>
                </a:p>
              </p:txBody>
            </p:sp>
            <p:sp>
              <p:nvSpPr>
                <p:cNvPr id="216" name="TextBox 215">
                  <a:extLst>
                    <a:ext uri="{FF2B5EF4-FFF2-40B4-BE49-F238E27FC236}">
                      <a16:creationId xmlns:a16="http://schemas.microsoft.com/office/drawing/2014/main" id="{74FA5151-4A8D-AEBC-A019-81438E12741D}"/>
                    </a:ext>
                  </a:extLst>
                </p:cNvPr>
                <p:cNvSpPr txBox="1"/>
                <p:nvPr/>
              </p:nvSpPr>
              <p:spPr bwMode="gray">
                <a:xfrm>
                  <a:off x="7114952" y="3067626"/>
                  <a:ext cx="554484" cy="2789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defTabSz="793948">
                    <a:defRPr/>
                  </a:pP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Mundra</a:t>
                  </a:r>
                  <a:b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</a:br>
                  <a:r>
                    <a:rPr lang="en-US" sz="1400" b="1" dirty="0">
                      <a:solidFill>
                        <a:srgbClr val="FF7619"/>
                      </a:solidFill>
                      <a:latin typeface="Adani Regular"/>
                    </a:rPr>
                    <a:t>264 </a:t>
                  </a: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MMT</a:t>
                  </a:r>
                </a:p>
              </p:txBody>
            </p:sp>
            <p:sp>
              <p:nvSpPr>
                <p:cNvPr id="217" name="TextBox 216">
                  <a:extLst>
                    <a:ext uri="{FF2B5EF4-FFF2-40B4-BE49-F238E27FC236}">
                      <a16:creationId xmlns:a16="http://schemas.microsoft.com/office/drawing/2014/main" id="{74E437F9-8755-7E62-F3D5-6751D4EF2B73}"/>
                    </a:ext>
                  </a:extLst>
                </p:cNvPr>
                <p:cNvSpPr txBox="1"/>
                <p:nvPr/>
              </p:nvSpPr>
              <p:spPr bwMode="gray">
                <a:xfrm>
                  <a:off x="7114950" y="2516623"/>
                  <a:ext cx="228242" cy="3880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defTabSz="793948">
                    <a:defRPr/>
                  </a:pP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Tuna</a:t>
                  </a:r>
                  <a:b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</a:br>
                  <a:r>
                    <a:rPr lang="en-US" sz="1400" b="1" dirty="0">
                      <a:solidFill>
                        <a:srgbClr val="0070C0"/>
                      </a:solidFill>
                      <a:latin typeface="Adani Regular"/>
                    </a:rPr>
                    <a:t>14</a:t>
                  </a:r>
                </a:p>
                <a:p>
                  <a:pPr defTabSz="793948">
                    <a:defRPr/>
                  </a:pP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MMT</a:t>
                  </a:r>
                </a:p>
              </p:txBody>
            </p:sp>
            <p:sp>
              <p:nvSpPr>
                <p:cNvPr id="218" name="TextBox 217">
                  <a:extLst>
                    <a:ext uri="{FF2B5EF4-FFF2-40B4-BE49-F238E27FC236}">
                      <a16:creationId xmlns:a16="http://schemas.microsoft.com/office/drawing/2014/main" id="{EADF2CAA-0302-9B0B-665A-74AF81B3F86B}"/>
                    </a:ext>
                  </a:extLst>
                </p:cNvPr>
                <p:cNvSpPr txBox="1"/>
                <p:nvPr/>
              </p:nvSpPr>
              <p:spPr bwMode="gray">
                <a:xfrm>
                  <a:off x="7114952" y="2020189"/>
                  <a:ext cx="252742" cy="3880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defTabSz="793948">
                    <a:defRPr/>
                  </a:pP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Dahej</a:t>
                  </a:r>
                  <a:b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</a:br>
                  <a:r>
                    <a:rPr lang="en-US" sz="1400" b="1" dirty="0">
                      <a:solidFill>
                        <a:srgbClr val="0070C0"/>
                      </a:solidFill>
                      <a:latin typeface="Adani Regular"/>
                    </a:rPr>
                    <a:t>16</a:t>
                  </a:r>
                </a:p>
                <a:p>
                  <a:pPr defTabSz="793948">
                    <a:defRPr/>
                  </a:pP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MMT</a:t>
                  </a:r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33896A07-25C9-EBE6-5734-E8E503C7749E}"/>
                    </a:ext>
                  </a:extLst>
                </p:cNvPr>
                <p:cNvSpPr/>
                <p:nvPr/>
              </p:nvSpPr>
              <p:spPr bwMode="gray">
                <a:xfrm>
                  <a:off x="7800067" y="3326794"/>
                  <a:ext cx="80115" cy="72523"/>
                </a:xfrm>
                <a:prstGeom prst="ellipse">
                  <a:avLst/>
                </a:prstGeom>
                <a:solidFill>
                  <a:schemeClr val="accent2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220" name="TextBox 219">
                  <a:extLst>
                    <a:ext uri="{FF2B5EF4-FFF2-40B4-BE49-F238E27FC236}">
                      <a16:creationId xmlns:a16="http://schemas.microsoft.com/office/drawing/2014/main" id="{F010E4EE-519F-C51C-EAA2-38BF3B2A9E77}"/>
                    </a:ext>
                  </a:extLst>
                </p:cNvPr>
                <p:cNvSpPr txBox="1"/>
                <p:nvPr/>
              </p:nvSpPr>
              <p:spPr bwMode="gray">
                <a:xfrm>
                  <a:off x="7904908" y="5066253"/>
                  <a:ext cx="569855" cy="4931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defTabSz="793948">
                    <a:defRPr/>
                  </a:pPr>
                  <a:endParaRPr lang="en-US" sz="900" dirty="0">
                    <a:solidFill>
                      <a:srgbClr val="53565A"/>
                    </a:solidFill>
                    <a:latin typeface="Adani Regular"/>
                  </a:endParaRPr>
                </a:p>
                <a:p>
                  <a:pPr defTabSz="793948">
                    <a:defRPr/>
                  </a:pP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^Vizhinjam</a:t>
                  </a:r>
                </a:p>
                <a:p>
                  <a:pPr defTabSz="793948">
                    <a:defRPr/>
                  </a:pPr>
                  <a:endParaRPr lang="en-US" sz="1400" baseline="30000" dirty="0">
                    <a:solidFill>
                      <a:srgbClr val="53565A"/>
                    </a:solidFill>
                    <a:latin typeface="Adani Regular"/>
                  </a:endParaRPr>
                </a:p>
                <a:p>
                  <a:pPr defTabSz="793948">
                    <a:defRPr/>
                  </a:pPr>
                  <a:r>
                    <a:rPr lang="en-US" sz="2000" b="1" baseline="30000" dirty="0">
                      <a:solidFill>
                        <a:srgbClr val="FFC000"/>
                      </a:solidFill>
                      <a:latin typeface="Adani Regular"/>
                    </a:rPr>
                    <a:t>18 </a:t>
                  </a:r>
                  <a:r>
                    <a:rPr lang="en-US" sz="1600" baseline="30000" dirty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Adani Regular"/>
                    </a:rPr>
                    <a:t>MMT</a:t>
                  </a:r>
                  <a:endParaRPr lang="en-US" sz="2000" baseline="300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dani Regular"/>
                  </a:endParaRPr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5DC07BAC-58DE-6BC2-A019-387008464230}"/>
                    </a:ext>
                  </a:extLst>
                </p:cNvPr>
                <p:cNvSpPr/>
                <p:nvPr/>
              </p:nvSpPr>
              <p:spPr bwMode="gray">
                <a:xfrm>
                  <a:off x="10234824" y="3580067"/>
                  <a:ext cx="80115" cy="82296"/>
                </a:xfrm>
                <a:prstGeom prst="ellipse">
                  <a:avLst/>
                </a:prstGeom>
                <a:solidFill>
                  <a:srgbClr val="8E278F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4D355A1C-2299-17BF-31DD-196510C31312}"/>
                    </a:ext>
                  </a:extLst>
                </p:cNvPr>
                <p:cNvSpPr/>
                <p:nvPr/>
              </p:nvSpPr>
              <p:spPr bwMode="gray">
                <a:xfrm>
                  <a:off x="9271528" y="4677921"/>
                  <a:ext cx="80115" cy="72523"/>
                </a:xfrm>
                <a:prstGeom prst="ellipse">
                  <a:avLst/>
                </a:prstGeom>
                <a:solidFill>
                  <a:srgbClr val="8E278F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cxnSp>
              <p:nvCxnSpPr>
                <p:cNvPr id="223" name="Elbow Connector 129">
                  <a:extLst>
                    <a:ext uri="{FF2B5EF4-FFF2-40B4-BE49-F238E27FC236}">
                      <a16:creationId xmlns:a16="http://schemas.microsoft.com/office/drawing/2014/main" id="{466EB48C-E907-4509-94F5-EEDA0A5AF25A}"/>
                    </a:ext>
                  </a:extLst>
                </p:cNvPr>
                <p:cNvCxnSpPr>
                  <a:cxnSpLocks/>
                  <a:stCxn id="483" idx="6"/>
                  <a:endCxn id="172" idx="1"/>
                </p:cNvCxnSpPr>
                <p:nvPr/>
              </p:nvCxnSpPr>
              <p:spPr bwMode="gray">
                <a:xfrm>
                  <a:off x="9351643" y="4798662"/>
                  <a:ext cx="618693" cy="485452"/>
                </a:xfrm>
                <a:prstGeom prst="bentConnector3">
                  <a:avLst>
                    <a:gd name="adj1" fmla="val 50000"/>
                  </a:avLst>
                </a:prstGeom>
                <a:solidFill>
                  <a:schemeClr val="folHlink"/>
                </a:solidFill>
                <a:ln w="63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4" name="Elbow Connector 137">
                  <a:extLst>
                    <a:ext uri="{FF2B5EF4-FFF2-40B4-BE49-F238E27FC236}">
                      <a16:creationId xmlns:a16="http://schemas.microsoft.com/office/drawing/2014/main" id="{5ACF50DC-C22E-D383-3F60-117F8239F696}"/>
                    </a:ext>
                  </a:extLst>
                </p:cNvPr>
                <p:cNvCxnSpPr>
                  <a:cxnSpLocks/>
                  <a:stCxn id="484" idx="4"/>
                  <a:endCxn id="485" idx="1"/>
                </p:cNvCxnSpPr>
                <p:nvPr/>
              </p:nvCxnSpPr>
              <p:spPr bwMode="gray">
                <a:xfrm rot="16200000" flipH="1">
                  <a:off x="10318529" y="3608941"/>
                  <a:ext cx="175796" cy="263092"/>
                </a:xfrm>
                <a:prstGeom prst="bentConnector2">
                  <a:avLst/>
                </a:prstGeom>
                <a:solidFill>
                  <a:schemeClr val="folHlink"/>
                </a:solidFill>
                <a:ln w="63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5" name="Elbow Connector 138">
                  <a:extLst>
                    <a:ext uri="{FF2B5EF4-FFF2-40B4-BE49-F238E27FC236}">
                      <a16:creationId xmlns:a16="http://schemas.microsoft.com/office/drawing/2014/main" id="{34DD772D-6E9F-CE9E-3622-5C3C4C485295}"/>
                    </a:ext>
                  </a:extLst>
                </p:cNvPr>
                <p:cNvCxnSpPr>
                  <a:cxnSpLocks/>
                  <a:stCxn id="479" idx="0"/>
                  <a:endCxn id="218" idx="3"/>
                </p:cNvCxnSpPr>
                <p:nvPr/>
              </p:nvCxnSpPr>
              <p:spPr bwMode="gray">
                <a:xfrm rot="16200000" flipV="1">
                  <a:off x="7148377" y="2433525"/>
                  <a:ext cx="1299462" cy="860828"/>
                </a:xfrm>
                <a:prstGeom prst="bentConnector2">
                  <a:avLst/>
                </a:prstGeom>
                <a:solidFill>
                  <a:schemeClr val="folHlink"/>
                </a:solidFill>
                <a:ln w="63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6" name="Elbow Connector 139">
                  <a:extLst>
                    <a:ext uri="{FF2B5EF4-FFF2-40B4-BE49-F238E27FC236}">
                      <a16:creationId xmlns:a16="http://schemas.microsoft.com/office/drawing/2014/main" id="{4A217860-FF3C-AC8E-03F9-FC88E978BC2E}"/>
                    </a:ext>
                  </a:extLst>
                </p:cNvPr>
                <p:cNvCxnSpPr>
                  <a:cxnSpLocks/>
                  <a:stCxn id="219" idx="0"/>
                  <a:endCxn id="217" idx="3"/>
                </p:cNvCxnSpPr>
                <p:nvPr/>
              </p:nvCxnSpPr>
              <p:spPr bwMode="gray">
                <a:xfrm rot="16200000" flipV="1">
                  <a:off x="7283583" y="2770251"/>
                  <a:ext cx="616153" cy="496933"/>
                </a:xfrm>
                <a:prstGeom prst="bentConnector2">
                  <a:avLst/>
                </a:prstGeom>
                <a:solidFill>
                  <a:schemeClr val="folHlink"/>
                </a:solidFill>
                <a:ln w="63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7" name="Elbow Connector 140">
                  <a:extLst>
                    <a:ext uri="{FF2B5EF4-FFF2-40B4-BE49-F238E27FC236}">
                      <a16:creationId xmlns:a16="http://schemas.microsoft.com/office/drawing/2014/main" id="{8546EDD5-3ADB-5354-7DA0-7674F46432DC}"/>
                    </a:ext>
                  </a:extLst>
                </p:cNvPr>
                <p:cNvCxnSpPr>
                  <a:cxnSpLocks/>
                  <a:endCxn id="216" idx="3"/>
                </p:cNvCxnSpPr>
                <p:nvPr/>
              </p:nvCxnSpPr>
              <p:spPr bwMode="gray">
                <a:xfrm rot="16200000" flipV="1">
                  <a:off x="7633156" y="3243356"/>
                  <a:ext cx="119715" cy="47155"/>
                </a:xfrm>
                <a:prstGeom prst="bentConnector2">
                  <a:avLst/>
                </a:prstGeom>
                <a:solidFill>
                  <a:schemeClr val="folHlink"/>
                </a:solidFill>
                <a:ln w="63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8" name="Elbow Connector 141">
                  <a:extLst>
                    <a:ext uri="{FF2B5EF4-FFF2-40B4-BE49-F238E27FC236}">
                      <a16:creationId xmlns:a16="http://schemas.microsoft.com/office/drawing/2014/main" id="{55F475A9-DD3A-07A7-87D5-74CF0770F378}"/>
                    </a:ext>
                  </a:extLst>
                </p:cNvPr>
                <p:cNvCxnSpPr>
                  <a:cxnSpLocks/>
                  <a:stCxn id="480" idx="2"/>
                  <a:endCxn id="173" idx="0"/>
                </p:cNvCxnSpPr>
                <p:nvPr/>
              </p:nvCxnSpPr>
              <p:spPr bwMode="gray">
                <a:xfrm rot="10800000" flipV="1">
                  <a:off x="8069409" y="3662918"/>
                  <a:ext cx="119055" cy="163457"/>
                </a:xfrm>
                <a:prstGeom prst="bentConnector2">
                  <a:avLst/>
                </a:prstGeom>
                <a:solidFill>
                  <a:schemeClr val="folHlink"/>
                </a:solidFill>
                <a:ln w="63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9" name="Elbow Connector 263">
                  <a:extLst>
                    <a:ext uri="{FF2B5EF4-FFF2-40B4-BE49-F238E27FC236}">
                      <a16:creationId xmlns:a16="http://schemas.microsoft.com/office/drawing/2014/main" id="{53DB4E8C-FC6F-4E3B-2A58-489CD127A533}"/>
                    </a:ext>
                  </a:extLst>
                </p:cNvPr>
                <p:cNvCxnSpPr>
                  <a:cxnSpLocks/>
                  <a:stCxn id="221" idx="4"/>
                </p:cNvCxnSpPr>
                <p:nvPr/>
              </p:nvCxnSpPr>
              <p:spPr bwMode="gray">
                <a:xfrm rot="16200000" flipH="1">
                  <a:off x="10323415" y="3613829"/>
                  <a:ext cx="166025" cy="263091"/>
                </a:xfrm>
                <a:prstGeom prst="bentConnector2">
                  <a:avLst/>
                </a:prstGeom>
                <a:solidFill>
                  <a:schemeClr val="folHlink"/>
                </a:solidFill>
                <a:ln w="63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01CBDE22-8EFF-C331-EF89-246045BBB15C}"/>
                    </a:ext>
                  </a:extLst>
                </p:cNvPr>
                <p:cNvSpPr/>
                <p:nvPr/>
              </p:nvSpPr>
              <p:spPr bwMode="gray">
                <a:xfrm>
                  <a:off x="6844448" y="3921924"/>
                  <a:ext cx="938467" cy="805797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114300">
                    <a:schemeClr val="bg1"/>
                  </a:innerShdw>
                </a:effectLst>
              </p:spPr>
              <p:txBody>
                <a:bodyPr vert="horz" wrap="non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fr-FR" sz="1051" dirty="0">
                      <a:solidFill>
                        <a:prstClr val="white">
                          <a:lumMod val="50000"/>
                        </a:prstClr>
                      </a:solidFill>
                      <a:latin typeface="Adani Regular"/>
                    </a:rPr>
                    <a:t>Mundra -</a:t>
                  </a:r>
                </a:p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fr-FR" sz="1051" dirty="0">
                      <a:solidFill>
                        <a:prstClr val="white">
                          <a:lumMod val="50000"/>
                        </a:prstClr>
                      </a:solidFill>
                      <a:latin typeface="Adani Regular"/>
                    </a:rPr>
                    <a:t>India’s Largest</a:t>
                  </a:r>
                </a:p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fr-FR" sz="1051" dirty="0">
                      <a:solidFill>
                        <a:prstClr val="white">
                          <a:lumMod val="50000"/>
                        </a:prstClr>
                      </a:solidFill>
                      <a:latin typeface="Adani Regular"/>
                    </a:rPr>
                    <a:t>Port by </a:t>
                  </a:r>
                </a:p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fr-FR" sz="1051" dirty="0">
                      <a:solidFill>
                        <a:prstClr val="white">
                          <a:lumMod val="50000"/>
                        </a:prstClr>
                      </a:solidFill>
                      <a:latin typeface="Adani Regular"/>
                    </a:rPr>
                    <a:t>Volume</a:t>
                  </a:r>
                </a:p>
              </p:txBody>
            </p:sp>
            <p:cxnSp>
              <p:nvCxnSpPr>
                <p:cNvPr id="231" name="Elbow Connector 222">
                  <a:extLst>
                    <a:ext uri="{FF2B5EF4-FFF2-40B4-BE49-F238E27FC236}">
                      <a16:creationId xmlns:a16="http://schemas.microsoft.com/office/drawing/2014/main" id="{0457902E-72DF-17BA-8E8C-B6BB13FA5CAE}"/>
                    </a:ext>
                  </a:extLst>
                </p:cNvPr>
                <p:cNvCxnSpPr/>
                <p:nvPr/>
              </p:nvCxnSpPr>
              <p:spPr bwMode="gray">
                <a:xfrm rot="10800000" flipV="1">
                  <a:off x="8288473" y="4486820"/>
                  <a:ext cx="111373" cy="297968"/>
                </a:xfrm>
                <a:prstGeom prst="bentConnector2">
                  <a:avLst/>
                </a:prstGeom>
                <a:solidFill>
                  <a:schemeClr val="folHlink"/>
                </a:solidFill>
                <a:ln w="63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3" name="Elbow Connector 218">
                  <a:extLst>
                    <a:ext uri="{FF2B5EF4-FFF2-40B4-BE49-F238E27FC236}">
                      <a16:creationId xmlns:a16="http://schemas.microsoft.com/office/drawing/2014/main" id="{8BBDB6A3-E5D4-6E83-8663-C4E9465AC79D}"/>
                    </a:ext>
                  </a:extLst>
                </p:cNvPr>
                <p:cNvCxnSpPr/>
                <p:nvPr/>
              </p:nvCxnSpPr>
              <p:spPr bwMode="gray">
                <a:xfrm rot="10800000" flipV="1">
                  <a:off x="8427939" y="5179048"/>
                  <a:ext cx="294885" cy="167963"/>
                </a:xfrm>
                <a:prstGeom prst="bentConnector4">
                  <a:avLst>
                    <a:gd name="adj1" fmla="val 14045"/>
                    <a:gd name="adj2" fmla="val -965"/>
                  </a:avLst>
                </a:prstGeom>
                <a:solidFill>
                  <a:schemeClr val="folHlink"/>
                </a:solidFill>
                <a:ln w="63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34" name="Oval 233">
                  <a:extLst>
                    <a:ext uri="{FF2B5EF4-FFF2-40B4-BE49-F238E27FC236}">
                      <a16:creationId xmlns:a16="http://schemas.microsoft.com/office/drawing/2014/main" id="{9D26CBFB-7623-1A7B-0827-3BE57506ED75}"/>
                    </a:ext>
                  </a:extLst>
                </p:cNvPr>
                <p:cNvSpPr/>
                <p:nvPr/>
              </p:nvSpPr>
              <p:spPr bwMode="gray">
                <a:xfrm>
                  <a:off x="9245954" y="4476607"/>
                  <a:ext cx="80115" cy="72523"/>
                </a:xfrm>
                <a:prstGeom prst="ellipse">
                  <a:avLst/>
                </a:prstGeom>
                <a:solidFill>
                  <a:srgbClr val="8E278F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cxnSp>
              <p:nvCxnSpPr>
                <p:cNvPr id="235" name="Elbow Connector 120">
                  <a:extLst>
                    <a:ext uri="{FF2B5EF4-FFF2-40B4-BE49-F238E27FC236}">
                      <a16:creationId xmlns:a16="http://schemas.microsoft.com/office/drawing/2014/main" id="{B5B669D6-5E12-DEA4-37DF-3B34D5838F06}"/>
                    </a:ext>
                  </a:extLst>
                </p:cNvPr>
                <p:cNvCxnSpPr>
                  <a:cxnSpLocks/>
                  <a:stCxn id="236" idx="1"/>
                  <a:endCxn id="234" idx="6"/>
                </p:cNvCxnSpPr>
                <p:nvPr/>
              </p:nvCxnSpPr>
              <p:spPr bwMode="gray">
                <a:xfrm rot="10800000">
                  <a:off x="9326070" y="4512869"/>
                  <a:ext cx="435704" cy="120365"/>
                </a:xfrm>
                <a:prstGeom prst="bentConnector3">
                  <a:avLst>
                    <a:gd name="adj1" fmla="val 50000"/>
                  </a:avLst>
                </a:prstGeom>
                <a:solidFill>
                  <a:schemeClr val="folHlink"/>
                </a:solidFill>
                <a:ln w="63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A9130206-FFEC-0D79-FC6E-79A0A1BC7F50}"/>
                    </a:ext>
                  </a:extLst>
                </p:cNvPr>
                <p:cNvSpPr txBox="1"/>
                <p:nvPr/>
              </p:nvSpPr>
              <p:spPr bwMode="gray">
                <a:xfrm>
                  <a:off x="9761773" y="4511972"/>
                  <a:ext cx="701229" cy="242522"/>
                </a:xfrm>
                <a:prstGeom prst="rect">
                  <a:avLst/>
                </a:prstGeom>
                <a:noFill/>
              </p:spPr>
              <p:txBody>
                <a:bodyPr wrap="none" lIns="45720" tIns="0" rIns="0" bIns="0" rtlCol="0" anchor="ctr">
                  <a:spAutoFit/>
                </a:bodyPr>
                <a:lstStyle/>
                <a:p>
                  <a:pPr defTabSz="793948">
                    <a:defRPr/>
                  </a:pP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Krishnapatnam</a:t>
                  </a:r>
                  <a:b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</a:br>
                  <a:r>
                    <a:rPr lang="en-US" sz="1100" b="1" dirty="0">
                      <a:solidFill>
                        <a:srgbClr val="F7941E">
                          <a:lumMod val="75000"/>
                        </a:srgbClr>
                      </a:solidFill>
                      <a:latin typeface="Adani Regular"/>
                    </a:rPr>
                    <a:t>75</a:t>
                  </a: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 MMT</a:t>
                  </a:r>
                </a:p>
              </p:txBody>
            </p:sp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DF86F240-D3A4-5B6B-0A74-926B9F369C5C}"/>
                    </a:ext>
                  </a:extLst>
                </p:cNvPr>
                <p:cNvSpPr/>
                <p:nvPr/>
              </p:nvSpPr>
              <p:spPr>
                <a:xfrm>
                  <a:off x="10771393" y="4383165"/>
                  <a:ext cx="722377" cy="1697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800" dirty="0">
                      <a:solidFill>
                        <a:srgbClr val="53565A"/>
                      </a:solidFill>
                      <a:latin typeface="Adani Regular"/>
                      <a:sym typeface="Arial" panose="020B0604020202020204" pitchFamily="34" charset="0"/>
                    </a:rPr>
                    <a:t>Bulk Terminals</a:t>
                  </a: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6283F420-206D-BADA-DEB4-9CF93ACD6B38}"/>
                    </a:ext>
                  </a:extLst>
                </p:cNvPr>
                <p:cNvSpPr/>
                <p:nvPr/>
              </p:nvSpPr>
              <p:spPr bwMode="gray">
                <a:xfrm>
                  <a:off x="8219315" y="4040372"/>
                  <a:ext cx="80115" cy="82296"/>
                </a:xfrm>
                <a:prstGeom prst="ellipse">
                  <a:avLst/>
                </a:prstGeom>
                <a:solidFill>
                  <a:srgbClr val="8E278F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2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240" name="TextBox 239">
                  <a:extLst>
                    <a:ext uri="{FF2B5EF4-FFF2-40B4-BE49-F238E27FC236}">
                      <a16:creationId xmlns:a16="http://schemas.microsoft.com/office/drawing/2014/main" id="{1F898379-0EDA-4FD9-4113-7F9AB916654B}"/>
                    </a:ext>
                  </a:extLst>
                </p:cNvPr>
                <p:cNvSpPr txBox="1"/>
                <p:nvPr/>
              </p:nvSpPr>
              <p:spPr bwMode="gray">
                <a:xfrm>
                  <a:off x="7870083" y="4244977"/>
                  <a:ext cx="370086" cy="2789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defTabSz="793928">
                    <a:defRPr/>
                  </a:pP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Dighi</a:t>
                  </a:r>
                  <a:b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</a:br>
                  <a:r>
                    <a:rPr lang="en-US" sz="1400" b="1" dirty="0">
                      <a:solidFill>
                        <a:srgbClr val="FF7619"/>
                      </a:solidFill>
                      <a:latin typeface="Adani Regular"/>
                    </a:rPr>
                    <a:t>8 </a:t>
                  </a: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MMT</a:t>
                  </a:r>
                </a:p>
              </p:txBody>
            </p:sp>
            <p:cxnSp>
              <p:nvCxnSpPr>
                <p:cNvPr id="241" name="Elbow Connector 266">
                  <a:extLst>
                    <a:ext uri="{FF2B5EF4-FFF2-40B4-BE49-F238E27FC236}">
                      <a16:creationId xmlns:a16="http://schemas.microsoft.com/office/drawing/2014/main" id="{B4BDEB71-BB24-3985-F061-7BB7FB70D99C}"/>
                    </a:ext>
                  </a:extLst>
                </p:cNvPr>
                <p:cNvCxnSpPr>
                  <a:cxnSpLocks/>
                  <a:stCxn id="239" idx="2"/>
                  <a:endCxn id="240" idx="0"/>
                </p:cNvCxnSpPr>
                <p:nvPr/>
              </p:nvCxnSpPr>
              <p:spPr bwMode="gray">
                <a:xfrm rot="10800000" flipV="1">
                  <a:off x="8055127" y="4081519"/>
                  <a:ext cx="164189" cy="163456"/>
                </a:xfrm>
                <a:prstGeom prst="bentConnector2">
                  <a:avLst/>
                </a:prstGeom>
                <a:solidFill>
                  <a:schemeClr val="folHlink"/>
                </a:solidFill>
                <a:ln w="63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2" name="Elbow Connector 270">
                  <a:extLst>
                    <a:ext uri="{FF2B5EF4-FFF2-40B4-BE49-F238E27FC236}">
                      <a16:creationId xmlns:a16="http://schemas.microsoft.com/office/drawing/2014/main" id="{4A3D4FDF-81D4-574B-1CF1-C74A1824EB46}"/>
                    </a:ext>
                  </a:extLst>
                </p:cNvPr>
                <p:cNvCxnSpPr>
                  <a:cxnSpLocks/>
                  <a:stCxn id="170" idx="1"/>
                </p:cNvCxnSpPr>
                <p:nvPr/>
              </p:nvCxnSpPr>
              <p:spPr bwMode="gray">
                <a:xfrm rot="10800000">
                  <a:off x="9340024" y="4728687"/>
                  <a:ext cx="405112" cy="255283"/>
                </a:xfrm>
                <a:prstGeom prst="bentConnector3">
                  <a:avLst>
                    <a:gd name="adj1" fmla="val 50000"/>
                  </a:avLst>
                </a:prstGeom>
                <a:solidFill>
                  <a:schemeClr val="folHlink"/>
                </a:solidFill>
                <a:ln w="63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3" name="Elbow Connector 217">
                  <a:extLst>
                    <a:ext uri="{FF2B5EF4-FFF2-40B4-BE49-F238E27FC236}">
                      <a16:creationId xmlns:a16="http://schemas.microsoft.com/office/drawing/2014/main" id="{8F376FF1-AEAF-F8B7-0A3E-DFD69548F455}"/>
                    </a:ext>
                  </a:extLst>
                </p:cNvPr>
                <p:cNvCxnSpPr>
                  <a:stCxn id="244" idx="1"/>
                </p:cNvCxnSpPr>
                <p:nvPr/>
              </p:nvCxnSpPr>
              <p:spPr bwMode="gray">
                <a:xfrm rot="10800000">
                  <a:off x="9858113" y="4051622"/>
                  <a:ext cx="83538" cy="334533"/>
                </a:xfrm>
                <a:prstGeom prst="bentConnector2">
                  <a:avLst/>
                </a:prstGeom>
                <a:solidFill>
                  <a:schemeClr val="folHlink"/>
                </a:solidFill>
                <a:ln w="63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FDAA41A7-CD78-F0BA-D130-5DD5E1D77C3A}"/>
                    </a:ext>
                  </a:extLst>
                </p:cNvPr>
                <p:cNvSpPr txBox="1"/>
                <p:nvPr/>
              </p:nvSpPr>
              <p:spPr bwMode="gray">
                <a:xfrm>
                  <a:off x="9941651" y="4264894"/>
                  <a:ext cx="678729" cy="242522"/>
                </a:xfrm>
                <a:prstGeom prst="rect">
                  <a:avLst/>
                </a:prstGeom>
                <a:noFill/>
              </p:spPr>
              <p:txBody>
                <a:bodyPr wrap="square" lIns="45720" tIns="0" rIns="0" bIns="0" rtlCol="0" anchor="ctr">
                  <a:spAutoFit/>
                </a:bodyPr>
                <a:lstStyle/>
                <a:p>
                  <a:pPr defTabSz="793948">
                    <a:defRPr/>
                  </a:pP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Gangavaram</a:t>
                  </a:r>
                  <a:b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</a:br>
                  <a:r>
                    <a:rPr lang="en-US" sz="1100" b="1" dirty="0">
                      <a:solidFill>
                        <a:srgbClr val="F7941E">
                          <a:lumMod val="75000"/>
                        </a:srgbClr>
                      </a:solidFill>
                      <a:latin typeface="Adani Regular"/>
                    </a:rPr>
                    <a:t>64</a:t>
                  </a: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 MMT</a:t>
                  </a:r>
                </a:p>
              </p:txBody>
            </p:sp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9E644657-1E98-E57F-6D19-99BC27759452}"/>
                    </a:ext>
                  </a:extLst>
                </p:cNvPr>
                <p:cNvSpPr/>
                <p:nvPr/>
              </p:nvSpPr>
              <p:spPr bwMode="gray">
                <a:xfrm>
                  <a:off x="9818692" y="3976433"/>
                  <a:ext cx="81023" cy="80750"/>
                </a:xfrm>
                <a:prstGeom prst="ellipse">
                  <a:avLst/>
                </a:prstGeom>
                <a:solidFill>
                  <a:srgbClr val="8E278F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246" name="Oval 245">
                  <a:extLst>
                    <a:ext uri="{FF2B5EF4-FFF2-40B4-BE49-F238E27FC236}">
                      <a16:creationId xmlns:a16="http://schemas.microsoft.com/office/drawing/2014/main" id="{4D5C7845-C526-4913-CF22-7FBE84FA01AD}"/>
                    </a:ext>
                  </a:extLst>
                </p:cNvPr>
                <p:cNvSpPr/>
                <p:nvPr/>
              </p:nvSpPr>
              <p:spPr bwMode="gray">
                <a:xfrm>
                  <a:off x="8659406" y="2155200"/>
                  <a:ext cx="79200" cy="79200"/>
                </a:xfrm>
                <a:prstGeom prst="ellipse">
                  <a:avLst/>
                </a:prstGeom>
                <a:solidFill>
                  <a:srgbClr val="00B05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A8A11E39-5CA6-9A26-DF0B-22B9DBB6CE5E}"/>
                    </a:ext>
                  </a:extLst>
                </p:cNvPr>
                <p:cNvSpPr/>
                <p:nvPr/>
              </p:nvSpPr>
              <p:spPr bwMode="gray">
                <a:xfrm>
                  <a:off x="8567345" y="2257536"/>
                  <a:ext cx="80115" cy="79200"/>
                </a:xfrm>
                <a:prstGeom prst="ellipse">
                  <a:avLst/>
                </a:prstGeom>
                <a:solidFill>
                  <a:srgbClr val="00B05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2ABC082A-1126-BDC4-F4B4-7AA1F5797067}"/>
                    </a:ext>
                  </a:extLst>
                </p:cNvPr>
                <p:cNvSpPr/>
                <p:nvPr/>
              </p:nvSpPr>
              <p:spPr bwMode="gray">
                <a:xfrm>
                  <a:off x="8710363" y="2216175"/>
                  <a:ext cx="80115" cy="79200"/>
                </a:xfrm>
                <a:prstGeom prst="ellipse">
                  <a:avLst/>
                </a:prstGeom>
                <a:solidFill>
                  <a:srgbClr val="FF000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2AC22877-A1DE-7831-621D-63235692777B}"/>
                    </a:ext>
                  </a:extLst>
                </p:cNvPr>
                <p:cNvSpPr/>
                <p:nvPr/>
              </p:nvSpPr>
              <p:spPr bwMode="gray">
                <a:xfrm>
                  <a:off x="8661538" y="2278872"/>
                  <a:ext cx="80115" cy="79200"/>
                </a:xfrm>
                <a:prstGeom prst="ellipse">
                  <a:avLst/>
                </a:prstGeom>
                <a:solidFill>
                  <a:srgbClr val="FF000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250" name="Oval 249">
                  <a:extLst>
                    <a:ext uri="{FF2B5EF4-FFF2-40B4-BE49-F238E27FC236}">
                      <a16:creationId xmlns:a16="http://schemas.microsoft.com/office/drawing/2014/main" id="{146E79EE-0125-39BE-84D9-164A5E0D4E09}"/>
                    </a:ext>
                  </a:extLst>
                </p:cNvPr>
                <p:cNvSpPr/>
                <p:nvPr/>
              </p:nvSpPr>
              <p:spPr bwMode="gray">
                <a:xfrm>
                  <a:off x="8478510" y="2793481"/>
                  <a:ext cx="80115" cy="79200"/>
                </a:xfrm>
                <a:prstGeom prst="ellipse">
                  <a:avLst/>
                </a:prstGeom>
                <a:solidFill>
                  <a:srgbClr val="FF000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B058D0F0-EA12-8D20-5DC1-7EAAC48552E7}"/>
                    </a:ext>
                  </a:extLst>
                </p:cNvPr>
                <p:cNvSpPr/>
                <p:nvPr/>
              </p:nvSpPr>
              <p:spPr bwMode="gray">
                <a:xfrm>
                  <a:off x="9021795" y="2542949"/>
                  <a:ext cx="80115" cy="79200"/>
                </a:xfrm>
                <a:prstGeom prst="ellipse">
                  <a:avLst/>
                </a:prstGeom>
                <a:solidFill>
                  <a:srgbClr val="00B05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5503147C-B37B-A3E9-6949-C304B23E6E44}"/>
                    </a:ext>
                  </a:extLst>
                </p:cNvPr>
                <p:cNvSpPr/>
                <p:nvPr/>
              </p:nvSpPr>
              <p:spPr bwMode="gray">
                <a:xfrm>
                  <a:off x="9038242" y="3665341"/>
                  <a:ext cx="80115" cy="79200"/>
                </a:xfrm>
                <a:prstGeom prst="ellipse">
                  <a:avLst/>
                </a:prstGeom>
                <a:solidFill>
                  <a:srgbClr val="FF000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253" name="Oval 252">
                  <a:extLst>
                    <a:ext uri="{FF2B5EF4-FFF2-40B4-BE49-F238E27FC236}">
                      <a16:creationId xmlns:a16="http://schemas.microsoft.com/office/drawing/2014/main" id="{B663F0A5-1746-C381-6766-A3C229AC9F1C}"/>
                    </a:ext>
                  </a:extLst>
                </p:cNvPr>
                <p:cNvSpPr/>
                <p:nvPr/>
              </p:nvSpPr>
              <p:spPr bwMode="gray">
                <a:xfrm>
                  <a:off x="8243883" y="3922909"/>
                  <a:ext cx="80115" cy="79200"/>
                </a:xfrm>
                <a:prstGeom prst="ellipse">
                  <a:avLst/>
                </a:prstGeom>
                <a:solidFill>
                  <a:srgbClr val="FF000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254" name="Oval 253">
                  <a:extLst>
                    <a:ext uri="{FF2B5EF4-FFF2-40B4-BE49-F238E27FC236}">
                      <a16:creationId xmlns:a16="http://schemas.microsoft.com/office/drawing/2014/main" id="{61E673C3-9485-4475-36E0-B14E133A2DBF}"/>
                    </a:ext>
                  </a:extLst>
                </p:cNvPr>
                <p:cNvSpPr/>
                <p:nvPr/>
              </p:nvSpPr>
              <p:spPr bwMode="gray">
                <a:xfrm>
                  <a:off x="8858200" y="4674625"/>
                  <a:ext cx="80115" cy="79200"/>
                </a:xfrm>
                <a:prstGeom prst="ellipse">
                  <a:avLst/>
                </a:prstGeom>
                <a:solidFill>
                  <a:srgbClr val="FF000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255" name="Oval 254">
                  <a:extLst>
                    <a:ext uri="{FF2B5EF4-FFF2-40B4-BE49-F238E27FC236}">
                      <a16:creationId xmlns:a16="http://schemas.microsoft.com/office/drawing/2014/main" id="{5550713A-E523-91F1-5A93-7615DEFDC442}"/>
                    </a:ext>
                  </a:extLst>
                </p:cNvPr>
                <p:cNvSpPr/>
                <p:nvPr/>
              </p:nvSpPr>
              <p:spPr bwMode="gray">
                <a:xfrm>
                  <a:off x="10130200" y="3044794"/>
                  <a:ext cx="80115" cy="79200"/>
                </a:xfrm>
                <a:prstGeom prst="ellipse">
                  <a:avLst/>
                </a:prstGeom>
                <a:solidFill>
                  <a:srgbClr val="00B05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AC5CAD9E-BB2D-FA8C-0F49-CC64EA22CF37}"/>
                    </a:ext>
                  </a:extLst>
                </p:cNvPr>
                <p:cNvSpPr/>
                <p:nvPr/>
              </p:nvSpPr>
              <p:spPr bwMode="gray">
                <a:xfrm>
                  <a:off x="9019530" y="3319276"/>
                  <a:ext cx="108000" cy="108000"/>
                </a:xfrm>
                <a:prstGeom prst="ellipse">
                  <a:avLst/>
                </a:prstGeom>
                <a:solidFill>
                  <a:srgbClr val="00B05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385" name="Oval 384">
                  <a:extLst>
                    <a:ext uri="{FF2B5EF4-FFF2-40B4-BE49-F238E27FC236}">
                      <a16:creationId xmlns:a16="http://schemas.microsoft.com/office/drawing/2014/main" id="{FFBE849A-CF71-F847-D41B-BD2F990C3BBB}"/>
                    </a:ext>
                  </a:extLst>
                </p:cNvPr>
                <p:cNvSpPr/>
                <p:nvPr/>
              </p:nvSpPr>
              <p:spPr bwMode="gray">
                <a:xfrm>
                  <a:off x="10070395" y="2914986"/>
                  <a:ext cx="80115" cy="79200"/>
                </a:xfrm>
                <a:prstGeom prst="ellipse">
                  <a:avLst/>
                </a:prstGeom>
                <a:solidFill>
                  <a:schemeClr val="accent2">
                    <a:lumMod val="50000"/>
                  </a:schemeClr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DBBF4AD4-2BED-0F2F-559D-5BCC89120E1D}"/>
                    </a:ext>
                  </a:extLst>
                </p:cNvPr>
                <p:cNvSpPr/>
                <p:nvPr/>
              </p:nvSpPr>
              <p:spPr bwMode="gray">
                <a:xfrm>
                  <a:off x="8910561" y="4942058"/>
                  <a:ext cx="80115" cy="79200"/>
                </a:xfrm>
                <a:prstGeom prst="ellipse">
                  <a:avLst/>
                </a:prstGeom>
                <a:solidFill>
                  <a:srgbClr val="00B05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826C6844-4A84-A7B9-FE4D-67D79C36BC7F}"/>
                    </a:ext>
                  </a:extLst>
                </p:cNvPr>
                <p:cNvSpPr/>
                <p:nvPr/>
              </p:nvSpPr>
              <p:spPr bwMode="gray">
                <a:xfrm>
                  <a:off x="8895064" y="4728389"/>
                  <a:ext cx="80115" cy="79200"/>
                </a:xfrm>
                <a:prstGeom prst="ellipse">
                  <a:avLst/>
                </a:prstGeom>
                <a:solidFill>
                  <a:srgbClr val="00B05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388" name="Oval 387">
                  <a:extLst>
                    <a:ext uri="{FF2B5EF4-FFF2-40B4-BE49-F238E27FC236}">
                      <a16:creationId xmlns:a16="http://schemas.microsoft.com/office/drawing/2014/main" id="{E439CD84-57F0-7CDF-727C-3FA73EB07CDE}"/>
                    </a:ext>
                  </a:extLst>
                </p:cNvPr>
                <p:cNvSpPr/>
                <p:nvPr/>
              </p:nvSpPr>
              <p:spPr bwMode="gray">
                <a:xfrm>
                  <a:off x="8300255" y="3943731"/>
                  <a:ext cx="80115" cy="79200"/>
                </a:xfrm>
                <a:prstGeom prst="ellipse">
                  <a:avLst/>
                </a:prstGeom>
                <a:solidFill>
                  <a:srgbClr val="00B05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389" name="object 47">
                  <a:extLst>
                    <a:ext uri="{FF2B5EF4-FFF2-40B4-BE49-F238E27FC236}">
                      <a16:creationId xmlns:a16="http://schemas.microsoft.com/office/drawing/2014/main" id="{93BBF9C7-3DDD-2E5D-0E52-AE607360167B}"/>
                    </a:ext>
                  </a:extLst>
                </p:cNvPr>
                <p:cNvSpPr txBox="1"/>
                <p:nvPr/>
              </p:nvSpPr>
              <p:spPr>
                <a:xfrm>
                  <a:off x="8143279" y="2324656"/>
                  <a:ext cx="1139461" cy="119240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84781" marR="5080" indent="-35559"/>
                  <a:r>
                    <a:rPr sz="900" dirty="0" err="1">
                      <a:solidFill>
                        <a:srgbClr val="53565A"/>
                      </a:solidFill>
                      <a:latin typeface="Adani Regular"/>
                    </a:rPr>
                    <a:t>Kilaraipur</a:t>
                  </a:r>
                  <a:endParaRPr sz="9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390" name="TextBox 389">
                  <a:extLst>
                    <a:ext uri="{FF2B5EF4-FFF2-40B4-BE49-F238E27FC236}">
                      <a16:creationId xmlns:a16="http://schemas.microsoft.com/office/drawing/2014/main" id="{ADEF1CA8-839D-484E-9183-6B531B463D88}"/>
                    </a:ext>
                  </a:extLst>
                </p:cNvPr>
                <p:cNvSpPr txBox="1"/>
                <p:nvPr/>
              </p:nvSpPr>
              <p:spPr>
                <a:xfrm>
                  <a:off x="8697953" y="2091978"/>
                  <a:ext cx="520834" cy="1818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 dirty="0" err="1">
                      <a:solidFill>
                        <a:srgbClr val="53565A"/>
                      </a:solidFill>
                      <a:latin typeface="Adani Regular"/>
                    </a:rPr>
                    <a:t>Kanech</a:t>
                  </a:r>
                  <a:endParaRPr lang="en-IN" sz="9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391" name="TextBox 390">
                  <a:extLst>
                    <a:ext uri="{FF2B5EF4-FFF2-40B4-BE49-F238E27FC236}">
                      <a16:creationId xmlns:a16="http://schemas.microsoft.com/office/drawing/2014/main" id="{D2EFC50B-570C-D28C-7453-F0790AD2C825}"/>
                    </a:ext>
                  </a:extLst>
                </p:cNvPr>
                <p:cNvSpPr txBox="1"/>
                <p:nvPr/>
              </p:nvSpPr>
              <p:spPr>
                <a:xfrm>
                  <a:off x="8240722" y="1987268"/>
                  <a:ext cx="597897" cy="1818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184781" marR="5080" indent="-35559"/>
                  <a:r>
                    <a:rPr lang="en-IN" sz="900" dirty="0" err="1">
                      <a:solidFill>
                        <a:srgbClr val="53565A"/>
                      </a:solidFill>
                      <a:latin typeface="Adani Regular"/>
                    </a:rPr>
                    <a:t>Moga</a:t>
                  </a:r>
                  <a:endParaRPr lang="en-IN" sz="9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392" name="TextBox 391">
                  <a:extLst>
                    <a:ext uri="{FF2B5EF4-FFF2-40B4-BE49-F238E27FC236}">
                      <a16:creationId xmlns:a16="http://schemas.microsoft.com/office/drawing/2014/main" id="{11D84A21-D767-61D5-6583-5CCA2825A7A2}"/>
                    </a:ext>
                  </a:extLst>
                </p:cNvPr>
                <p:cNvSpPr txBox="1"/>
                <p:nvPr/>
              </p:nvSpPr>
              <p:spPr>
                <a:xfrm>
                  <a:off x="8051831" y="2149468"/>
                  <a:ext cx="654176" cy="1818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 dirty="0" err="1">
                      <a:solidFill>
                        <a:srgbClr val="53565A"/>
                      </a:solidFill>
                      <a:latin typeface="Adani Regular"/>
                    </a:rPr>
                    <a:t>Kotkapura</a:t>
                  </a:r>
                  <a:endParaRPr lang="en-IN" sz="9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393" name="TextBox 392">
                  <a:extLst>
                    <a:ext uri="{FF2B5EF4-FFF2-40B4-BE49-F238E27FC236}">
                      <a16:creationId xmlns:a16="http://schemas.microsoft.com/office/drawing/2014/main" id="{ADB8C149-50E9-C2D8-A880-09BC8704BA98}"/>
                    </a:ext>
                  </a:extLst>
                </p:cNvPr>
                <p:cNvSpPr txBox="1"/>
                <p:nvPr/>
              </p:nvSpPr>
              <p:spPr>
                <a:xfrm>
                  <a:off x="8522705" y="2653362"/>
                  <a:ext cx="530845" cy="2910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 dirty="0">
                      <a:solidFill>
                        <a:srgbClr val="53565A"/>
                      </a:solidFill>
                      <a:latin typeface="Adani Regular"/>
                    </a:rPr>
                    <a:t>Patli &amp; Loni</a:t>
                  </a:r>
                </a:p>
              </p:txBody>
            </p:sp>
            <p:sp>
              <p:nvSpPr>
                <p:cNvPr id="394" name="TextBox 393">
                  <a:extLst>
                    <a:ext uri="{FF2B5EF4-FFF2-40B4-BE49-F238E27FC236}">
                      <a16:creationId xmlns:a16="http://schemas.microsoft.com/office/drawing/2014/main" id="{51DC5EDB-BC65-55B3-CAF6-04B8FB25DFF4}"/>
                    </a:ext>
                  </a:extLst>
                </p:cNvPr>
                <p:cNvSpPr txBox="1"/>
                <p:nvPr/>
              </p:nvSpPr>
              <p:spPr>
                <a:xfrm>
                  <a:off x="9024049" y="2473847"/>
                  <a:ext cx="637617" cy="1818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 dirty="0" err="1">
                      <a:solidFill>
                        <a:srgbClr val="53565A"/>
                      </a:solidFill>
                      <a:latin typeface="Adani Regular"/>
                    </a:rPr>
                    <a:t>Dhamora</a:t>
                  </a:r>
                  <a:endParaRPr lang="en-IN" sz="9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395" name="TextBox 394">
                  <a:extLst>
                    <a:ext uri="{FF2B5EF4-FFF2-40B4-BE49-F238E27FC236}">
                      <a16:creationId xmlns:a16="http://schemas.microsoft.com/office/drawing/2014/main" id="{ECE580BA-1B97-24B9-434E-4EFD9C0E2E6C}"/>
                    </a:ext>
                  </a:extLst>
                </p:cNvPr>
                <p:cNvSpPr txBox="1"/>
                <p:nvPr/>
              </p:nvSpPr>
              <p:spPr>
                <a:xfrm>
                  <a:off x="7921863" y="2723810"/>
                  <a:ext cx="682302" cy="1818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 dirty="0" err="1">
                      <a:solidFill>
                        <a:srgbClr val="53565A"/>
                      </a:solidFill>
                      <a:latin typeface="Adani Regular"/>
                    </a:rPr>
                    <a:t>Kishangarh</a:t>
                  </a:r>
                  <a:endParaRPr lang="en-IN" sz="9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04" name="TextBox 403">
                  <a:extLst>
                    <a:ext uri="{FF2B5EF4-FFF2-40B4-BE49-F238E27FC236}">
                      <a16:creationId xmlns:a16="http://schemas.microsoft.com/office/drawing/2014/main" id="{D5CAF2E4-D303-F81C-8367-65562C38CFEB}"/>
                    </a:ext>
                  </a:extLst>
                </p:cNvPr>
                <p:cNvSpPr txBox="1"/>
                <p:nvPr/>
              </p:nvSpPr>
              <p:spPr>
                <a:xfrm>
                  <a:off x="8807359" y="3689955"/>
                  <a:ext cx="637617" cy="1818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 dirty="0">
                      <a:solidFill>
                        <a:srgbClr val="53565A"/>
                      </a:solidFill>
                      <a:latin typeface="Adani Regular"/>
                    </a:rPr>
                    <a:t>Nagpur</a:t>
                  </a:r>
                </a:p>
              </p:txBody>
            </p:sp>
            <p:sp>
              <p:nvSpPr>
                <p:cNvPr id="406" name="TextBox 405">
                  <a:extLst>
                    <a:ext uri="{FF2B5EF4-FFF2-40B4-BE49-F238E27FC236}">
                      <a16:creationId xmlns:a16="http://schemas.microsoft.com/office/drawing/2014/main" id="{2FD2A1EB-0E7D-3B6F-9E7E-E092B571B011}"/>
                    </a:ext>
                  </a:extLst>
                </p:cNvPr>
                <p:cNvSpPr txBox="1"/>
                <p:nvPr/>
              </p:nvSpPr>
              <p:spPr>
                <a:xfrm>
                  <a:off x="8556908" y="4687533"/>
                  <a:ext cx="450983" cy="1818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 dirty="0" err="1">
                      <a:solidFill>
                        <a:srgbClr val="53565A"/>
                      </a:solidFill>
                      <a:latin typeface="Adani Regular"/>
                    </a:rPr>
                    <a:t>Malur</a:t>
                  </a:r>
                  <a:endParaRPr lang="en-IN" sz="9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07" name="TextBox 406">
                  <a:extLst>
                    <a:ext uri="{FF2B5EF4-FFF2-40B4-BE49-F238E27FC236}">
                      <a16:creationId xmlns:a16="http://schemas.microsoft.com/office/drawing/2014/main" id="{9234194A-17E3-5387-05B0-A3D77B1D783B}"/>
                    </a:ext>
                  </a:extLst>
                </p:cNvPr>
                <p:cNvSpPr txBox="1"/>
                <p:nvPr/>
              </p:nvSpPr>
              <p:spPr>
                <a:xfrm>
                  <a:off x="8646169" y="4817876"/>
                  <a:ext cx="686782" cy="1818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 dirty="0">
                      <a:solidFill>
                        <a:srgbClr val="53565A"/>
                      </a:solidFill>
                      <a:latin typeface="Adani Regular"/>
                    </a:rPr>
                    <a:t>Coimbatore</a:t>
                  </a:r>
                </a:p>
              </p:txBody>
            </p:sp>
            <p:sp>
              <p:nvSpPr>
                <p:cNvPr id="408" name="TextBox 407">
                  <a:extLst>
                    <a:ext uri="{FF2B5EF4-FFF2-40B4-BE49-F238E27FC236}">
                      <a16:creationId xmlns:a16="http://schemas.microsoft.com/office/drawing/2014/main" id="{BEC82EA6-8AA6-0449-2E96-851C35E32F75}"/>
                    </a:ext>
                  </a:extLst>
                </p:cNvPr>
                <p:cNvSpPr txBox="1"/>
                <p:nvPr/>
              </p:nvSpPr>
              <p:spPr>
                <a:xfrm>
                  <a:off x="8274017" y="3906789"/>
                  <a:ext cx="637617" cy="1818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 dirty="0">
                      <a:solidFill>
                        <a:srgbClr val="53565A"/>
                      </a:solidFill>
                      <a:latin typeface="Adani Regular"/>
                    </a:rPr>
                    <a:t>Taloja</a:t>
                  </a:r>
                </a:p>
              </p:txBody>
            </p:sp>
            <p:sp>
              <p:nvSpPr>
                <p:cNvPr id="409" name="TextBox 408">
                  <a:extLst>
                    <a:ext uri="{FF2B5EF4-FFF2-40B4-BE49-F238E27FC236}">
                      <a16:creationId xmlns:a16="http://schemas.microsoft.com/office/drawing/2014/main" id="{54F22172-E17B-7685-93E2-69E997573FEB}"/>
                    </a:ext>
                  </a:extLst>
                </p:cNvPr>
                <p:cNvSpPr txBox="1"/>
                <p:nvPr/>
              </p:nvSpPr>
              <p:spPr>
                <a:xfrm>
                  <a:off x="9795320" y="2618391"/>
                  <a:ext cx="936609" cy="2910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 dirty="0" err="1">
                      <a:solidFill>
                        <a:srgbClr val="53565A"/>
                      </a:solidFill>
                      <a:latin typeface="Adani Regular"/>
                    </a:rPr>
                    <a:t>Samastipur</a:t>
                  </a:r>
                  <a:r>
                    <a:rPr lang="en-IN" sz="900" dirty="0">
                      <a:solidFill>
                        <a:srgbClr val="53565A"/>
                      </a:solidFill>
                      <a:latin typeface="Adani Regular"/>
                    </a:rPr>
                    <a:t> &amp; Darbhanga</a:t>
                  </a:r>
                </a:p>
              </p:txBody>
            </p:sp>
            <p:sp>
              <p:nvSpPr>
                <p:cNvPr id="410" name="TextBox 409">
                  <a:extLst>
                    <a:ext uri="{FF2B5EF4-FFF2-40B4-BE49-F238E27FC236}">
                      <a16:creationId xmlns:a16="http://schemas.microsoft.com/office/drawing/2014/main" id="{DD2D909D-4786-F89A-012A-7123F1651A4A}"/>
                    </a:ext>
                  </a:extLst>
                </p:cNvPr>
                <p:cNvSpPr txBox="1"/>
                <p:nvPr/>
              </p:nvSpPr>
              <p:spPr>
                <a:xfrm>
                  <a:off x="9903218" y="3062084"/>
                  <a:ext cx="637617" cy="1818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 dirty="0">
                      <a:solidFill>
                        <a:srgbClr val="53565A"/>
                      </a:solidFill>
                      <a:latin typeface="Adani Regular"/>
                    </a:rPr>
                    <a:t>Katihar</a:t>
                  </a:r>
                </a:p>
              </p:txBody>
            </p:sp>
            <p:sp>
              <p:nvSpPr>
                <p:cNvPr id="411" name="object 45">
                  <a:extLst>
                    <a:ext uri="{FF2B5EF4-FFF2-40B4-BE49-F238E27FC236}">
                      <a16:creationId xmlns:a16="http://schemas.microsoft.com/office/drawing/2014/main" id="{DF91F392-21BE-F327-9F27-0B930868C898}"/>
                    </a:ext>
                  </a:extLst>
                </p:cNvPr>
                <p:cNvSpPr txBox="1"/>
                <p:nvPr/>
              </p:nvSpPr>
              <p:spPr>
                <a:xfrm>
                  <a:off x="9069116" y="3142539"/>
                  <a:ext cx="904171" cy="5092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>
                    <a:defRPr sz="700">
                      <a:solidFill>
                        <a:srgbClr val="53565A"/>
                      </a:solidFill>
                      <a:latin typeface="Adani Regular"/>
                    </a:defRPr>
                  </a:lvl1pPr>
                </a:lstStyle>
                <a:p>
                  <a:r>
                    <a:rPr sz="900" dirty="0"/>
                    <a:t>Vidisha | Harda  Hoshangabad | Satna  Ujjain | Dewas</a:t>
                  </a:r>
                </a:p>
              </p:txBody>
            </p:sp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FAECDDD9-CCF3-8B97-6D7B-BBEA58EDF651}"/>
                    </a:ext>
                  </a:extLst>
                </p:cNvPr>
                <p:cNvSpPr/>
                <p:nvPr/>
              </p:nvSpPr>
              <p:spPr bwMode="gray">
                <a:xfrm>
                  <a:off x="8135919" y="3296011"/>
                  <a:ext cx="80115" cy="79200"/>
                </a:xfrm>
                <a:prstGeom prst="ellipse">
                  <a:avLst/>
                </a:prstGeom>
                <a:solidFill>
                  <a:srgbClr val="FFFF0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13" name="Oval 412">
                  <a:extLst>
                    <a:ext uri="{FF2B5EF4-FFF2-40B4-BE49-F238E27FC236}">
                      <a16:creationId xmlns:a16="http://schemas.microsoft.com/office/drawing/2014/main" id="{1091DE45-6291-9972-D878-0A44B3EDCD99}"/>
                    </a:ext>
                  </a:extLst>
                </p:cNvPr>
                <p:cNvSpPr/>
                <p:nvPr/>
              </p:nvSpPr>
              <p:spPr bwMode="gray">
                <a:xfrm>
                  <a:off x="8802728" y="2484164"/>
                  <a:ext cx="80115" cy="79200"/>
                </a:xfrm>
                <a:prstGeom prst="ellipse">
                  <a:avLst/>
                </a:prstGeom>
                <a:solidFill>
                  <a:srgbClr val="00B05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14" name="TextBox 413">
                  <a:extLst>
                    <a:ext uri="{FF2B5EF4-FFF2-40B4-BE49-F238E27FC236}">
                      <a16:creationId xmlns:a16="http://schemas.microsoft.com/office/drawing/2014/main" id="{530EEC7C-6E65-D865-1C1F-6A735EEDEF64}"/>
                    </a:ext>
                  </a:extLst>
                </p:cNvPr>
                <p:cNvSpPr txBox="1"/>
                <p:nvPr/>
              </p:nvSpPr>
              <p:spPr>
                <a:xfrm>
                  <a:off x="7849746" y="3125621"/>
                  <a:ext cx="938693" cy="1818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 dirty="0" err="1">
                      <a:solidFill>
                        <a:srgbClr val="53565A"/>
                      </a:solidFill>
                      <a:latin typeface="Adani Regular"/>
                    </a:rPr>
                    <a:t>Virochannagar</a:t>
                  </a:r>
                  <a:endParaRPr lang="en-IN" sz="9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15" name="TextBox 414">
                  <a:extLst>
                    <a:ext uri="{FF2B5EF4-FFF2-40B4-BE49-F238E27FC236}">
                      <a16:creationId xmlns:a16="http://schemas.microsoft.com/office/drawing/2014/main" id="{72E0C80C-34A0-FFDD-1444-F68D32AAAA1A}"/>
                    </a:ext>
                  </a:extLst>
                </p:cNvPr>
                <p:cNvSpPr txBox="1"/>
                <p:nvPr/>
              </p:nvSpPr>
              <p:spPr>
                <a:xfrm>
                  <a:off x="8784652" y="2371224"/>
                  <a:ext cx="555411" cy="1818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 dirty="0">
                      <a:solidFill>
                        <a:srgbClr val="53565A"/>
                      </a:solidFill>
                      <a:latin typeface="Adani Regular"/>
                    </a:rPr>
                    <a:t>Panipat</a:t>
                  </a:r>
                </a:p>
              </p:txBody>
            </p:sp>
            <p:sp>
              <p:nvSpPr>
                <p:cNvPr id="416" name="TextBox 415">
                  <a:extLst>
                    <a:ext uri="{FF2B5EF4-FFF2-40B4-BE49-F238E27FC236}">
                      <a16:creationId xmlns:a16="http://schemas.microsoft.com/office/drawing/2014/main" id="{8712B06E-D99A-DEC6-E28D-996B1284DAF7}"/>
                    </a:ext>
                  </a:extLst>
                </p:cNvPr>
                <p:cNvSpPr txBox="1"/>
                <p:nvPr/>
              </p:nvSpPr>
              <p:spPr>
                <a:xfrm>
                  <a:off x="8905656" y="4528619"/>
                  <a:ext cx="450983" cy="1818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 dirty="0" err="1">
                      <a:solidFill>
                        <a:srgbClr val="53565A"/>
                      </a:solidFill>
                      <a:latin typeface="Adani Regular"/>
                    </a:rPr>
                    <a:t>Elavur</a:t>
                  </a:r>
                  <a:endParaRPr lang="en-IN" sz="9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17" name="Oval 416">
                  <a:extLst>
                    <a:ext uri="{FF2B5EF4-FFF2-40B4-BE49-F238E27FC236}">
                      <a16:creationId xmlns:a16="http://schemas.microsoft.com/office/drawing/2014/main" id="{6F0D16C1-138D-8ED5-65AD-7BD313382C98}"/>
                    </a:ext>
                  </a:extLst>
                </p:cNvPr>
                <p:cNvSpPr/>
                <p:nvPr/>
              </p:nvSpPr>
              <p:spPr bwMode="gray">
                <a:xfrm>
                  <a:off x="8741602" y="2304274"/>
                  <a:ext cx="79200" cy="79200"/>
                </a:xfrm>
                <a:prstGeom prst="ellipse">
                  <a:avLst/>
                </a:prstGeom>
                <a:solidFill>
                  <a:srgbClr val="00B05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18" name="TextBox 417">
                  <a:extLst>
                    <a:ext uri="{FF2B5EF4-FFF2-40B4-BE49-F238E27FC236}">
                      <a16:creationId xmlns:a16="http://schemas.microsoft.com/office/drawing/2014/main" id="{C02ECAF6-0CA8-F0D5-5770-9222BC0B86F0}"/>
                    </a:ext>
                  </a:extLst>
                </p:cNvPr>
                <p:cNvSpPr txBox="1"/>
                <p:nvPr/>
              </p:nvSpPr>
              <p:spPr>
                <a:xfrm>
                  <a:off x="8736500" y="2273020"/>
                  <a:ext cx="520834" cy="1818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 dirty="0">
                      <a:solidFill>
                        <a:srgbClr val="53565A"/>
                      </a:solidFill>
                      <a:latin typeface="Adani Regular"/>
                    </a:rPr>
                    <a:t>Kaithal</a:t>
                  </a:r>
                </a:p>
              </p:txBody>
            </p:sp>
            <p:sp>
              <p:nvSpPr>
                <p:cNvPr id="419" name="TextBox 418">
                  <a:extLst>
                    <a:ext uri="{FF2B5EF4-FFF2-40B4-BE49-F238E27FC236}">
                      <a16:creationId xmlns:a16="http://schemas.microsoft.com/office/drawing/2014/main" id="{7E6D2043-C104-68F8-184E-FCAE5B0EC321}"/>
                    </a:ext>
                  </a:extLst>
                </p:cNvPr>
                <p:cNvSpPr txBox="1"/>
                <p:nvPr/>
              </p:nvSpPr>
              <p:spPr>
                <a:xfrm>
                  <a:off x="9167336" y="2673171"/>
                  <a:ext cx="637617" cy="1818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 dirty="0" err="1">
                      <a:solidFill>
                        <a:srgbClr val="53565A"/>
                      </a:solidFill>
                      <a:latin typeface="Adani Regular"/>
                    </a:rPr>
                    <a:t>Kannauj</a:t>
                  </a:r>
                  <a:endParaRPr lang="en-IN" sz="9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20" name="Oval 419">
                  <a:extLst>
                    <a:ext uri="{FF2B5EF4-FFF2-40B4-BE49-F238E27FC236}">
                      <a16:creationId xmlns:a16="http://schemas.microsoft.com/office/drawing/2014/main" id="{480787C7-F715-525E-A78F-5C1D0157F785}"/>
                    </a:ext>
                  </a:extLst>
                </p:cNvPr>
                <p:cNvSpPr/>
                <p:nvPr/>
              </p:nvSpPr>
              <p:spPr bwMode="gray">
                <a:xfrm>
                  <a:off x="9149491" y="2733599"/>
                  <a:ext cx="80115" cy="79200"/>
                </a:xfrm>
                <a:prstGeom prst="ellipse">
                  <a:avLst/>
                </a:prstGeom>
                <a:solidFill>
                  <a:srgbClr val="00B050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grpSp>
              <p:nvGrpSpPr>
                <p:cNvPr id="421" name="Group 420">
                  <a:extLst>
                    <a:ext uri="{FF2B5EF4-FFF2-40B4-BE49-F238E27FC236}">
                      <a16:creationId xmlns:a16="http://schemas.microsoft.com/office/drawing/2014/main" id="{8F38A1EE-7B7B-D870-3292-95BFB5746D3F}"/>
                    </a:ext>
                  </a:extLst>
                </p:cNvPr>
                <p:cNvGrpSpPr/>
                <p:nvPr/>
              </p:nvGrpSpPr>
              <p:grpSpPr>
                <a:xfrm>
                  <a:off x="10699741" y="4302455"/>
                  <a:ext cx="82172" cy="459945"/>
                  <a:chOff x="10706091" y="4302455"/>
                  <a:chExt cx="82172" cy="459945"/>
                </a:xfrm>
              </p:grpSpPr>
              <p:grpSp>
                <p:nvGrpSpPr>
                  <p:cNvPr id="443" name="Group 442">
                    <a:extLst>
                      <a:ext uri="{FF2B5EF4-FFF2-40B4-BE49-F238E27FC236}">
                        <a16:creationId xmlns:a16="http://schemas.microsoft.com/office/drawing/2014/main" id="{C8171036-EF99-AC66-6232-D968CE0DE559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10708389" y="4302455"/>
                    <a:ext cx="79874" cy="337679"/>
                    <a:chOff x="613817" y="4901747"/>
                    <a:chExt cx="91443" cy="427054"/>
                  </a:xfrm>
                </p:grpSpPr>
                <p:sp>
                  <p:nvSpPr>
                    <p:cNvPr id="445" name="Oval 444">
                      <a:extLst>
                        <a:ext uri="{FF2B5EF4-FFF2-40B4-BE49-F238E27FC236}">
                          <a16:creationId xmlns:a16="http://schemas.microsoft.com/office/drawing/2014/main" id="{6B92E966-B4D8-80A1-8160-C8118F510337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613819" y="4901747"/>
                      <a:ext cx="91440" cy="100162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228600" tIns="0" rIns="0" bIns="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793948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800" dirty="0">
                          <a:solidFill>
                            <a:srgbClr val="53565A"/>
                          </a:solidFill>
                          <a:latin typeface="Adani Regular"/>
                          <a:sym typeface="Arial" panose="020B0604020202020204" pitchFamily="34" charset="0"/>
                        </a:rPr>
                        <a:t>Container Terminals</a:t>
                      </a:r>
                    </a:p>
                  </p:txBody>
                </p:sp>
                <p:sp>
                  <p:nvSpPr>
                    <p:cNvPr id="446" name="Oval 445">
                      <a:extLst>
                        <a:ext uri="{FF2B5EF4-FFF2-40B4-BE49-F238E27FC236}">
                          <a16:creationId xmlns:a16="http://schemas.microsoft.com/office/drawing/2014/main" id="{606DD63B-D0E8-F0CC-0E21-A6C5AB55126F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613817" y="5228639"/>
                      <a:ext cx="91440" cy="100162"/>
                    </a:xfrm>
                    <a:prstGeom prst="ellipse">
                      <a:avLst/>
                    </a:prstGeom>
                    <a:solidFill>
                      <a:srgbClr val="8E278F"/>
                    </a:solidFill>
                    <a:ln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228600" tIns="0" rIns="0" bIns="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793948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800" dirty="0">
                          <a:solidFill>
                            <a:srgbClr val="53565A"/>
                          </a:solidFill>
                          <a:latin typeface="Adani Regular"/>
                          <a:sym typeface="Arial" panose="020B0604020202020204" pitchFamily="34" charset="0"/>
                        </a:rPr>
                        <a:t>Multipurpose Ports</a:t>
                      </a:r>
                    </a:p>
                  </p:txBody>
                </p:sp>
                <p:sp>
                  <p:nvSpPr>
                    <p:cNvPr id="447" name="Oval 446">
                      <a:extLst>
                        <a:ext uri="{FF2B5EF4-FFF2-40B4-BE49-F238E27FC236}">
                          <a16:creationId xmlns:a16="http://schemas.microsoft.com/office/drawing/2014/main" id="{8F090B05-D2B3-DC47-3E81-56F7D60E16C0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613820" y="5067318"/>
                      <a:ext cx="91440" cy="100162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228600" tIns="0" rIns="0" bIns="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793948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00" dirty="0">
                        <a:solidFill>
                          <a:srgbClr val="53565A"/>
                        </a:solidFill>
                        <a:latin typeface="Adani Regular"/>
                        <a:sym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444" name="Oval 443">
                    <a:extLst>
                      <a:ext uri="{FF2B5EF4-FFF2-40B4-BE49-F238E27FC236}">
                        <a16:creationId xmlns:a16="http://schemas.microsoft.com/office/drawing/2014/main" id="{57A239A7-5290-5367-2A53-71D40E4E4F9D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10706091" y="4683200"/>
                    <a:ext cx="80115" cy="792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</p:grpSp>
            <p:sp>
              <p:nvSpPr>
                <p:cNvPr id="422" name="Rectangle 421">
                  <a:extLst>
                    <a:ext uri="{FF2B5EF4-FFF2-40B4-BE49-F238E27FC236}">
                      <a16:creationId xmlns:a16="http://schemas.microsoft.com/office/drawing/2014/main" id="{B154508B-265E-3BC3-C3D5-1DB93EC1F3BC}"/>
                    </a:ext>
                  </a:extLst>
                </p:cNvPr>
                <p:cNvSpPr/>
                <p:nvPr/>
              </p:nvSpPr>
              <p:spPr>
                <a:xfrm>
                  <a:off x="10769935" y="4630412"/>
                  <a:ext cx="732693" cy="1697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800" dirty="0">
                      <a:solidFill>
                        <a:srgbClr val="53565A"/>
                      </a:solidFill>
                      <a:latin typeface="Adani Regular"/>
                      <a:sym typeface="Arial" panose="020B0604020202020204" pitchFamily="34" charset="0"/>
                    </a:rPr>
                    <a:t>Logistics Parks</a:t>
                  </a:r>
                </a:p>
              </p:txBody>
            </p:sp>
            <p:grpSp>
              <p:nvGrpSpPr>
                <p:cNvPr id="423" name="Group 422">
                  <a:extLst>
                    <a:ext uri="{FF2B5EF4-FFF2-40B4-BE49-F238E27FC236}">
                      <a16:creationId xmlns:a16="http://schemas.microsoft.com/office/drawing/2014/main" id="{FBEB0CCA-192F-FD53-D7E8-0EA4A6E851F4}"/>
                    </a:ext>
                  </a:extLst>
                </p:cNvPr>
                <p:cNvGrpSpPr/>
                <p:nvPr/>
              </p:nvGrpSpPr>
              <p:grpSpPr>
                <a:xfrm>
                  <a:off x="10702039" y="4910203"/>
                  <a:ext cx="82172" cy="530063"/>
                  <a:chOff x="10706091" y="4302388"/>
                  <a:chExt cx="82172" cy="530063"/>
                </a:xfrm>
              </p:grpSpPr>
              <p:grpSp>
                <p:nvGrpSpPr>
                  <p:cNvPr id="438" name="Group 437">
                    <a:extLst>
                      <a:ext uri="{FF2B5EF4-FFF2-40B4-BE49-F238E27FC236}">
                        <a16:creationId xmlns:a16="http://schemas.microsoft.com/office/drawing/2014/main" id="{8367735E-295A-A5D5-464C-E952F5BAE188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10708389" y="4302388"/>
                    <a:ext cx="79874" cy="407720"/>
                    <a:chOff x="613817" y="4901747"/>
                    <a:chExt cx="91443" cy="515642"/>
                  </a:xfrm>
                </p:grpSpPr>
                <p:sp>
                  <p:nvSpPr>
                    <p:cNvPr id="440" name="Oval 439">
                      <a:extLst>
                        <a:ext uri="{FF2B5EF4-FFF2-40B4-BE49-F238E27FC236}">
                          <a16:creationId xmlns:a16="http://schemas.microsoft.com/office/drawing/2014/main" id="{E2C04560-7D1B-C28A-8F2D-146D5F4C89FF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613819" y="4901747"/>
                      <a:ext cx="91440" cy="100162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228600" tIns="0" rIns="0" bIns="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793948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800" dirty="0">
                          <a:solidFill>
                            <a:srgbClr val="53565A"/>
                          </a:solidFill>
                          <a:latin typeface="Adani Regular"/>
                          <a:sym typeface="Arial" panose="020B0604020202020204" pitchFamily="34" charset="0"/>
                        </a:rPr>
                        <a:t>Agri Silos</a:t>
                      </a:r>
                    </a:p>
                  </p:txBody>
                </p:sp>
                <p:sp>
                  <p:nvSpPr>
                    <p:cNvPr id="441" name="Oval 440">
                      <a:extLst>
                        <a:ext uri="{FF2B5EF4-FFF2-40B4-BE49-F238E27FC236}">
                          <a16:creationId xmlns:a16="http://schemas.microsoft.com/office/drawing/2014/main" id="{2EE1A23B-18F8-7A76-5723-54921C5B310A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613817" y="5317227"/>
                      <a:ext cx="91440" cy="100162"/>
                    </a:xfrm>
                    <a:prstGeom prst="ellipse">
                      <a:avLst/>
                    </a:prstGeom>
                    <a:solidFill>
                      <a:schemeClr val="accent2">
                        <a:lumMod val="50000"/>
                      </a:schemeClr>
                    </a:solidFill>
                    <a:ln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228600" tIns="0" rIns="0" bIns="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793948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sz="800" dirty="0">
                          <a:solidFill>
                            <a:srgbClr val="53565A"/>
                          </a:solidFill>
                          <a:latin typeface="Adani Regular"/>
                          <a:sym typeface="Arial" panose="020B0604020202020204" pitchFamily="34" charset="0"/>
                        </a:rPr>
                        <a:t>Silos (Under Construction)</a:t>
                      </a:r>
                    </a:p>
                  </p:txBody>
                </p:sp>
                <p:sp>
                  <p:nvSpPr>
                    <p:cNvPr id="442" name="Oval 441">
                      <a:extLst>
                        <a:ext uri="{FF2B5EF4-FFF2-40B4-BE49-F238E27FC236}">
                          <a16:creationId xmlns:a16="http://schemas.microsoft.com/office/drawing/2014/main" id="{30BBB8C1-B44D-E5F7-341C-2250000EF746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613820" y="5067318"/>
                      <a:ext cx="91440" cy="100162"/>
                    </a:xfrm>
                    <a:prstGeom prst="ellipse">
                      <a:avLst/>
                    </a:prstGeom>
                    <a:solidFill>
                      <a:schemeClr val="accent5">
                        <a:lumMod val="50000"/>
                      </a:schemeClr>
                    </a:solidFill>
                    <a:ln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228600" tIns="0" rIns="0" bIns="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793948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00" dirty="0">
                        <a:solidFill>
                          <a:srgbClr val="53565A"/>
                        </a:solidFill>
                        <a:latin typeface="Adani Regular"/>
                        <a:sym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439" name="Oval 438">
                    <a:extLst>
                      <a:ext uri="{FF2B5EF4-FFF2-40B4-BE49-F238E27FC236}">
                        <a16:creationId xmlns:a16="http://schemas.microsoft.com/office/drawing/2014/main" id="{62116F8C-4216-63DC-A0CD-CFE705821C3D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10706091" y="4753251"/>
                    <a:ext cx="80115" cy="7920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63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93948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00" dirty="0">
                      <a:solidFill>
                        <a:srgbClr val="53565A"/>
                      </a:solidFill>
                      <a:latin typeface="Adani Regular"/>
                    </a:endParaRPr>
                  </a:p>
                </p:txBody>
              </p:sp>
            </p:grpSp>
            <p:sp>
              <p:nvSpPr>
                <p:cNvPr id="424" name="Rectangle 423">
                  <a:extLst>
                    <a:ext uri="{FF2B5EF4-FFF2-40B4-BE49-F238E27FC236}">
                      <a16:creationId xmlns:a16="http://schemas.microsoft.com/office/drawing/2014/main" id="{77120BA9-D325-3F35-DFE6-32E28860D3B5}"/>
                    </a:ext>
                  </a:extLst>
                </p:cNvPr>
                <p:cNvSpPr/>
                <p:nvPr/>
              </p:nvSpPr>
              <p:spPr>
                <a:xfrm>
                  <a:off x="10769935" y="4992233"/>
                  <a:ext cx="1217700" cy="26677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800" dirty="0">
                      <a:solidFill>
                        <a:srgbClr val="53565A"/>
                      </a:solidFill>
                      <a:latin typeface="Adani Regular"/>
                      <a:sym typeface="Arial" panose="020B0604020202020204" pitchFamily="34" charset="0"/>
                    </a:rPr>
                    <a:t>Warehouse (Under Construction)</a:t>
                  </a:r>
                </a:p>
              </p:txBody>
            </p:sp>
            <p:sp>
              <p:nvSpPr>
                <p:cNvPr id="425" name="Rectangle 424">
                  <a:extLst>
                    <a:ext uri="{FF2B5EF4-FFF2-40B4-BE49-F238E27FC236}">
                      <a16:creationId xmlns:a16="http://schemas.microsoft.com/office/drawing/2014/main" id="{EFB7FFB2-0B2A-00D6-BB85-10D945744021}"/>
                    </a:ext>
                  </a:extLst>
                </p:cNvPr>
                <p:cNvSpPr/>
                <p:nvPr/>
              </p:nvSpPr>
              <p:spPr>
                <a:xfrm>
                  <a:off x="10770307" y="5300276"/>
                  <a:ext cx="1217700" cy="26677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800" dirty="0">
                      <a:solidFill>
                        <a:srgbClr val="53565A"/>
                      </a:solidFill>
                      <a:latin typeface="Adani Regular"/>
                      <a:sym typeface="Arial" panose="020B0604020202020204" pitchFamily="34" charset="0"/>
                    </a:rPr>
                    <a:t>Logistics Parks (Under Construction)</a:t>
                  </a:r>
                </a:p>
              </p:txBody>
            </p:sp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9891B32B-1573-6735-DE75-C69D710ACDF9}"/>
                    </a:ext>
                  </a:extLst>
                </p:cNvPr>
                <p:cNvSpPr/>
                <p:nvPr/>
              </p:nvSpPr>
              <p:spPr bwMode="gray">
                <a:xfrm>
                  <a:off x="8716174" y="2594167"/>
                  <a:ext cx="80115" cy="79200"/>
                </a:xfrm>
                <a:prstGeom prst="ellipse">
                  <a:avLst/>
                </a:prstGeom>
                <a:solidFill>
                  <a:srgbClr val="2F5597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8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38F1404F-110C-62EA-B1DD-68E550C3D00E}"/>
                    </a:ext>
                  </a:extLst>
                </p:cNvPr>
                <p:cNvSpPr/>
                <p:nvPr/>
              </p:nvSpPr>
              <p:spPr bwMode="gray">
                <a:xfrm>
                  <a:off x="8223299" y="3846033"/>
                  <a:ext cx="80115" cy="79200"/>
                </a:xfrm>
                <a:prstGeom prst="ellipse">
                  <a:avLst/>
                </a:prstGeom>
                <a:solidFill>
                  <a:srgbClr val="2F5597"/>
                </a:solidFill>
                <a:ln w="63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22860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79394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8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28" name="TextBox 427">
                  <a:extLst>
                    <a:ext uri="{FF2B5EF4-FFF2-40B4-BE49-F238E27FC236}">
                      <a16:creationId xmlns:a16="http://schemas.microsoft.com/office/drawing/2014/main" id="{A27D9067-2B8F-0735-E8E5-3765F45F3415}"/>
                    </a:ext>
                  </a:extLst>
                </p:cNvPr>
                <p:cNvSpPr txBox="1"/>
                <p:nvPr/>
              </p:nvSpPr>
              <p:spPr>
                <a:xfrm>
                  <a:off x="8317371" y="3813092"/>
                  <a:ext cx="527961" cy="1818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>
                      <a:solidFill>
                        <a:srgbClr val="53565A"/>
                      </a:solidFill>
                      <a:latin typeface="Adani Regular"/>
                    </a:rPr>
                    <a:t>Mumbai</a:t>
                  </a:r>
                  <a:endParaRPr lang="en-IN" sz="9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29" name="TextBox 428">
                  <a:extLst>
                    <a:ext uri="{FF2B5EF4-FFF2-40B4-BE49-F238E27FC236}">
                      <a16:creationId xmlns:a16="http://schemas.microsoft.com/office/drawing/2014/main" id="{F7DA5F75-B32F-FB02-6DC7-81149273EC9E}"/>
                    </a:ext>
                  </a:extLst>
                </p:cNvPr>
                <p:cNvSpPr txBox="1"/>
                <p:nvPr/>
              </p:nvSpPr>
              <p:spPr>
                <a:xfrm>
                  <a:off x="8494142" y="3359006"/>
                  <a:ext cx="453820" cy="1818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N" sz="900" dirty="0">
                      <a:solidFill>
                        <a:srgbClr val="53565A"/>
                      </a:solidFill>
                      <a:latin typeface="Adani Regular"/>
                    </a:rPr>
                    <a:t>Indore</a:t>
                  </a:r>
                </a:p>
              </p:txBody>
            </p:sp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17B83710-EB5E-DA28-9620-529232F5C930}"/>
                    </a:ext>
                  </a:extLst>
                </p:cNvPr>
                <p:cNvSpPr/>
                <p:nvPr/>
              </p:nvSpPr>
              <p:spPr bwMode="gray">
                <a:xfrm>
                  <a:off x="8641984" y="3343679"/>
                  <a:ext cx="80115" cy="79200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8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31" name="Oval 430">
                  <a:extLst>
                    <a:ext uri="{FF2B5EF4-FFF2-40B4-BE49-F238E27FC236}">
                      <a16:creationId xmlns:a16="http://schemas.microsoft.com/office/drawing/2014/main" id="{8ED22D3B-8828-DBA1-E933-F8887BF3E880}"/>
                    </a:ext>
                  </a:extLst>
                </p:cNvPr>
                <p:cNvSpPr/>
                <p:nvPr/>
              </p:nvSpPr>
              <p:spPr bwMode="gray">
                <a:xfrm>
                  <a:off x="10701678" y="4801338"/>
                  <a:ext cx="80115" cy="79200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32" name="Rectangle 431">
                  <a:extLst>
                    <a:ext uri="{FF2B5EF4-FFF2-40B4-BE49-F238E27FC236}">
                      <a16:creationId xmlns:a16="http://schemas.microsoft.com/office/drawing/2014/main" id="{DE381982-4E3B-E265-EBEC-719907CCCDEB}"/>
                    </a:ext>
                  </a:extLst>
                </p:cNvPr>
                <p:cNvSpPr/>
                <p:nvPr/>
              </p:nvSpPr>
              <p:spPr>
                <a:xfrm>
                  <a:off x="10765965" y="4750884"/>
                  <a:ext cx="1123411" cy="1697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800" dirty="0">
                      <a:solidFill>
                        <a:srgbClr val="53565A"/>
                      </a:solidFill>
                      <a:latin typeface="Adani Regular"/>
                      <a:sym typeface="Arial" panose="020B0604020202020204" pitchFamily="34" charset="0"/>
                    </a:rPr>
                    <a:t>Warehouse (Operational)</a:t>
                  </a:r>
                </a:p>
              </p:txBody>
            </p:sp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2A230451-84EE-2C64-821B-ECDC83F0A4B9}"/>
                    </a:ext>
                  </a:extLst>
                </p:cNvPr>
                <p:cNvSpPr/>
                <p:nvPr/>
              </p:nvSpPr>
              <p:spPr bwMode="gray">
                <a:xfrm>
                  <a:off x="7735217" y="3362977"/>
                  <a:ext cx="80115" cy="79200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34" name="Oval 433">
                  <a:extLst>
                    <a:ext uri="{FF2B5EF4-FFF2-40B4-BE49-F238E27FC236}">
                      <a16:creationId xmlns:a16="http://schemas.microsoft.com/office/drawing/2014/main" id="{204D36DE-F992-D3B7-2F44-F8EEA85510A6}"/>
                    </a:ext>
                  </a:extLst>
                </p:cNvPr>
                <p:cNvSpPr/>
                <p:nvPr/>
              </p:nvSpPr>
              <p:spPr bwMode="gray">
                <a:xfrm>
                  <a:off x="9216671" y="4787560"/>
                  <a:ext cx="80115" cy="79200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  <p:sp>
              <p:nvSpPr>
                <p:cNvPr id="435" name="TextBox 434">
                  <a:extLst>
                    <a:ext uri="{FF2B5EF4-FFF2-40B4-BE49-F238E27FC236}">
                      <a16:creationId xmlns:a16="http://schemas.microsoft.com/office/drawing/2014/main" id="{DB0F858D-F539-2C05-FCEF-D748DE346C2E}"/>
                    </a:ext>
                  </a:extLst>
                </p:cNvPr>
                <p:cNvSpPr txBox="1"/>
                <p:nvPr/>
              </p:nvSpPr>
              <p:spPr bwMode="gray">
                <a:xfrm>
                  <a:off x="9072463" y="5253404"/>
                  <a:ext cx="482015" cy="278900"/>
                </a:xfrm>
                <a:prstGeom prst="rect">
                  <a:avLst/>
                </a:prstGeom>
                <a:noFill/>
              </p:spPr>
              <p:txBody>
                <a:bodyPr wrap="none" lIns="45720" tIns="0" rIns="0" bIns="0" rtlCol="0" anchor="ctr">
                  <a:spAutoFit/>
                </a:bodyPr>
                <a:lstStyle/>
                <a:p>
                  <a:pPr defTabSz="793948">
                    <a:defRPr/>
                  </a:pP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Karaikal</a:t>
                  </a:r>
                  <a:b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</a:br>
                  <a:r>
                    <a:rPr lang="en-US" sz="1400" b="1" dirty="0">
                      <a:solidFill>
                        <a:srgbClr val="FF7619"/>
                      </a:solidFill>
                      <a:latin typeface="Adani Regular"/>
                    </a:rPr>
                    <a:t>22 </a:t>
                  </a:r>
                  <a:r>
                    <a:rPr lang="en-US" sz="900" dirty="0">
                      <a:solidFill>
                        <a:srgbClr val="53565A"/>
                      </a:solidFill>
                      <a:latin typeface="Adani Regular"/>
                    </a:rPr>
                    <a:t>MMT</a:t>
                  </a:r>
                </a:p>
              </p:txBody>
            </p:sp>
            <p:cxnSp>
              <p:nvCxnSpPr>
                <p:cNvPr id="436" name="Elbow Connector 129">
                  <a:extLst>
                    <a:ext uri="{FF2B5EF4-FFF2-40B4-BE49-F238E27FC236}">
                      <a16:creationId xmlns:a16="http://schemas.microsoft.com/office/drawing/2014/main" id="{040BC279-79B9-6CC3-ED78-549678C574FA}"/>
                    </a:ext>
                  </a:extLst>
                </p:cNvPr>
                <p:cNvCxnSpPr>
                  <a:cxnSpLocks/>
                  <a:endCxn id="435" idx="0"/>
                </p:cNvCxnSpPr>
                <p:nvPr/>
              </p:nvCxnSpPr>
              <p:spPr bwMode="gray">
                <a:xfrm rot="16200000" flipH="1">
                  <a:off x="9212846" y="5152779"/>
                  <a:ext cx="154165" cy="47085"/>
                </a:xfrm>
                <a:prstGeom prst="bentConnector3">
                  <a:avLst>
                    <a:gd name="adj1" fmla="val 50000"/>
                  </a:avLst>
                </a:prstGeom>
                <a:solidFill>
                  <a:schemeClr val="folHlink"/>
                </a:solidFill>
                <a:ln w="635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37" name="Oval 436">
                  <a:extLst>
                    <a:ext uri="{FF2B5EF4-FFF2-40B4-BE49-F238E27FC236}">
                      <a16:creationId xmlns:a16="http://schemas.microsoft.com/office/drawing/2014/main" id="{9342F0B6-32F2-B179-30CF-35F55E6F64E5}"/>
                    </a:ext>
                  </a:extLst>
                </p:cNvPr>
                <p:cNvSpPr/>
                <p:nvPr/>
              </p:nvSpPr>
              <p:spPr bwMode="gray">
                <a:xfrm>
                  <a:off x="9223553" y="5022138"/>
                  <a:ext cx="81023" cy="80750"/>
                </a:xfrm>
                <a:prstGeom prst="ellipse">
                  <a:avLst/>
                </a:prstGeom>
                <a:solidFill>
                  <a:srgbClr val="8E278F"/>
                </a:solidFill>
                <a:ln w="63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93948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600" dirty="0">
                    <a:solidFill>
                      <a:srgbClr val="53565A"/>
                    </a:solidFill>
                    <a:latin typeface="Adani Regular"/>
                  </a:endParaRPr>
                </a:p>
              </p:txBody>
            </p:sp>
          </p:grpSp>
          <p:cxnSp>
            <p:nvCxnSpPr>
              <p:cNvPr id="49" name="Elbow Connector 263">
                <a:extLst>
                  <a:ext uri="{FF2B5EF4-FFF2-40B4-BE49-F238E27FC236}">
                    <a16:creationId xmlns:a16="http://schemas.microsoft.com/office/drawing/2014/main" id="{F41AB84A-45FA-07DA-ABE2-F400EBF0D4CC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4176300" y="3494633"/>
                <a:ext cx="313840" cy="82959"/>
              </a:xfrm>
              <a:prstGeom prst="bentConnector3">
                <a:avLst>
                  <a:gd name="adj1" fmla="val 50000"/>
                </a:avLst>
              </a:prstGeom>
              <a:solidFill>
                <a:schemeClr val="folHlink"/>
              </a:solidFill>
              <a:ln w="63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48" name="TextBox 447">
                <a:extLst>
                  <a:ext uri="{FF2B5EF4-FFF2-40B4-BE49-F238E27FC236}">
                    <a16:creationId xmlns:a16="http://schemas.microsoft.com/office/drawing/2014/main" id="{A7266AE2-48E9-AB14-A693-F27883127FEC}"/>
                  </a:ext>
                </a:extLst>
              </p:cNvPr>
              <p:cNvSpPr txBox="1"/>
              <p:nvPr/>
            </p:nvSpPr>
            <p:spPr bwMode="gray">
              <a:xfrm>
                <a:off x="4317392" y="3484979"/>
                <a:ext cx="404645" cy="284721"/>
              </a:xfrm>
              <a:prstGeom prst="rect">
                <a:avLst/>
              </a:prstGeom>
              <a:noFill/>
            </p:spPr>
            <p:txBody>
              <a:bodyPr wrap="none" lIns="45720" tIns="0" rIns="0" bIns="0" rtlCol="0" anchor="ctr">
                <a:spAutoFit/>
              </a:bodyPr>
              <a:lstStyle/>
              <a:p>
                <a:pPr defTabSz="793948">
                  <a:defRPr/>
                </a:pPr>
                <a:r>
                  <a:rPr lang="en-US" sz="900" dirty="0">
                    <a:solidFill>
                      <a:srgbClr val="53565A"/>
                    </a:solidFill>
                    <a:latin typeface="Adani Regular"/>
                  </a:rPr>
                  <a:t>^Haldia</a:t>
                </a:r>
                <a:br>
                  <a:rPr lang="en-US" sz="900" dirty="0">
                    <a:solidFill>
                      <a:srgbClr val="53565A"/>
                    </a:solidFill>
                    <a:latin typeface="Adani Regular"/>
                  </a:rPr>
                </a:br>
                <a:r>
                  <a:rPr lang="en-US" sz="1400" b="1" dirty="0">
                    <a:solidFill>
                      <a:srgbClr val="FF7619"/>
                    </a:solidFill>
                    <a:latin typeface="Adani Regular"/>
                  </a:rPr>
                  <a:t>4 </a:t>
                </a:r>
                <a:r>
                  <a:rPr lang="en-US" sz="900" dirty="0">
                    <a:solidFill>
                      <a:srgbClr val="53565A"/>
                    </a:solidFill>
                    <a:latin typeface="Adani Regular"/>
                  </a:rPr>
                  <a:t>MMT</a:t>
                </a:r>
              </a:p>
            </p:txBody>
          </p:sp>
          <p:sp>
            <p:nvSpPr>
              <p:cNvPr id="461" name="Oval 460">
                <a:extLst>
                  <a:ext uri="{FF2B5EF4-FFF2-40B4-BE49-F238E27FC236}">
                    <a16:creationId xmlns:a16="http://schemas.microsoft.com/office/drawing/2014/main" id="{6BC29AE4-7E4D-6C67-D27E-AD88D30BD8A7}"/>
                  </a:ext>
                </a:extLst>
              </p:cNvPr>
              <p:cNvSpPr/>
              <p:nvPr/>
            </p:nvSpPr>
            <p:spPr bwMode="gray">
              <a:xfrm>
                <a:off x="4136242" y="3478175"/>
                <a:ext cx="80115" cy="79200"/>
              </a:xfrm>
              <a:prstGeom prst="ellipse">
                <a:avLst/>
              </a:prstGeom>
              <a:solidFill>
                <a:srgbClr val="00B050"/>
              </a:solidFill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9394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dirty="0">
                  <a:solidFill>
                    <a:srgbClr val="53565A"/>
                  </a:solidFill>
                  <a:latin typeface="Adani Regular"/>
                </a:endParaRPr>
              </a:p>
            </p:txBody>
          </p:sp>
          <p:sp>
            <p:nvSpPr>
              <p:cNvPr id="462" name="TextBox 461">
                <a:extLst>
                  <a:ext uri="{FF2B5EF4-FFF2-40B4-BE49-F238E27FC236}">
                    <a16:creationId xmlns:a16="http://schemas.microsoft.com/office/drawing/2014/main" id="{A90855C1-7EBA-C3F2-03BF-2F99EC487D90}"/>
                  </a:ext>
                </a:extLst>
              </p:cNvPr>
              <p:cNvSpPr txBox="1"/>
              <p:nvPr/>
            </p:nvSpPr>
            <p:spPr>
              <a:xfrm>
                <a:off x="3912904" y="3329638"/>
                <a:ext cx="502367" cy="1856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N" sz="900" dirty="0">
                    <a:solidFill>
                      <a:srgbClr val="53565A"/>
                    </a:solidFill>
                    <a:latin typeface="Adani Regular"/>
                  </a:rPr>
                  <a:t>Kolkata</a:t>
                </a:r>
              </a:p>
            </p:txBody>
          </p:sp>
          <p:sp>
            <p:nvSpPr>
              <p:cNvPr id="469" name="TextBox 468">
                <a:extLst>
                  <a:ext uri="{FF2B5EF4-FFF2-40B4-BE49-F238E27FC236}">
                    <a16:creationId xmlns:a16="http://schemas.microsoft.com/office/drawing/2014/main" id="{2FEE4BD4-CB13-C8AC-476A-EF53CE290EF5}"/>
                  </a:ext>
                </a:extLst>
              </p:cNvPr>
              <p:cNvSpPr txBox="1"/>
              <p:nvPr/>
            </p:nvSpPr>
            <p:spPr>
              <a:xfrm>
                <a:off x="2076158" y="2481403"/>
                <a:ext cx="445000" cy="1856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N" sz="900" dirty="0" err="1">
                    <a:solidFill>
                      <a:srgbClr val="53565A"/>
                    </a:solidFill>
                    <a:latin typeface="Adani Regular"/>
                  </a:rPr>
                  <a:t>Tauru</a:t>
                </a:r>
                <a:endParaRPr lang="en-IN" sz="900" dirty="0">
                  <a:solidFill>
                    <a:srgbClr val="53565A"/>
                  </a:solidFill>
                  <a:latin typeface="Adani Regular"/>
                </a:endParaRPr>
              </a:p>
            </p:txBody>
          </p:sp>
          <p:sp>
            <p:nvSpPr>
              <p:cNvPr id="470" name="TextBox 469">
                <a:extLst>
                  <a:ext uri="{FF2B5EF4-FFF2-40B4-BE49-F238E27FC236}">
                    <a16:creationId xmlns:a16="http://schemas.microsoft.com/office/drawing/2014/main" id="{74E26FF6-B4E9-B353-086F-759252415537}"/>
                  </a:ext>
                </a:extLst>
              </p:cNvPr>
              <p:cNvSpPr txBox="1"/>
              <p:nvPr/>
            </p:nvSpPr>
            <p:spPr>
              <a:xfrm>
                <a:off x="3356407" y="2953902"/>
                <a:ext cx="445000" cy="1856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N" sz="900" dirty="0">
                    <a:solidFill>
                      <a:srgbClr val="53565A"/>
                    </a:solidFill>
                    <a:latin typeface="Adani Regular"/>
                  </a:rPr>
                  <a:t>Patna</a:t>
                </a:r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24DCE236-FAEF-563C-599C-9096F4D6CE8A}"/>
                  </a:ext>
                </a:extLst>
              </p:cNvPr>
              <p:cNvSpPr/>
              <p:nvPr/>
            </p:nvSpPr>
            <p:spPr bwMode="gray">
              <a:xfrm>
                <a:off x="3706688" y="3002304"/>
                <a:ext cx="80115" cy="7920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939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 dirty="0">
                  <a:solidFill>
                    <a:srgbClr val="53565A"/>
                  </a:solidFill>
                  <a:latin typeface="Adani Regular"/>
                </a:endParaRPr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EE2A9CE3-33ED-89BA-C1A7-2D06BDECD58A}"/>
                  </a:ext>
                </a:extLst>
              </p:cNvPr>
              <p:cNvSpPr/>
              <p:nvPr/>
            </p:nvSpPr>
            <p:spPr bwMode="gray">
              <a:xfrm>
                <a:off x="1920216" y="3750753"/>
                <a:ext cx="80115" cy="79200"/>
              </a:xfrm>
              <a:prstGeom prst="ellipse">
                <a:avLst/>
              </a:prstGeom>
              <a:solidFill>
                <a:srgbClr val="FF0000"/>
              </a:solidFill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9394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dirty="0">
                  <a:solidFill>
                    <a:srgbClr val="53565A"/>
                  </a:solidFill>
                  <a:latin typeface="Adani Regular"/>
                </a:endParaRPr>
              </a:p>
            </p:txBody>
          </p:sp>
          <p:sp>
            <p:nvSpPr>
              <p:cNvPr id="473" name="TextBox 472">
                <a:extLst>
                  <a:ext uri="{FF2B5EF4-FFF2-40B4-BE49-F238E27FC236}">
                    <a16:creationId xmlns:a16="http://schemas.microsoft.com/office/drawing/2014/main" id="{20537D5F-CCD5-39A4-99F2-63F1A32583F5}"/>
                  </a:ext>
                </a:extLst>
              </p:cNvPr>
              <p:cNvSpPr txBox="1"/>
              <p:nvPr/>
            </p:nvSpPr>
            <p:spPr>
              <a:xfrm>
                <a:off x="1918004" y="3600654"/>
                <a:ext cx="701413" cy="297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N" sz="900" dirty="0" err="1">
                    <a:solidFill>
                      <a:srgbClr val="53565A"/>
                    </a:solidFill>
                    <a:latin typeface="Adani Regular"/>
                  </a:rPr>
                  <a:t>Tumb</a:t>
                </a:r>
                <a:r>
                  <a:rPr lang="en-IN" sz="900">
                    <a:solidFill>
                      <a:srgbClr val="53565A"/>
                    </a:solidFill>
                    <a:latin typeface="Adani Regular"/>
                  </a:rPr>
                  <a:t> &amp; </a:t>
                </a:r>
                <a:r>
                  <a:rPr lang="en-IN" sz="900" dirty="0" err="1">
                    <a:solidFill>
                      <a:srgbClr val="53565A"/>
                    </a:solidFill>
                    <a:latin typeface="Adani Regular"/>
                  </a:rPr>
                  <a:t>Valvada</a:t>
                </a:r>
                <a:endParaRPr lang="en-IN" sz="900" dirty="0">
                  <a:solidFill>
                    <a:srgbClr val="53565A"/>
                  </a:solidFill>
                  <a:latin typeface="Adani Regular"/>
                </a:endParaRPr>
              </a:p>
            </p:txBody>
          </p:sp>
          <p:sp>
            <p:nvSpPr>
              <p:cNvPr id="474" name="Oval 473">
                <a:extLst>
                  <a:ext uri="{FF2B5EF4-FFF2-40B4-BE49-F238E27FC236}">
                    <a16:creationId xmlns:a16="http://schemas.microsoft.com/office/drawing/2014/main" id="{940643B3-AFE6-843A-7D72-A47E57276F2F}"/>
                  </a:ext>
                </a:extLst>
              </p:cNvPr>
              <p:cNvSpPr/>
              <p:nvPr/>
            </p:nvSpPr>
            <p:spPr bwMode="gray">
              <a:xfrm>
                <a:off x="1407481" y="3320716"/>
                <a:ext cx="80115" cy="79200"/>
              </a:xfrm>
              <a:prstGeom prst="ellipse">
                <a:avLst/>
              </a:prstGeom>
              <a:solidFill>
                <a:srgbClr val="FF0000"/>
              </a:solidFill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9394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53565A"/>
                  </a:solidFill>
                  <a:latin typeface="Adani Regular"/>
                </a:endParaRPr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E95C117-88C8-2537-D3C7-349062EE779D}"/>
                  </a:ext>
                </a:extLst>
              </p:cNvPr>
              <p:cNvSpPr/>
              <p:nvPr/>
            </p:nvSpPr>
            <p:spPr bwMode="gray">
              <a:xfrm>
                <a:off x="1364380" y="3355302"/>
                <a:ext cx="80115" cy="82296"/>
              </a:xfrm>
              <a:prstGeom prst="ellipse">
                <a:avLst/>
              </a:prstGeom>
              <a:solidFill>
                <a:srgbClr val="8E278F"/>
              </a:solidFill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9394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dirty="0">
                  <a:solidFill>
                    <a:srgbClr val="53565A"/>
                  </a:solidFill>
                  <a:latin typeface="Adani Regular"/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F31927A-5023-1367-9147-6A8B9670EA5D}"/>
                </a:ext>
              </a:extLst>
            </p:cNvPr>
            <p:cNvSpPr/>
            <p:nvPr/>
          </p:nvSpPr>
          <p:spPr bwMode="gray">
            <a:xfrm>
              <a:off x="4110359" y="3313164"/>
              <a:ext cx="80115" cy="8085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9394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srgbClr val="53565A"/>
                </a:solidFill>
                <a:latin typeface="Adani Regular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063BF6C-3F40-40D8-EF76-C75B1DA189B6}"/>
                </a:ext>
              </a:extLst>
            </p:cNvPr>
            <p:cNvSpPr/>
            <p:nvPr/>
          </p:nvSpPr>
          <p:spPr bwMode="gray">
            <a:xfrm>
              <a:off x="2533319" y="2457844"/>
              <a:ext cx="80115" cy="80853"/>
            </a:xfrm>
            <a:prstGeom prst="ellipse">
              <a:avLst/>
            </a:prstGeom>
            <a:solidFill>
              <a:srgbClr val="1F4E79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22860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793948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53565A"/>
                </a:solidFill>
                <a:latin typeface="Adani Regular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AE8D661-C60C-89E0-D9C0-D0F5991E9044}"/>
                </a:ext>
              </a:extLst>
            </p:cNvPr>
            <p:cNvSpPr/>
            <p:nvPr/>
          </p:nvSpPr>
          <p:spPr bwMode="gray">
            <a:xfrm>
              <a:off x="2482927" y="2409000"/>
              <a:ext cx="80115" cy="80853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93948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53565A"/>
                </a:solidFill>
                <a:latin typeface="Adani Regular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0DD122-C695-8EAF-F418-045E38A94F27}"/>
                </a:ext>
              </a:extLst>
            </p:cNvPr>
            <p:cNvSpPr txBox="1"/>
            <p:nvPr/>
          </p:nvSpPr>
          <p:spPr>
            <a:xfrm>
              <a:off x="2540970" y="2429416"/>
              <a:ext cx="637617" cy="185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N" sz="900" dirty="0">
                  <a:solidFill>
                    <a:srgbClr val="53565A"/>
                  </a:solidFill>
                  <a:latin typeface="Adani Regular"/>
                </a:rPr>
                <a:t>Palwal</a:t>
              </a:r>
            </a:p>
          </p:txBody>
        </p:sp>
      </p:grpSp>
      <p:pic>
        <p:nvPicPr>
          <p:cNvPr id="2" name="object 38">
            <a:extLst>
              <a:ext uri="{FF2B5EF4-FFF2-40B4-BE49-F238E27FC236}">
                <a16:creationId xmlns:a16="http://schemas.microsoft.com/office/drawing/2014/main" id="{C4A01DFC-21FB-2327-CCD0-CAAF313CB45D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7200" y="304800"/>
            <a:ext cx="10198595" cy="2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74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97587" y="1109559"/>
            <a:ext cx="136525" cy="42545"/>
          </a:xfrm>
          <a:custGeom>
            <a:avLst/>
            <a:gdLst/>
            <a:ahLst/>
            <a:cxnLst/>
            <a:rect l="l" t="t" r="r" b="b"/>
            <a:pathLst>
              <a:path w="136525" h="42544">
                <a:moveTo>
                  <a:pt x="38430" y="0"/>
                </a:moveTo>
                <a:lnTo>
                  <a:pt x="0" y="0"/>
                </a:lnTo>
                <a:lnTo>
                  <a:pt x="10655" y="16319"/>
                </a:lnTo>
                <a:lnTo>
                  <a:pt x="27190" y="29768"/>
                </a:lnTo>
                <a:lnTo>
                  <a:pt x="48247" y="38900"/>
                </a:lnTo>
                <a:lnTo>
                  <a:pt x="72504" y="42265"/>
                </a:lnTo>
                <a:lnTo>
                  <a:pt x="95986" y="38900"/>
                </a:lnTo>
                <a:lnTo>
                  <a:pt x="115887" y="29768"/>
                </a:lnTo>
                <a:lnTo>
                  <a:pt x="132181" y="16319"/>
                </a:lnTo>
                <a:lnTo>
                  <a:pt x="135915" y="11518"/>
                </a:lnTo>
                <a:lnTo>
                  <a:pt x="72504" y="11518"/>
                </a:lnTo>
                <a:lnTo>
                  <a:pt x="55498" y="9410"/>
                </a:lnTo>
                <a:lnTo>
                  <a:pt x="41655" y="3352"/>
                </a:lnTo>
                <a:lnTo>
                  <a:pt x="38430" y="0"/>
                </a:lnTo>
                <a:close/>
              </a:path>
            </a:pathLst>
          </a:custGeom>
          <a:solidFill>
            <a:srgbClr val="00A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01767" y="1028706"/>
            <a:ext cx="2118360" cy="1963420"/>
            <a:chOff x="5001767" y="1028706"/>
            <a:chExt cx="2118360" cy="1963420"/>
          </a:xfrm>
        </p:grpSpPr>
        <p:sp>
          <p:nvSpPr>
            <p:cNvPr id="4" name="object 4"/>
            <p:cNvSpPr/>
            <p:nvPr/>
          </p:nvSpPr>
          <p:spPr>
            <a:xfrm>
              <a:off x="5001768" y="1028712"/>
              <a:ext cx="2118360" cy="1963420"/>
            </a:xfrm>
            <a:custGeom>
              <a:avLst/>
              <a:gdLst/>
              <a:ahLst/>
              <a:cxnLst/>
              <a:rect l="l" t="t" r="r" b="b"/>
              <a:pathLst>
                <a:path w="2118359" h="1963420">
                  <a:moveTo>
                    <a:pt x="1907844" y="1460639"/>
                  </a:moveTo>
                  <a:lnTo>
                    <a:pt x="1058964" y="1460639"/>
                  </a:lnTo>
                  <a:lnTo>
                    <a:pt x="1004544" y="1458785"/>
                  </a:lnTo>
                  <a:lnTo>
                    <a:pt x="951357" y="1453324"/>
                  </a:lnTo>
                  <a:lnTo>
                    <a:pt x="899617" y="1444396"/>
                  </a:lnTo>
                  <a:lnTo>
                    <a:pt x="849490" y="1432179"/>
                  </a:lnTo>
                  <a:lnTo>
                    <a:pt x="801204" y="1416824"/>
                  </a:lnTo>
                  <a:lnTo>
                    <a:pt x="754926" y="1398460"/>
                  </a:lnTo>
                  <a:lnTo>
                    <a:pt x="710869" y="1377264"/>
                  </a:lnTo>
                  <a:lnTo>
                    <a:pt x="669226" y="1353400"/>
                  </a:lnTo>
                  <a:lnTo>
                    <a:pt x="630174" y="1326997"/>
                  </a:lnTo>
                  <a:lnTo>
                    <a:pt x="593915" y="1298206"/>
                  </a:lnTo>
                  <a:lnTo>
                    <a:pt x="560654" y="1267206"/>
                  </a:lnTo>
                  <a:lnTo>
                    <a:pt x="530580" y="1234147"/>
                  </a:lnTo>
                  <a:lnTo>
                    <a:pt x="503885" y="1199159"/>
                  </a:lnTo>
                  <a:lnTo>
                    <a:pt x="480758" y="1162431"/>
                  </a:lnTo>
                  <a:lnTo>
                    <a:pt x="461403" y="1124102"/>
                  </a:lnTo>
                  <a:lnTo>
                    <a:pt x="446011" y="1084300"/>
                  </a:lnTo>
                  <a:lnTo>
                    <a:pt x="434784" y="1043228"/>
                  </a:lnTo>
                  <a:lnTo>
                    <a:pt x="427901" y="1001001"/>
                  </a:lnTo>
                  <a:lnTo>
                    <a:pt x="425551" y="957795"/>
                  </a:lnTo>
                  <a:lnTo>
                    <a:pt x="428028" y="912304"/>
                  </a:lnTo>
                  <a:lnTo>
                    <a:pt x="435317" y="868095"/>
                  </a:lnTo>
                  <a:lnTo>
                    <a:pt x="447217" y="825284"/>
                  </a:lnTo>
                  <a:lnTo>
                    <a:pt x="463537" y="783971"/>
                  </a:lnTo>
                  <a:lnTo>
                    <a:pt x="484060" y="744321"/>
                  </a:lnTo>
                  <a:lnTo>
                    <a:pt x="508622" y="706437"/>
                  </a:lnTo>
                  <a:lnTo>
                    <a:pt x="537006" y="670458"/>
                  </a:lnTo>
                  <a:lnTo>
                    <a:pt x="569010" y="636498"/>
                  </a:lnTo>
                  <a:lnTo>
                    <a:pt x="604443" y="604685"/>
                  </a:lnTo>
                  <a:lnTo>
                    <a:pt x="309537" y="366674"/>
                  </a:lnTo>
                  <a:lnTo>
                    <a:pt x="272732" y="397408"/>
                  </a:lnTo>
                  <a:lnTo>
                    <a:pt x="237832" y="429704"/>
                  </a:lnTo>
                  <a:lnTo>
                    <a:pt x="204927" y="463499"/>
                  </a:lnTo>
                  <a:lnTo>
                    <a:pt x="174104" y="498703"/>
                  </a:lnTo>
                  <a:lnTo>
                    <a:pt x="145465" y="535254"/>
                  </a:lnTo>
                  <a:lnTo>
                    <a:pt x="119113" y="573062"/>
                  </a:lnTo>
                  <a:lnTo>
                    <a:pt x="95123" y="612051"/>
                  </a:lnTo>
                  <a:lnTo>
                    <a:pt x="73596" y="652170"/>
                  </a:lnTo>
                  <a:lnTo>
                    <a:pt x="54648" y="693318"/>
                  </a:lnTo>
                  <a:lnTo>
                    <a:pt x="38341" y="735431"/>
                  </a:lnTo>
                  <a:lnTo>
                    <a:pt x="24790" y="778433"/>
                  </a:lnTo>
                  <a:lnTo>
                    <a:pt x="14084" y="822248"/>
                  </a:lnTo>
                  <a:lnTo>
                    <a:pt x="6324" y="866787"/>
                  </a:lnTo>
                  <a:lnTo>
                    <a:pt x="1663" y="911326"/>
                  </a:lnTo>
                  <a:lnTo>
                    <a:pt x="0" y="957795"/>
                  </a:lnTo>
                  <a:lnTo>
                    <a:pt x="1384" y="1001064"/>
                  </a:lnTo>
                  <a:lnTo>
                    <a:pt x="5461" y="1043787"/>
                  </a:lnTo>
                  <a:lnTo>
                    <a:pt x="12204" y="1085875"/>
                  </a:lnTo>
                  <a:lnTo>
                    <a:pt x="21513" y="1127290"/>
                  </a:lnTo>
                  <a:lnTo>
                    <a:pt x="33324" y="1167968"/>
                  </a:lnTo>
                  <a:lnTo>
                    <a:pt x="47599" y="1207871"/>
                  </a:lnTo>
                  <a:lnTo>
                    <a:pt x="64236" y="1246949"/>
                  </a:lnTo>
                  <a:lnTo>
                    <a:pt x="83197" y="1285125"/>
                  </a:lnTo>
                  <a:lnTo>
                    <a:pt x="104394" y="1322374"/>
                  </a:lnTo>
                  <a:lnTo>
                    <a:pt x="127774" y="1358633"/>
                  </a:lnTo>
                  <a:lnTo>
                    <a:pt x="153263" y="1393837"/>
                  </a:lnTo>
                  <a:lnTo>
                    <a:pt x="180809" y="1427949"/>
                  </a:lnTo>
                  <a:lnTo>
                    <a:pt x="210324" y="1460906"/>
                  </a:lnTo>
                  <a:lnTo>
                    <a:pt x="241757" y="1492669"/>
                  </a:lnTo>
                  <a:lnTo>
                    <a:pt x="275043" y="1523174"/>
                  </a:lnTo>
                  <a:lnTo>
                    <a:pt x="310095" y="1552371"/>
                  </a:lnTo>
                  <a:lnTo>
                    <a:pt x="346875" y="1580197"/>
                  </a:lnTo>
                  <a:lnTo>
                    <a:pt x="385292" y="1606626"/>
                  </a:lnTo>
                  <a:lnTo>
                    <a:pt x="425297" y="1631581"/>
                  </a:lnTo>
                  <a:lnTo>
                    <a:pt x="466813" y="1655013"/>
                  </a:lnTo>
                  <a:lnTo>
                    <a:pt x="509778" y="1676869"/>
                  </a:lnTo>
                  <a:lnTo>
                    <a:pt x="554126" y="1697113"/>
                  </a:lnTo>
                  <a:lnTo>
                    <a:pt x="599782" y="1715681"/>
                  </a:lnTo>
                  <a:lnTo>
                    <a:pt x="646696" y="1732508"/>
                  </a:lnTo>
                  <a:lnTo>
                    <a:pt x="694791" y="1747558"/>
                  </a:lnTo>
                  <a:lnTo>
                    <a:pt x="743991" y="1760766"/>
                  </a:lnTo>
                  <a:lnTo>
                    <a:pt x="794258" y="1772094"/>
                  </a:lnTo>
                  <a:lnTo>
                    <a:pt x="845489" y="1781479"/>
                  </a:lnTo>
                  <a:lnTo>
                    <a:pt x="897648" y="1788871"/>
                  </a:lnTo>
                  <a:lnTo>
                    <a:pt x="934148" y="1792554"/>
                  </a:lnTo>
                  <a:lnTo>
                    <a:pt x="1058418" y="1963039"/>
                  </a:lnTo>
                  <a:lnTo>
                    <a:pt x="1182585" y="1792668"/>
                  </a:lnTo>
                  <a:lnTo>
                    <a:pt x="1220279" y="1788871"/>
                  </a:lnTo>
                  <a:lnTo>
                    <a:pt x="1272438" y="1781479"/>
                  </a:lnTo>
                  <a:lnTo>
                    <a:pt x="1323670" y="1772094"/>
                  </a:lnTo>
                  <a:lnTo>
                    <a:pt x="1373936" y="1760766"/>
                  </a:lnTo>
                  <a:lnTo>
                    <a:pt x="1423149" y="1747558"/>
                  </a:lnTo>
                  <a:lnTo>
                    <a:pt x="1471231" y="1732508"/>
                  </a:lnTo>
                  <a:lnTo>
                    <a:pt x="1518145" y="1715681"/>
                  </a:lnTo>
                  <a:lnTo>
                    <a:pt x="1563814" y="1697113"/>
                  </a:lnTo>
                  <a:lnTo>
                    <a:pt x="1608150" y="1676869"/>
                  </a:lnTo>
                  <a:lnTo>
                    <a:pt x="1651127" y="1655013"/>
                  </a:lnTo>
                  <a:lnTo>
                    <a:pt x="1692643" y="1631581"/>
                  </a:lnTo>
                  <a:lnTo>
                    <a:pt x="1732635" y="1606626"/>
                  </a:lnTo>
                  <a:lnTo>
                    <a:pt x="1771065" y="1580197"/>
                  </a:lnTo>
                  <a:lnTo>
                    <a:pt x="1807832" y="1552371"/>
                  </a:lnTo>
                  <a:lnTo>
                    <a:pt x="1842897" y="1523174"/>
                  </a:lnTo>
                  <a:lnTo>
                    <a:pt x="1876171" y="1492669"/>
                  </a:lnTo>
                  <a:lnTo>
                    <a:pt x="1907844" y="1460639"/>
                  </a:lnTo>
                  <a:close/>
                </a:path>
                <a:path w="2118359" h="1963420">
                  <a:moveTo>
                    <a:pt x="1920201" y="340144"/>
                  </a:moveTo>
                  <a:lnTo>
                    <a:pt x="1870544" y="294982"/>
                  </a:lnTo>
                  <a:lnTo>
                    <a:pt x="1826450" y="264541"/>
                  </a:lnTo>
                  <a:lnTo>
                    <a:pt x="1780743" y="235915"/>
                  </a:lnTo>
                  <a:lnTo>
                    <a:pt x="1733499" y="209130"/>
                  </a:lnTo>
                  <a:lnTo>
                    <a:pt x="1684845" y="184213"/>
                  </a:lnTo>
                  <a:lnTo>
                    <a:pt x="1634845" y="161226"/>
                  </a:lnTo>
                  <a:lnTo>
                    <a:pt x="1583613" y="140195"/>
                  </a:lnTo>
                  <a:lnTo>
                    <a:pt x="1531251" y="121145"/>
                  </a:lnTo>
                  <a:lnTo>
                    <a:pt x="1477835" y="104114"/>
                  </a:lnTo>
                  <a:lnTo>
                    <a:pt x="1423466" y="89115"/>
                  </a:lnTo>
                  <a:lnTo>
                    <a:pt x="1368234" y="76212"/>
                  </a:lnTo>
                  <a:lnTo>
                    <a:pt x="1312252" y="65443"/>
                  </a:lnTo>
                  <a:lnTo>
                    <a:pt x="1255598" y="56819"/>
                  </a:lnTo>
                  <a:lnTo>
                    <a:pt x="1198372" y="50393"/>
                  </a:lnTo>
                  <a:lnTo>
                    <a:pt x="1140663" y="46177"/>
                  </a:lnTo>
                  <a:lnTo>
                    <a:pt x="1130020" y="27597"/>
                  </a:lnTo>
                  <a:lnTo>
                    <a:pt x="1113510" y="12979"/>
                  </a:lnTo>
                  <a:lnTo>
                    <a:pt x="1092492" y="3429"/>
                  </a:lnTo>
                  <a:lnTo>
                    <a:pt x="1068324" y="0"/>
                  </a:lnTo>
                  <a:lnTo>
                    <a:pt x="1041311" y="3429"/>
                  </a:lnTo>
                  <a:lnTo>
                    <a:pt x="1018832" y="12979"/>
                  </a:lnTo>
                  <a:lnTo>
                    <a:pt x="1001788" y="27597"/>
                  </a:lnTo>
                  <a:lnTo>
                    <a:pt x="991057" y="46177"/>
                  </a:lnTo>
                  <a:lnTo>
                    <a:pt x="935126" y="49364"/>
                  </a:lnTo>
                  <a:lnTo>
                    <a:pt x="879627" y="54622"/>
                  </a:lnTo>
                  <a:lnTo>
                    <a:pt x="824636" y="61887"/>
                  </a:lnTo>
                  <a:lnTo>
                    <a:pt x="770242" y="71183"/>
                  </a:lnTo>
                  <a:lnTo>
                    <a:pt x="716521" y="82448"/>
                  </a:lnTo>
                  <a:lnTo>
                    <a:pt x="663562" y="95681"/>
                  </a:lnTo>
                  <a:lnTo>
                    <a:pt x="611454" y="110858"/>
                  </a:lnTo>
                  <a:lnTo>
                    <a:pt x="560285" y="127952"/>
                  </a:lnTo>
                  <a:lnTo>
                    <a:pt x="510120" y="146939"/>
                  </a:lnTo>
                  <a:lnTo>
                    <a:pt x="461060" y="167792"/>
                  </a:lnTo>
                  <a:lnTo>
                    <a:pt x="413194" y="190500"/>
                  </a:lnTo>
                  <a:lnTo>
                    <a:pt x="366598" y="215036"/>
                  </a:lnTo>
                  <a:lnTo>
                    <a:pt x="321360" y="241376"/>
                  </a:lnTo>
                  <a:lnTo>
                    <a:pt x="277558" y="269494"/>
                  </a:lnTo>
                  <a:lnTo>
                    <a:pt x="235280" y="299389"/>
                  </a:lnTo>
                  <a:lnTo>
                    <a:pt x="189255" y="335140"/>
                  </a:lnTo>
                  <a:lnTo>
                    <a:pt x="187464" y="341109"/>
                  </a:lnTo>
                  <a:lnTo>
                    <a:pt x="189255" y="347814"/>
                  </a:lnTo>
                  <a:lnTo>
                    <a:pt x="194627" y="354152"/>
                  </a:lnTo>
                  <a:lnTo>
                    <a:pt x="199542" y="354152"/>
                  </a:lnTo>
                  <a:lnTo>
                    <a:pt x="204317" y="357949"/>
                  </a:lnTo>
                  <a:lnTo>
                    <a:pt x="214007" y="357949"/>
                  </a:lnTo>
                  <a:lnTo>
                    <a:pt x="218795" y="354152"/>
                  </a:lnTo>
                  <a:lnTo>
                    <a:pt x="223558" y="354152"/>
                  </a:lnTo>
                  <a:lnTo>
                    <a:pt x="265912" y="321983"/>
                  </a:lnTo>
                  <a:lnTo>
                    <a:pt x="309867" y="291668"/>
                  </a:lnTo>
                  <a:lnTo>
                    <a:pt x="355358" y="263271"/>
                  </a:lnTo>
                  <a:lnTo>
                    <a:pt x="402310" y="236804"/>
                  </a:lnTo>
                  <a:lnTo>
                    <a:pt x="450659" y="212293"/>
                  </a:lnTo>
                  <a:lnTo>
                    <a:pt x="500341" y="189763"/>
                  </a:lnTo>
                  <a:lnTo>
                    <a:pt x="551268" y="169240"/>
                  </a:lnTo>
                  <a:lnTo>
                    <a:pt x="603402" y="150774"/>
                  </a:lnTo>
                  <a:lnTo>
                    <a:pt x="656640" y="134366"/>
                  </a:lnTo>
                  <a:lnTo>
                    <a:pt x="710946" y="120040"/>
                  </a:lnTo>
                  <a:lnTo>
                    <a:pt x="766229" y="107848"/>
                  </a:lnTo>
                  <a:lnTo>
                    <a:pt x="822426" y="97802"/>
                  </a:lnTo>
                  <a:lnTo>
                    <a:pt x="879475" y="89928"/>
                  </a:lnTo>
                  <a:lnTo>
                    <a:pt x="937298" y="84264"/>
                  </a:lnTo>
                  <a:lnTo>
                    <a:pt x="995819" y="80848"/>
                  </a:lnTo>
                  <a:lnTo>
                    <a:pt x="1034249" y="80835"/>
                  </a:lnTo>
                  <a:lnTo>
                    <a:pt x="1028179" y="74523"/>
                  </a:lnTo>
                  <a:lnTo>
                    <a:pt x="1024763" y="61607"/>
                  </a:lnTo>
                  <a:lnTo>
                    <a:pt x="1028179" y="48082"/>
                  </a:lnTo>
                  <a:lnTo>
                    <a:pt x="1037488" y="37071"/>
                  </a:lnTo>
                  <a:lnTo>
                    <a:pt x="1051318" y="29654"/>
                  </a:lnTo>
                  <a:lnTo>
                    <a:pt x="1068324" y="26949"/>
                  </a:lnTo>
                  <a:lnTo>
                    <a:pt x="1082446" y="29667"/>
                  </a:lnTo>
                  <a:lnTo>
                    <a:pt x="1094778" y="37071"/>
                  </a:lnTo>
                  <a:lnTo>
                    <a:pt x="1103503" y="48082"/>
                  </a:lnTo>
                  <a:lnTo>
                    <a:pt x="1106805" y="61607"/>
                  </a:lnTo>
                  <a:lnTo>
                    <a:pt x="1103503" y="74523"/>
                  </a:lnTo>
                  <a:lnTo>
                    <a:pt x="1094778" y="84201"/>
                  </a:lnTo>
                  <a:lnTo>
                    <a:pt x="1082446" y="90258"/>
                  </a:lnTo>
                  <a:lnTo>
                    <a:pt x="1068324" y="92354"/>
                  </a:lnTo>
                  <a:lnTo>
                    <a:pt x="1131735" y="92354"/>
                  </a:lnTo>
                  <a:lnTo>
                    <a:pt x="1140663" y="80848"/>
                  </a:lnTo>
                  <a:lnTo>
                    <a:pt x="1196403" y="84988"/>
                  </a:lnTo>
                  <a:lnTo>
                    <a:pt x="1251546" y="91249"/>
                  </a:lnTo>
                  <a:lnTo>
                    <a:pt x="1306029" y="99606"/>
                  </a:lnTo>
                  <a:lnTo>
                    <a:pt x="1359801" y="110020"/>
                  </a:lnTo>
                  <a:lnTo>
                    <a:pt x="1412773" y="122440"/>
                  </a:lnTo>
                  <a:lnTo>
                    <a:pt x="1464894" y="136855"/>
                  </a:lnTo>
                  <a:lnTo>
                    <a:pt x="1516087" y="153212"/>
                  </a:lnTo>
                  <a:lnTo>
                    <a:pt x="1566278" y="171500"/>
                  </a:lnTo>
                  <a:lnTo>
                    <a:pt x="1615401" y="191655"/>
                  </a:lnTo>
                  <a:lnTo>
                    <a:pt x="1663407" y="213677"/>
                  </a:lnTo>
                  <a:lnTo>
                    <a:pt x="1710194" y="237502"/>
                  </a:lnTo>
                  <a:lnTo>
                    <a:pt x="1755724" y="263105"/>
                  </a:lnTo>
                  <a:lnTo>
                    <a:pt x="1799907" y="290449"/>
                  </a:lnTo>
                  <a:lnTo>
                    <a:pt x="1842693" y="319519"/>
                  </a:lnTo>
                  <a:lnTo>
                    <a:pt x="1883994" y="350240"/>
                  </a:lnTo>
                  <a:lnTo>
                    <a:pt x="1891931" y="354584"/>
                  </a:lnTo>
                  <a:lnTo>
                    <a:pt x="1900313" y="356031"/>
                  </a:lnTo>
                  <a:lnTo>
                    <a:pt x="1907768" y="354584"/>
                  </a:lnTo>
                  <a:lnTo>
                    <a:pt x="1912937" y="350240"/>
                  </a:lnTo>
                  <a:lnTo>
                    <a:pt x="1918385" y="346113"/>
                  </a:lnTo>
                  <a:lnTo>
                    <a:pt x="1920201" y="340144"/>
                  </a:lnTo>
                  <a:close/>
                </a:path>
                <a:path w="2118359" h="1963420">
                  <a:moveTo>
                    <a:pt x="2117928" y="957783"/>
                  </a:moveTo>
                  <a:lnTo>
                    <a:pt x="2116391" y="911339"/>
                  </a:lnTo>
                  <a:lnTo>
                    <a:pt x="2111845" y="865632"/>
                  </a:lnTo>
                  <a:lnTo>
                    <a:pt x="2104351" y="820750"/>
                  </a:lnTo>
                  <a:lnTo>
                    <a:pt x="2094001" y="776706"/>
                  </a:lnTo>
                  <a:lnTo>
                    <a:pt x="2080869" y="733590"/>
                  </a:lnTo>
                  <a:lnTo>
                    <a:pt x="2065020" y="691413"/>
                  </a:lnTo>
                  <a:lnTo>
                    <a:pt x="2046541" y="650252"/>
                  </a:lnTo>
                  <a:lnTo>
                    <a:pt x="2025510" y="610133"/>
                  </a:lnTo>
                  <a:lnTo>
                    <a:pt x="2002015" y="571106"/>
                  </a:lnTo>
                  <a:lnTo>
                    <a:pt x="1976107" y="533234"/>
                  </a:lnTo>
                  <a:lnTo>
                    <a:pt x="1947887" y="496544"/>
                  </a:lnTo>
                  <a:lnTo>
                    <a:pt x="1917420" y="461111"/>
                  </a:lnTo>
                  <a:lnTo>
                    <a:pt x="1884781" y="426974"/>
                  </a:lnTo>
                  <a:lnTo>
                    <a:pt x="1850059" y="394157"/>
                  </a:lnTo>
                  <a:lnTo>
                    <a:pt x="1813318" y="362750"/>
                  </a:lnTo>
                  <a:lnTo>
                    <a:pt x="1513484" y="600760"/>
                  </a:lnTo>
                  <a:lnTo>
                    <a:pt x="1549082" y="632739"/>
                  </a:lnTo>
                  <a:lnTo>
                    <a:pt x="1581531" y="667067"/>
                  </a:lnTo>
                  <a:lnTo>
                    <a:pt x="1610550" y="703580"/>
                  </a:lnTo>
                  <a:lnTo>
                    <a:pt x="1635861" y="742073"/>
                  </a:lnTo>
                  <a:lnTo>
                    <a:pt x="1657184" y="782370"/>
                  </a:lnTo>
                  <a:lnTo>
                    <a:pt x="1674253" y="824280"/>
                  </a:lnTo>
                  <a:lnTo>
                    <a:pt x="1686788" y="867600"/>
                  </a:lnTo>
                  <a:lnTo>
                    <a:pt x="1694484" y="911999"/>
                  </a:lnTo>
                  <a:lnTo>
                    <a:pt x="1697151" y="957783"/>
                  </a:lnTo>
                  <a:lnTo>
                    <a:pt x="1694802" y="1001064"/>
                  </a:lnTo>
                  <a:lnTo>
                    <a:pt x="1687931" y="1043216"/>
                  </a:lnTo>
                  <a:lnTo>
                    <a:pt x="1676679" y="1084287"/>
                  </a:lnTo>
                  <a:lnTo>
                    <a:pt x="1661261" y="1124089"/>
                  </a:lnTo>
                  <a:lnTo>
                    <a:pt x="1641856" y="1162418"/>
                  </a:lnTo>
                  <a:lnTo>
                    <a:pt x="1618678" y="1199159"/>
                  </a:lnTo>
                  <a:lnTo>
                    <a:pt x="1591894" y="1234135"/>
                  </a:lnTo>
                  <a:lnTo>
                    <a:pt x="1561693" y="1267193"/>
                  </a:lnTo>
                  <a:lnTo>
                    <a:pt x="1528279" y="1298206"/>
                  </a:lnTo>
                  <a:lnTo>
                    <a:pt x="1491843" y="1326984"/>
                  </a:lnTo>
                  <a:lnTo>
                    <a:pt x="1452562" y="1353388"/>
                  </a:lnTo>
                  <a:lnTo>
                    <a:pt x="1410627" y="1377251"/>
                  </a:lnTo>
                  <a:lnTo>
                    <a:pt x="1366253" y="1398447"/>
                  </a:lnTo>
                  <a:lnTo>
                    <a:pt x="1319593" y="1416812"/>
                  </a:lnTo>
                  <a:lnTo>
                    <a:pt x="1270863" y="1432179"/>
                  </a:lnTo>
                  <a:lnTo>
                    <a:pt x="1220241" y="1444396"/>
                  </a:lnTo>
                  <a:lnTo>
                    <a:pt x="1167930" y="1453311"/>
                  </a:lnTo>
                  <a:lnTo>
                    <a:pt x="1114107" y="1458772"/>
                  </a:lnTo>
                  <a:lnTo>
                    <a:pt x="1058964" y="1460627"/>
                  </a:lnTo>
                  <a:lnTo>
                    <a:pt x="1907844" y="1460627"/>
                  </a:lnTo>
                  <a:lnTo>
                    <a:pt x="1937118" y="1427937"/>
                  </a:lnTo>
                  <a:lnTo>
                    <a:pt x="1964664" y="1393825"/>
                  </a:lnTo>
                  <a:lnTo>
                    <a:pt x="1990153" y="1358620"/>
                  </a:lnTo>
                  <a:lnTo>
                    <a:pt x="2013534" y="1322374"/>
                  </a:lnTo>
                  <a:lnTo>
                    <a:pt x="2034730" y="1285113"/>
                  </a:lnTo>
                  <a:lnTo>
                    <a:pt x="2053691" y="1246936"/>
                  </a:lnTo>
                  <a:lnTo>
                    <a:pt x="2070328" y="1207871"/>
                  </a:lnTo>
                  <a:lnTo>
                    <a:pt x="2084603" y="1167955"/>
                  </a:lnTo>
                  <a:lnTo>
                    <a:pt x="2096414" y="1127277"/>
                  </a:lnTo>
                  <a:lnTo>
                    <a:pt x="2105736" y="1085862"/>
                  </a:lnTo>
                  <a:lnTo>
                    <a:pt x="2112467" y="1043774"/>
                  </a:lnTo>
                  <a:lnTo>
                    <a:pt x="2116556" y="1000988"/>
                  </a:lnTo>
                  <a:lnTo>
                    <a:pt x="2117928" y="957783"/>
                  </a:lnTo>
                  <a:close/>
                </a:path>
              </a:pathLst>
            </a:custGeom>
            <a:solidFill>
              <a:srgbClr val="00A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99887" y="1299972"/>
              <a:ext cx="1720595" cy="1368551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0097808" y="1098880"/>
            <a:ext cx="136525" cy="42545"/>
          </a:xfrm>
          <a:custGeom>
            <a:avLst/>
            <a:gdLst/>
            <a:ahLst/>
            <a:cxnLst/>
            <a:rect l="l" t="t" r="r" b="b"/>
            <a:pathLst>
              <a:path w="136525" h="42544">
                <a:moveTo>
                  <a:pt x="38455" y="0"/>
                </a:moveTo>
                <a:lnTo>
                  <a:pt x="0" y="0"/>
                </a:lnTo>
                <a:lnTo>
                  <a:pt x="10655" y="16382"/>
                </a:lnTo>
                <a:lnTo>
                  <a:pt x="27203" y="29870"/>
                </a:lnTo>
                <a:lnTo>
                  <a:pt x="48285" y="39014"/>
                </a:lnTo>
                <a:lnTo>
                  <a:pt x="72542" y="42379"/>
                </a:lnTo>
                <a:lnTo>
                  <a:pt x="96050" y="39014"/>
                </a:lnTo>
                <a:lnTo>
                  <a:pt x="115963" y="29870"/>
                </a:lnTo>
                <a:lnTo>
                  <a:pt x="132257" y="16382"/>
                </a:lnTo>
                <a:lnTo>
                  <a:pt x="136029" y="11518"/>
                </a:lnTo>
                <a:lnTo>
                  <a:pt x="72542" y="11518"/>
                </a:lnTo>
                <a:lnTo>
                  <a:pt x="55537" y="9410"/>
                </a:lnTo>
                <a:lnTo>
                  <a:pt x="41681" y="3352"/>
                </a:lnTo>
                <a:lnTo>
                  <a:pt x="38455" y="0"/>
                </a:lnTo>
                <a:close/>
              </a:path>
            </a:pathLst>
          </a:custGeom>
          <a:solidFill>
            <a:srgbClr val="FF7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9102852" y="1018030"/>
            <a:ext cx="2117090" cy="1973580"/>
            <a:chOff x="9102852" y="1018030"/>
            <a:chExt cx="2117090" cy="1973580"/>
          </a:xfrm>
        </p:grpSpPr>
        <p:sp>
          <p:nvSpPr>
            <p:cNvPr id="8" name="object 8"/>
            <p:cNvSpPr/>
            <p:nvPr/>
          </p:nvSpPr>
          <p:spPr>
            <a:xfrm>
              <a:off x="9102852" y="1018031"/>
              <a:ext cx="2117090" cy="1973580"/>
            </a:xfrm>
            <a:custGeom>
              <a:avLst/>
              <a:gdLst/>
              <a:ahLst/>
              <a:cxnLst/>
              <a:rect l="l" t="t" r="r" b="b"/>
              <a:pathLst>
                <a:path w="2117090" h="1973580">
                  <a:moveTo>
                    <a:pt x="1906816" y="1471129"/>
                  </a:moveTo>
                  <a:lnTo>
                    <a:pt x="1058392" y="1471129"/>
                  </a:lnTo>
                  <a:lnTo>
                    <a:pt x="1003985" y="1469275"/>
                  </a:lnTo>
                  <a:lnTo>
                    <a:pt x="950836" y="1463814"/>
                  </a:lnTo>
                  <a:lnTo>
                    <a:pt x="899121" y="1454886"/>
                  </a:lnTo>
                  <a:lnTo>
                    <a:pt x="849033" y="1442669"/>
                  </a:lnTo>
                  <a:lnTo>
                    <a:pt x="800760" y="1427314"/>
                  </a:lnTo>
                  <a:lnTo>
                    <a:pt x="754519" y="1408963"/>
                  </a:lnTo>
                  <a:lnTo>
                    <a:pt x="710476" y="1387767"/>
                  </a:lnTo>
                  <a:lnTo>
                    <a:pt x="668845" y="1363903"/>
                  </a:lnTo>
                  <a:lnTo>
                    <a:pt x="629831" y="1337500"/>
                  </a:lnTo>
                  <a:lnTo>
                    <a:pt x="593585" y="1308722"/>
                  </a:lnTo>
                  <a:lnTo>
                    <a:pt x="560349" y="1277721"/>
                  </a:lnTo>
                  <a:lnTo>
                    <a:pt x="530275" y="1244663"/>
                  </a:lnTo>
                  <a:lnTo>
                    <a:pt x="503605" y="1209687"/>
                  </a:lnTo>
                  <a:lnTo>
                    <a:pt x="480491" y="1172959"/>
                  </a:lnTo>
                  <a:lnTo>
                    <a:pt x="461149" y="1134630"/>
                  </a:lnTo>
                  <a:lnTo>
                    <a:pt x="445757" y="1094841"/>
                  </a:lnTo>
                  <a:lnTo>
                    <a:pt x="434530" y="1053769"/>
                  </a:lnTo>
                  <a:lnTo>
                    <a:pt x="427659" y="1011555"/>
                  </a:lnTo>
                  <a:lnTo>
                    <a:pt x="425323" y="968349"/>
                  </a:lnTo>
                  <a:lnTo>
                    <a:pt x="427786" y="922870"/>
                  </a:lnTo>
                  <a:lnTo>
                    <a:pt x="435076" y="878662"/>
                  </a:lnTo>
                  <a:lnTo>
                    <a:pt x="446963" y="835850"/>
                  </a:lnTo>
                  <a:lnTo>
                    <a:pt x="463283" y="794550"/>
                  </a:lnTo>
                  <a:lnTo>
                    <a:pt x="483806" y="754900"/>
                  </a:lnTo>
                  <a:lnTo>
                    <a:pt x="508342" y="717029"/>
                  </a:lnTo>
                  <a:lnTo>
                    <a:pt x="536714" y="681050"/>
                  </a:lnTo>
                  <a:lnTo>
                    <a:pt x="568693" y="647090"/>
                  </a:lnTo>
                  <a:lnTo>
                    <a:pt x="604100" y="615289"/>
                  </a:lnTo>
                  <a:lnTo>
                    <a:pt x="309359" y="377304"/>
                  </a:lnTo>
                  <a:lnTo>
                    <a:pt x="272580" y="408038"/>
                  </a:lnTo>
                  <a:lnTo>
                    <a:pt x="237693" y="440321"/>
                  </a:lnTo>
                  <a:lnTo>
                    <a:pt x="204812" y="474116"/>
                  </a:lnTo>
                  <a:lnTo>
                    <a:pt x="174002" y="509320"/>
                  </a:lnTo>
                  <a:lnTo>
                    <a:pt x="145389" y="545858"/>
                  </a:lnTo>
                  <a:lnTo>
                    <a:pt x="119049" y="583666"/>
                  </a:lnTo>
                  <a:lnTo>
                    <a:pt x="95059" y="622655"/>
                  </a:lnTo>
                  <a:lnTo>
                    <a:pt x="73558" y="662762"/>
                  </a:lnTo>
                  <a:lnTo>
                    <a:pt x="54610" y="703910"/>
                  </a:lnTo>
                  <a:lnTo>
                    <a:pt x="38315" y="746010"/>
                  </a:lnTo>
                  <a:lnTo>
                    <a:pt x="24765" y="789012"/>
                  </a:lnTo>
                  <a:lnTo>
                    <a:pt x="14071" y="832815"/>
                  </a:lnTo>
                  <a:lnTo>
                    <a:pt x="6311" y="877354"/>
                  </a:lnTo>
                  <a:lnTo>
                    <a:pt x="1663" y="921893"/>
                  </a:lnTo>
                  <a:lnTo>
                    <a:pt x="0" y="968349"/>
                  </a:lnTo>
                  <a:lnTo>
                    <a:pt x="1371" y="1011618"/>
                  </a:lnTo>
                  <a:lnTo>
                    <a:pt x="5461" y="1054328"/>
                  </a:lnTo>
                  <a:lnTo>
                    <a:pt x="12179" y="1096416"/>
                  </a:lnTo>
                  <a:lnTo>
                    <a:pt x="21488" y="1137818"/>
                  </a:lnTo>
                  <a:lnTo>
                    <a:pt x="33299" y="1178496"/>
                  </a:lnTo>
                  <a:lnTo>
                    <a:pt x="47574" y="1218399"/>
                  </a:lnTo>
                  <a:lnTo>
                    <a:pt x="64198" y="1257465"/>
                  </a:lnTo>
                  <a:lnTo>
                    <a:pt x="83146" y="1295641"/>
                  </a:lnTo>
                  <a:lnTo>
                    <a:pt x="104330" y="1332877"/>
                  </a:lnTo>
                  <a:lnTo>
                    <a:pt x="127698" y="1369136"/>
                  </a:lnTo>
                  <a:lnTo>
                    <a:pt x="153174" y="1404340"/>
                  </a:lnTo>
                  <a:lnTo>
                    <a:pt x="180708" y="1438440"/>
                  </a:lnTo>
                  <a:lnTo>
                    <a:pt x="210210" y="1471396"/>
                  </a:lnTo>
                  <a:lnTo>
                    <a:pt x="241617" y="1503159"/>
                  </a:lnTo>
                  <a:lnTo>
                    <a:pt x="274891" y="1533652"/>
                  </a:lnTo>
                  <a:lnTo>
                    <a:pt x="309918" y="1562849"/>
                  </a:lnTo>
                  <a:lnTo>
                    <a:pt x="346684" y="1590675"/>
                  </a:lnTo>
                  <a:lnTo>
                    <a:pt x="385076" y="1617091"/>
                  </a:lnTo>
                  <a:lnTo>
                    <a:pt x="425056" y="1642046"/>
                  </a:lnTo>
                  <a:lnTo>
                    <a:pt x="466559" y="1665478"/>
                  </a:lnTo>
                  <a:lnTo>
                    <a:pt x="509485" y="1687334"/>
                  </a:lnTo>
                  <a:lnTo>
                    <a:pt x="553821" y="1707578"/>
                  </a:lnTo>
                  <a:lnTo>
                    <a:pt x="599452" y="1726133"/>
                  </a:lnTo>
                  <a:lnTo>
                    <a:pt x="646341" y="1742960"/>
                  </a:lnTo>
                  <a:lnTo>
                    <a:pt x="694410" y="1758010"/>
                  </a:lnTo>
                  <a:lnTo>
                    <a:pt x="743585" y="1771218"/>
                  </a:lnTo>
                  <a:lnTo>
                    <a:pt x="793813" y="1782546"/>
                  </a:lnTo>
                  <a:lnTo>
                    <a:pt x="845032" y="1791931"/>
                  </a:lnTo>
                  <a:lnTo>
                    <a:pt x="897166" y="1799323"/>
                  </a:lnTo>
                  <a:lnTo>
                    <a:pt x="934377" y="1803082"/>
                  </a:lnTo>
                  <a:lnTo>
                    <a:pt x="1058608" y="1973465"/>
                  </a:lnTo>
                  <a:lnTo>
                    <a:pt x="1182865" y="1803031"/>
                  </a:lnTo>
                  <a:lnTo>
                    <a:pt x="1219606" y="1799323"/>
                  </a:lnTo>
                  <a:lnTo>
                    <a:pt x="1271739" y="1791931"/>
                  </a:lnTo>
                  <a:lnTo>
                    <a:pt x="1322959" y="1782546"/>
                  </a:lnTo>
                  <a:lnTo>
                    <a:pt x="1373187" y="1771218"/>
                  </a:lnTo>
                  <a:lnTo>
                    <a:pt x="1422361" y="1758010"/>
                  </a:lnTo>
                  <a:lnTo>
                    <a:pt x="1470444" y="1742960"/>
                  </a:lnTo>
                  <a:lnTo>
                    <a:pt x="1517319" y="1726133"/>
                  </a:lnTo>
                  <a:lnTo>
                    <a:pt x="1562963" y="1707578"/>
                  </a:lnTo>
                  <a:lnTo>
                    <a:pt x="1607286" y="1687334"/>
                  </a:lnTo>
                  <a:lnTo>
                    <a:pt x="1650225" y="1665478"/>
                  </a:lnTo>
                  <a:lnTo>
                    <a:pt x="1691716" y="1642046"/>
                  </a:lnTo>
                  <a:lnTo>
                    <a:pt x="1731708" y="1617091"/>
                  </a:lnTo>
                  <a:lnTo>
                    <a:pt x="1770100" y="1590675"/>
                  </a:lnTo>
                  <a:lnTo>
                    <a:pt x="1806854" y="1562849"/>
                  </a:lnTo>
                  <a:lnTo>
                    <a:pt x="1841893" y="1533652"/>
                  </a:lnTo>
                  <a:lnTo>
                    <a:pt x="1875155" y="1503159"/>
                  </a:lnTo>
                  <a:lnTo>
                    <a:pt x="1906816" y="1471129"/>
                  </a:lnTo>
                  <a:close/>
                </a:path>
                <a:path w="2117090" h="1973580">
                  <a:moveTo>
                    <a:pt x="1919935" y="340156"/>
                  </a:moveTo>
                  <a:lnTo>
                    <a:pt x="1870240" y="294957"/>
                  </a:lnTo>
                  <a:lnTo>
                    <a:pt x="1826120" y="264515"/>
                  </a:lnTo>
                  <a:lnTo>
                    <a:pt x="1780374" y="235889"/>
                  </a:lnTo>
                  <a:lnTo>
                    <a:pt x="1733105" y="209105"/>
                  </a:lnTo>
                  <a:lnTo>
                    <a:pt x="1684413" y="184200"/>
                  </a:lnTo>
                  <a:lnTo>
                    <a:pt x="1634388" y="161213"/>
                  </a:lnTo>
                  <a:lnTo>
                    <a:pt x="1583118" y="140182"/>
                  </a:lnTo>
                  <a:lnTo>
                    <a:pt x="1530718" y="121132"/>
                  </a:lnTo>
                  <a:lnTo>
                    <a:pt x="1477276" y="104101"/>
                  </a:lnTo>
                  <a:lnTo>
                    <a:pt x="1422869" y="89115"/>
                  </a:lnTo>
                  <a:lnTo>
                    <a:pt x="1367599" y="76212"/>
                  </a:lnTo>
                  <a:lnTo>
                    <a:pt x="1311579" y="65443"/>
                  </a:lnTo>
                  <a:lnTo>
                    <a:pt x="1254899" y="56819"/>
                  </a:lnTo>
                  <a:lnTo>
                    <a:pt x="1197635" y="50393"/>
                  </a:lnTo>
                  <a:lnTo>
                    <a:pt x="1139888" y="46177"/>
                  </a:lnTo>
                  <a:lnTo>
                    <a:pt x="1129233" y="27597"/>
                  </a:lnTo>
                  <a:lnTo>
                    <a:pt x="1112710" y="12979"/>
                  </a:lnTo>
                  <a:lnTo>
                    <a:pt x="1091679" y="3429"/>
                  </a:lnTo>
                  <a:lnTo>
                    <a:pt x="1067498" y="0"/>
                  </a:lnTo>
                  <a:lnTo>
                    <a:pt x="1040460" y="3429"/>
                  </a:lnTo>
                  <a:lnTo>
                    <a:pt x="1017981" y="12979"/>
                  </a:lnTo>
                  <a:lnTo>
                    <a:pt x="1000912" y="27597"/>
                  </a:lnTo>
                  <a:lnTo>
                    <a:pt x="990180" y="46177"/>
                  </a:lnTo>
                  <a:lnTo>
                    <a:pt x="934212" y="49364"/>
                  </a:lnTo>
                  <a:lnTo>
                    <a:pt x="878674" y="54622"/>
                  </a:lnTo>
                  <a:lnTo>
                    <a:pt x="823645" y="61887"/>
                  </a:lnTo>
                  <a:lnTo>
                    <a:pt x="769226" y="71183"/>
                  </a:lnTo>
                  <a:lnTo>
                    <a:pt x="715467" y="82448"/>
                  </a:lnTo>
                  <a:lnTo>
                    <a:pt x="662470" y="95681"/>
                  </a:lnTo>
                  <a:lnTo>
                    <a:pt x="610336" y="110845"/>
                  </a:lnTo>
                  <a:lnTo>
                    <a:pt x="559130" y="127939"/>
                  </a:lnTo>
                  <a:lnTo>
                    <a:pt x="508939" y="146926"/>
                  </a:lnTo>
                  <a:lnTo>
                    <a:pt x="459841" y="167779"/>
                  </a:lnTo>
                  <a:lnTo>
                    <a:pt x="411937" y="190487"/>
                  </a:lnTo>
                  <a:lnTo>
                    <a:pt x="365328" y="215011"/>
                  </a:lnTo>
                  <a:lnTo>
                    <a:pt x="320052" y="241350"/>
                  </a:lnTo>
                  <a:lnTo>
                    <a:pt x="276225" y="269468"/>
                  </a:lnTo>
                  <a:lnTo>
                    <a:pt x="233921" y="299351"/>
                  </a:lnTo>
                  <a:lnTo>
                    <a:pt x="187769" y="335140"/>
                  </a:lnTo>
                  <a:lnTo>
                    <a:pt x="185953" y="341109"/>
                  </a:lnTo>
                  <a:lnTo>
                    <a:pt x="187769" y="347789"/>
                  </a:lnTo>
                  <a:lnTo>
                    <a:pt x="193230" y="354114"/>
                  </a:lnTo>
                  <a:lnTo>
                    <a:pt x="198158" y="354114"/>
                  </a:lnTo>
                  <a:lnTo>
                    <a:pt x="202933" y="357924"/>
                  </a:lnTo>
                  <a:lnTo>
                    <a:pt x="212623" y="357924"/>
                  </a:lnTo>
                  <a:lnTo>
                    <a:pt x="217411" y="354114"/>
                  </a:lnTo>
                  <a:lnTo>
                    <a:pt x="222199" y="354114"/>
                  </a:lnTo>
                  <a:lnTo>
                    <a:pt x="264566" y="321945"/>
                  </a:lnTo>
                  <a:lnTo>
                    <a:pt x="308559" y="291642"/>
                  </a:lnTo>
                  <a:lnTo>
                    <a:pt x="354076" y="263245"/>
                  </a:lnTo>
                  <a:lnTo>
                    <a:pt x="401053" y="236778"/>
                  </a:lnTo>
                  <a:lnTo>
                    <a:pt x="449440" y="212267"/>
                  </a:lnTo>
                  <a:lnTo>
                    <a:pt x="499148" y="189750"/>
                  </a:lnTo>
                  <a:lnTo>
                    <a:pt x="550125" y="169227"/>
                  </a:lnTo>
                  <a:lnTo>
                    <a:pt x="602272" y="150761"/>
                  </a:lnTo>
                  <a:lnTo>
                    <a:pt x="655548" y="134353"/>
                  </a:lnTo>
                  <a:lnTo>
                    <a:pt x="709891" y="120027"/>
                  </a:lnTo>
                  <a:lnTo>
                    <a:pt x="765213" y="107835"/>
                  </a:lnTo>
                  <a:lnTo>
                    <a:pt x="821436" y="97802"/>
                  </a:lnTo>
                  <a:lnTo>
                    <a:pt x="878522" y="89928"/>
                  </a:lnTo>
                  <a:lnTo>
                    <a:pt x="936383" y="84264"/>
                  </a:lnTo>
                  <a:lnTo>
                    <a:pt x="994956" y="80835"/>
                  </a:lnTo>
                  <a:lnTo>
                    <a:pt x="1033399" y="80835"/>
                  </a:lnTo>
                  <a:lnTo>
                    <a:pt x="1027315" y="74523"/>
                  </a:lnTo>
                  <a:lnTo>
                    <a:pt x="1023912" y="61607"/>
                  </a:lnTo>
                  <a:lnTo>
                    <a:pt x="1027315" y="48082"/>
                  </a:lnTo>
                  <a:lnTo>
                    <a:pt x="1036637" y="37071"/>
                  </a:lnTo>
                  <a:lnTo>
                    <a:pt x="1050493" y="29654"/>
                  </a:lnTo>
                  <a:lnTo>
                    <a:pt x="1067485" y="26962"/>
                  </a:lnTo>
                  <a:lnTo>
                    <a:pt x="1081633" y="29667"/>
                  </a:lnTo>
                  <a:lnTo>
                    <a:pt x="1093965" y="37071"/>
                  </a:lnTo>
                  <a:lnTo>
                    <a:pt x="1102690" y="48082"/>
                  </a:lnTo>
                  <a:lnTo>
                    <a:pt x="1106004" y="61607"/>
                  </a:lnTo>
                  <a:lnTo>
                    <a:pt x="1102690" y="74523"/>
                  </a:lnTo>
                  <a:lnTo>
                    <a:pt x="1093965" y="84201"/>
                  </a:lnTo>
                  <a:lnTo>
                    <a:pt x="1081633" y="90258"/>
                  </a:lnTo>
                  <a:lnTo>
                    <a:pt x="1067485" y="92354"/>
                  </a:lnTo>
                  <a:lnTo>
                    <a:pt x="1130985" y="92354"/>
                  </a:lnTo>
                  <a:lnTo>
                    <a:pt x="1139888" y="80848"/>
                  </a:lnTo>
                  <a:lnTo>
                    <a:pt x="1195666" y="85001"/>
                  </a:lnTo>
                  <a:lnTo>
                    <a:pt x="1250835" y="91287"/>
                  </a:lnTo>
                  <a:lnTo>
                    <a:pt x="1305356" y="99644"/>
                  </a:lnTo>
                  <a:lnTo>
                    <a:pt x="1359166" y="110058"/>
                  </a:lnTo>
                  <a:lnTo>
                    <a:pt x="1412176" y="122478"/>
                  </a:lnTo>
                  <a:lnTo>
                    <a:pt x="1464322" y="136893"/>
                  </a:lnTo>
                  <a:lnTo>
                    <a:pt x="1515541" y="153250"/>
                  </a:lnTo>
                  <a:lnTo>
                    <a:pt x="1565770" y="171526"/>
                  </a:lnTo>
                  <a:lnTo>
                    <a:pt x="1614944" y="191681"/>
                  </a:lnTo>
                  <a:lnTo>
                    <a:pt x="1662963" y="213677"/>
                  </a:lnTo>
                  <a:lnTo>
                    <a:pt x="1709788" y="237490"/>
                  </a:lnTo>
                  <a:lnTo>
                    <a:pt x="1755343" y="263093"/>
                  </a:lnTo>
                  <a:lnTo>
                    <a:pt x="1799551" y="290423"/>
                  </a:lnTo>
                  <a:lnTo>
                    <a:pt x="1842363" y="319481"/>
                  </a:lnTo>
                  <a:lnTo>
                    <a:pt x="1883689" y="350202"/>
                  </a:lnTo>
                  <a:lnTo>
                    <a:pt x="1891588" y="354545"/>
                  </a:lnTo>
                  <a:lnTo>
                    <a:pt x="1899970" y="355993"/>
                  </a:lnTo>
                  <a:lnTo>
                    <a:pt x="1907463" y="354545"/>
                  </a:lnTo>
                  <a:lnTo>
                    <a:pt x="1912658" y="350202"/>
                  </a:lnTo>
                  <a:lnTo>
                    <a:pt x="1918119" y="346087"/>
                  </a:lnTo>
                  <a:lnTo>
                    <a:pt x="1919935" y="340156"/>
                  </a:lnTo>
                  <a:close/>
                </a:path>
                <a:path w="2117090" h="1973580">
                  <a:moveTo>
                    <a:pt x="2116785" y="968336"/>
                  </a:moveTo>
                  <a:lnTo>
                    <a:pt x="2115248" y="921893"/>
                  </a:lnTo>
                  <a:lnTo>
                    <a:pt x="2110689" y="876198"/>
                  </a:lnTo>
                  <a:lnTo>
                    <a:pt x="2103196" y="831316"/>
                  </a:lnTo>
                  <a:lnTo>
                    <a:pt x="2092845" y="787285"/>
                  </a:lnTo>
                  <a:lnTo>
                    <a:pt x="2079701" y="744169"/>
                  </a:lnTo>
                  <a:lnTo>
                    <a:pt x="2063851" y="702005"/>
                  </a:lnTo>
                  <a:lnTo>
                    <a:pt x="2045385" y="660844"/>
                  </a:lnTo>
                  <a:lnTo>
                    <a:pt x="2024367" y="620725"/>
                  </a:lnTo>
                  <a:lnTo>
                    <a:pt x="2000859" y="581710"/>
                  </a:lnTo>
                  <a:lnTo>
                    <a:pt x="1974977" y="543839"/>
                  </a:lnTo>
                  <a:lnTo>
                    <a:pt x="1946757" y="507161"/>
                  </a:lnTo>
                  <a:lnTo>
                    <a:pt x="1916315" y="471728"/>
                  </a:lnTo>
                  <a:lnTo>
                    <a:pt x="1883714" y="437591"/>
                  </a:lnTo>
                  <a:lnTo>
                    <a:pt x="1849031" y="404787"/>
                  </a:lnTo>
                  <a:lnTo>
                    <a:pt x="1812340" y="373380"/>
                  </a:lnTo>
                  <a:lnTo>
                    <a:pt x="1512658" y="611365"/>
                  </a:lnTo>
                  <a:lnTo>
                    <a:pt x="1548244" y="643331"/>
                  </a:lnTo>
                  <a:lnTo>
                    <a:pt x="1580667" y="677659"/>
                  </a:lnTo>
                  <a:lnTo>
                    <a:pt x="1609674" y="714171"/>
                  </a:lnTo>
                  <a:lnTo>
                    <a:pt x="1634972" y="752652"/>
                  </a:lnTo>
                  <a:lnTo>
                    <a:pt x="1656283" y="792949"/>
                  </a:lnTo>
                  <a:lnTo>
                    <a:pt x="1673352" y="834847"/>
                  </a:lnTo>
                  <a:lnTo>
                    <a:pt x="1685874" y="878166"/>
                  </a:lnTo>
                  <a:lnTo>
                    <a:pt x="1693570" y="922553"/>
                  </a:lnTo>
                  <a:lnTo>
                    <a:pt x="1696237" y="968336"/>
                  </a:lnTo>
                  <a:lnTo>
                    <a:pt x="1693887" y="1011618"/>
                  </a:lnTo>
                  <a:lnTo>
                    <a:pt x="1687017" y="1053757"/>
                  </a:lnTo>
                  <a:lnTo>
                    <a:pt x="1675777" y="1094828"/>
                  </a:lnTo>
                  <a:lnTo>
                    <a:pt x="1660347" y="1134618"/>
                  </a:lnTo>
                  <a:lnTo>
                    <a:pt x="1640967" y="1172946"/>
                  </a:lnTo>
                  <a:lnTo>
                    <a:pt x="1617802" y="1209675"/>
                  </a:lnTo>
                  <a:lnTo>
                    <a:pt x="1591030" y="1244650"/>
                  </a:lnTo>
                  <a:lnTo>
                    <a:pt x="1560842" y="1277708"/>
                  </a:lnTo>
                  <a:lnTo>
                    <a:pt x="1527454" y="1308709"/>
                  </a:lnTo>
                  <a:lnTo>
                    <a:pt x="1491030" y="1337487"/>
                  </a:lnTo>
                  <a:lnTo>
                    <a:pt x="1451775" y="1363891"/>
                  </a:lnTo>
                  <a:lnTo>
                    <a:pt x="1409865" y="1387754"/>
                  </a:lnTo>
                  <a:lnTo>
                    <a:pt x="1365504" y="1408950"/>
                  </a:lnTo>
                  <a:lnTo>
                    <a:pt x="1318882" y="1427302"/>
                  </a:lnTo>
                  <a:lnTo>
                    <a:pt x="1270177" y="1442669"/>
                  </a:lnTo>
                  <a:lnTo>
                    <a:pt x="1219581" y="1454886"/>
                  </a:lnTo>
                  <a:lnTo>
                    <a:pt x="1167295" y="1463802"/>
                  </a:lnTo>
                  <a:lnTo>
                    <a:pt x="1113497" y="1469263"/>
                  </a:lnTo>
                  <a:lnTo>
                    <a:pt x="1058392" y="1471117"/>
                  </a:lnTo>
                  <a:lnTo>
                    <a:pt x="1906816" y="1471117"/>
                  </a:lnTo>
                  <a:lnTo>
                    <a:pt x="1936064" y="1438427"/>
                  </a:lnTo>
                  <a:lnTo>
                    <a:pt x="1963597" y="1404327"/>
                  </a:lnTo>
                  <a:lnTo>
                    <a:pt x="1989074" y="1369123"/>
                  </a:lnTo>
                  <a:lnTo>
                    <a:pt x="2012442" y="1332877"/>
                  </a:lnTo>
                  <a:lnTo>
                    <a:pt x="2033638" y="1295628"/>
                  </a:lnTo>
                  <a:lnTo>
                    <a:pt x="2052574" y="1257452"/>
                  </a:lnTo>
                  <a:lnTo>
                    <a:pt x="2069211" y="1218387"/>
                  </a:lnTo>
                  <a:lnTo>
                    <a:pt x="2083473" y="1178483"/>
                  </a:lnTo>
                  <a:lnTo>
                    <a:pt x="2095284" y="1137805"/>
                  </a:lnTo>
                  <a:lnTo>
                    <a:pt x="2104593" y="1096403"/>
                  </a:lnTo>
                  <a:lnTo>
                    <a:pt x="2111324" y="1054315"/>
                  </a:lnTo>
                  <a:lnTo>
                    <a:pt x="2115401" y="1011542"/>
                  </a:lnTo>
                  <a:lnTo>
                    <a:pt x="2116785" y="968336"/>
                  </a:lnTo>
                  <a:close/>
                </a:path>
              </a:pathLst>
            </a:custGeom>
            <a:solidFill>
              <a:srgbClr val="FF7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00971" y="1299972"/>
              <a:ext cx="1720595" cy="1368551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964537" y="1109559"/>
            <a:ext cx="136525" cy="42545"/>
          </a:xfrm>
          <a:custGeom>
            <a:avLst/>
            <a:gdLst/>
            <a:ahLst/>
            <a:cxnLst/>
            <a:rect l="l" t="t" r="r" b="b"/>
            <a:pathLst>
              <a:path w="136525" h="42544">
                <a:moveTo>
                  <a:pt x="38455" y="0"/>
                </a:moveTo>
                <a:lnTo>
                  <a:pt x="0" y="0"/>
                </a:lnTo>
                <a:lnTo>
                  <a:pt x="10655" y="16319"/>
                </a:lnTo>
                <a:lnTo>
                  <a:pt x="27190" y="29768"/>
                </a:lnTo>
                <a:lnTo>
                  <a:pt x="48234" y="38900"/>
                </a:lnTo>
                <a:lnTo>
                  <a:pt x="72415" y="42265"/>
                </a:lnTo>
                <a:lnTo>
                  <a:pt x="96024" y="38900"/>
                </a:lnTo>
                <a:lnTo>
                  <a:pt x="115989" y="29768"/>
                </a:lnTo>
                <a:lnTo>
                  <a:pt x="132308" y="16319"/>
                </a:lnTo>
                <a:lnTo>
                  <a:pt x="136042" y="11518"/>
                </a:lnTo>
                <a:lnTo>
                  <a:pt x="72415" y="11518"/>
                </a:lnTo>
                <a:lnTo>
                  <a:pt x="55486" y="9410"/>
                </a:lnTo>
                <a:lnTo>
                  <a:pt x="41681" y="3352"/>
                </a:lnTo>
                <a:lnTo>
                  <a:pt x="38455" y="0"/>
                </a:lnTo>
                <a:close/>
              </a:path>
            </a:pathLst>
          </a:custGeom>
          <a:solidFill>
            <a:srgbClr val="6D2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969263" y="1028706"/>
            <a:ext cx="2117090" cy="1963420"/>
            <a:chOff x="969263" y="1028706"/>
            <a:chExt cx="2117090" cy="1963420"/>
          </a:xfrm>
        </p:grpSpPr>
        <p:sp>
          <p:nvSpPr>
            <p:cNvPr id="12" name="object 12"/>
            <p:cNvSpPr/>
            <p:nvPr/>
          </p:nvSpPr>
          <p:spPr>
            <a:xfrm>
              <a:off x="969264" y="1028712"/>
              <a:ext cx="2117090" cy="1963420"/>
            </a:xfrm>
            <a:custGeom>
              <a:avLst/>
              <a:gdLst/>
              <a:ahLst/>
              <a:cxnLst/>
              <a:rect l="l" t="t" r="r" b="b"/>
              <a:pathLst>
                <a:path w="2117090" h="1963420">
                  <a:moveTo>
                    <a:pt x="1906752" y="1460639"/>
                  </a:moveTo>
                  <a:lnTo>
                    <a:pt x="1058430" y="1460639"/>
                  </a:lnTo>
                  <a:lnTo>
                    <a:pt x="1004023" y="1458785"/>
                  </a:lnTo>
                  <a:lnTo>
                    <a:pt x="950874" y="1453324"/>
                  </a:lnTo>
                  <a:lnTo>
                    <a:pt x="899160" y="1444396"/>
                  </a:lnTo>
                  <a:lnTo>
                    <a:pt x="849058" y="1432179"/>
                  </a:lnTo>
                  <a:lnTo>
                    <a:pt x="800785" y="1416824"/>
                  </a:lnTo>
                  <a:lnTo>
                    <a:pt x="754545" y="1398460"/>
                  </a:lnTo>
                  <a:lnTo>
                    <a:pt x="710501" y="1377264"/>
                  </a:lnTo>
                  <a:lnTo>
                    <a:pt x="668858" y="1353400"/>
                  </a:lnTo>
                  <a:lnTo>
                    <a:pt x="629831" y="1326997"/>
                  </a:lnTo>
                  <a:lnTo>
                    <a:pt x="593585" y="1298206"/>
                  </a:lnTo>
                  <a:lnTo>
                    <a:pt x="560336" y="1267206"/>
                  </a:lnTo>
                  <a:lnTo>
                    <a:pt x="530275" y="1234147"/>
                  </a:lnTo>
                  <a:lnTo>
                    <a:pt x="503580" y="1199159"/>
                  </a:lnTo>
                  <a:lnTo>
                    <a:pt x="480466" y="1162431"/>
                  </a:lnTo>
                  <a:lnTo>
                    <a:pt x="461124" y="1124102"/>
                  </a:lnTo>
                  <a:lnTo>
                    <a:pt x="445719" y="1084300"/>
                  </a:lnTo>
                  <a:lnTo>
                    <a:pt x="434492" y="1043228"/>
                  </a:lnTo>
                  <a:lnTo>
                    <a:pt x="427609" y="1001001"/>
                  </a:lnTo>
                  <a:lnTo>
                    <a:pt x="425272" y="957795"/>
                  </a:lnTo>
                  <a:lnTo>
                    <a:pt x="427748" y="912304"/>
                  </a:lnTo>
                  <a:lnTo>
                    <a:pt x="435038" y="868095"/>
                  </a:lnTo>
                  <a:lnTo>
                    <a:pt x="446938" y="825284"/>
                  </a:lnTo>
                  <a:lnTo>
                    <a:pt x="463270" y="783971"/>
                  </a:lnTo>
                  <a:lnTo>
                    <a:pt x="483806" y="744321"/>
                  </a:lnTo>
                  <a:lnTo>
                    <a:pt x="508355" y="706437"/>
                  </a:lnTo>
                  <a:lnTo>
                    <a:pt x="536740" y="670458"/>
                  </a:lnTo>
                  <a:lnTo>
                    <a:pt x="568731" y="636498"/>
                  </a:lnTo>
                  <a:lnTo>
                    <a:pt x="604151" y="604685"/>
                  </a:lnTo>
                  <a:lnTo>
                    <a:pt x="309283" y="366674"/>
                  </a:lnTo>
                  <a:lnTo>
                    <a:pt x="272516" y="397408"/>
                  </a:lnTo>
                  <a:lnTo>
                    <a:pt x="237629" y="429704"/>
                  </a:lnTo>
                  <a:lnTo>
                    <a:pt x="204749" y="463499"/>
                  </a:lnTo>
                  <a:lnTo>
                    <a:pt x="173939" y="498703"/>
                  </a:lnTo>
                  <a:lnTo>
                    <a:pt x="145338" y="535254"/>
                  </a:lnTo>
                  <a:lnTo>
                    <a:pt x="118999" y="573062"/>
                  </a:lnTo>
                  <a:lnTo>
                    <a:pt x="95021" y="612051"/>
                  </a:lnTo>
                  <a:lnTo>
                    <a:pt x="73520" y="652170"/>
                  </a:lnTo>
                  <a:lnTo>
                    <a:pt x="54584" y="693318"/>
                  </a:lnTo>
                  <a:lnTo>
                    <a:pt x="38303" y="735431"/>
                  </a:lnTo>
                  <a:lnTo>
                    <a:pt x="24752" y="778433"/>
                  </a:lnTo>
                  <a:lnTo>
                    <a:pt x="14058" y="822248"/>
                  </a:lnTo>
                  <a:lnTo>
                    <a:pt x="6311" y="866787"/>
                  </a:lnTo>
                  <a:lnTo>
                    <a:pt x="1663" y="911326"/>
                  </a:lnTo>
                  <a:lnTo>
                    <a:pt x="0" y="957795"/>
                  </a:lnTo>
                  <a:lnTo>
                    <a:pt x="1371" y="1001064"/>
                  </a:lnTo>
                  <a:lnTo>
                    <a:pt x="5448" y="1043787"/>
                  </a:lnTo>
                  <a:lnTo>
                    <a:pt x="12179" y="1085875"/>
                  </a:lnTo>
                  <a:lnTo>
                    <a:pt x="21475" y="1127290"/>
                  </a:lnTo>
                  <a:lnTo>
                    <a:pt x="33286" y="1167968"/>
                  </a:lnTo>
                  <a:lnTo>
                    <a:pt x="47561" y="1207871"/>
                  </a:lnTo>
                  <a:lnTo>
                    <a:pt x="64185" y="1246949"/>
                  </a:lnTo>
                  <a:lnTo>
                    <a:pt x="83134" y="1285125"/>
                  </a:lnTo>
                  <a:lnTo>
                    <a:pt x="104317" y="1322374"/>
                  </a:lnTo>
                  <a:lnTo>
                    <a:pt x="127685" y="1358633"/>
                  </a:lnTo>
                  <a:lnTo>
                    <a:pt x="153162" y="1393837"/>
                  </a:lnTo>
                  <a:lnTo>
                    <a:pt x="180695" y="1427949"/>
                  </a:lnTo>
                  <a:lnTo>
                    <a:pt x="210185" y="1460906"/>
                  </a:lnTo>
                  <a:lnTo>
                    <a:pt x="241592" y="1492669"/>
                  </a:lnTo>
                  <a:lnTo>
                    <a:pt x="274866" y="1523174"/>
                  </a:lnTo>
                  <a:lnTo>
                    <a:pt x="309892" y="1552371"/>
                  </a:lnTo>
                  <a:lnTo>
                    <a:pt x="346659" y="1580197"/>
                  </a:lnTo>
                  <a:lnTo>
                    <a:pt x="385051" y="1606626"/>
                  </a:lnTo>
                  <a:lnTo>
                    <a:pt x="425030" y="1631581"/>
                  </a:lnTo>
                  <a:lnTo>
                    <a:pt x="466534" y="1655013"/>
                  </a:lnTo>
                  <a:lnTo>
                    <a:pt x="509473" y="1676869"/>
                  </a:lnTo>
                  <a:lnTo>
                    <a:pt x="553796" y="1697113"/>
                  </a:lnTo>
                  <a:lnTo>
                    <a:pt x="599427" y="1715681"/>
                  </a:lnTo>
                  <a:lnTo>
                    <a:pt x="646315" y="1732508"/>
                  </a:lnTo>
                  <a:lnTo>
                    <a:pt x="694397" y="1747558"/>
                  </a:lnTo>
                  <a:lnTo>
                    <a:pt x="743585" y="1760766"/>
                  </a:lnTo>
                  <a:lnTo>
                    <a:pt x="793813" y="1772094"/>
                  </a:lnTo>
                  <a:lnTo>
                    <a:pt x="845045" y="1781479"/>
                  </a:lnTo>
                  <a:lnTo>
                    <a:pt x="897178" y="1788871"/>
                  </a:lnTo>
                  <a:lnTo>
                    <a:pt x="934351" y="1792617"/>
                  </a:lnTo>
                  <a:lnTo>
                    <a:pt x="1058595" y="1963039"/>
                  </a:lnTo>
                  <a:lnTo>
                    <a:pt x="1182700" y="1792592"/>
                  </a:lnTo>
                  <a:lnTo>
                    <a:pt x="1219644" y="1788871"/>
                  </a:lnTo>
                  <a:lnTo>
                    <a:pt x="1271778" y="1781479"/>
                  </a:lnTo>
                  <a:lnTo>
                    <a:pt x="1322984" y="1772094"/>
                  </a:lnTo>
                  <a:lnTo>
                    <a:pt x="1373212" y="1760766"/>
                  </a:lnTo>
                  <a:lnTo>
                    <a:pt x="1422387" y="1747558"/>
                  </a:lnTo>
                  <a:lnTo>
                    <a:pt x="1470456" y="1732508"/>
                  </a:lnTo>
                  <a:lnTo>
                    <a:pt x="1517332" y="1715681"/>
                  </a:lnTo>
                  <a:lnTo>
                    <a:pt x="1562963" y="1697113"/>
                  </a:lnTo>
                  <a:lnTo>
                    <a:pt x="1607286" y="1676869"/>
                  </a:lnTo>
                  <a:lnTo>
                    <a:pt x="1650212" y="1655013"/>
                  </a:lnTo>
                  <a:lnTo>
                    <a:pt x="1691703" y="1631581"/>
                  </a:lnTo>
                  <a:lnTo>
                    <a:pt x="1731683" y="1606626"/>
                  </a:lnTo>
                  <a:lnTo>
                    <a:pt x="1770075" y="1580197"/>
                  </a:lnTo>
                  <a:lnTo>
                    <a:pt x="1806829" y="1552371"/>
                  </a:lnTo>
                  <a:lnTo>
                    <a:pt x="1841855" y="1523174"/>
                  </a:lnTo>
                  <a:lnTo>
                    <a:pt x="1875116" y="1492669"/>
                  </a:lnTo>
                  <a:lnTo>
                    <a:pt x="1906752" y="1460639"/>
                  </a:lnTo>
                  <a:close/>
                </a:path>
                <a:path w="2117090" h="1963420">
                  <a:moveTo>
                    <a:pt x="1920519" y="340144"/>
                  </a:moveTo>
                  <a:lnTo>
                    <a:pt x="1870887" y="294982"/>
                  </a:lnTo>
                  <a:lnTo>
                    <a:pt x="1826729" y="264541"/>
                  </a:lnTo>
                  <a:lnTo>
                    <a:pt x="1780946" y="235915"/>
                  </a:lnTo>
                  <a:lnTo>
                    <a:pt x="1733651" y="209130"/>
                  </a:lnTo>
                  <a:lnTo>
                    <a:pt x="1684947" y="184213"/>
                  </a:lnTo>
                  <a:lnTo>
                    <a:pt x="1634896" y="161226"/>
                  </a:lnTo>
                  <a:lnTo>
                    <a:pt x="1583613" y="140195"/>
                  </a:lnTo>
                  <a:lnTo>
                    <a:pt x="1531213" y="121145"/>
                  </a:lnTo>
                  <a:lnTo>
                    <a:pt x="1477746" y="104114"/>
                  </a:lnTo>
                  <a:lnTo>
                    <a:pt x="1423327" y="89115"/>
                  </a:lnTo>
                  <a:lnTo>
                    <a:pt x="1368044" y="76212"/>
                  </a:lnTo>
                  <a:lnTo>
                    <a:pt x="1312011" y="65443"/>
                  </a:lnTo>
                  <a:lnTo>
                    <a:pt x="1255306" y="56819"/>
                  </a:lnTo>
                  <a:lnTo>
                    <a:pt x="1198029" y="50393"/>
                  </a:lnTo>
                  <a:lnTo>
                    <a:pt x="1140256" y="46177"/>
                  </a:lnTo>
                  <a:lnTo>
                    <a:pt x="1129601" y="27597"/>
                  </a:lnTo>
                  <a:lnTo>
                    <a:pt x="1113066" y="12979"/>
                  </a:lnTo>
                  <a:lnTo>
                    <a:pt x="1091971" y="3429"/>
                  </a:lnTo>
                  <a:lnTo>
                    <a:pt x="1067701" y="0"/>
                  </a:lnTo>
                  <a:lnTo>
                    <a:pt x="1040676" y="3429"/>
                  </a:lnTo>
                  <a:lnTo>
                    <a:pt x="1018171" y="12979"/>
                  </a:lnTo>
                  <a:lnTo>
                    <a:pt x="1001153" y="27597"/>
                  </a:lnTo>
                  <a:lnTo>
                    <a:pt x="990498" y="46177"/>
                  </a:lnTo>
                  <a:lnTo>
                    <a:pt x="934504" y="49364"/>
                  </a:lnTo>
                  <a:lnTo>
                    <a:pt x="878941" y="54622"/>
                  </a:lnTo>
                  <a:lnTo>
                    <a:pt x="823887" y="61887"/>
                  </a:lnTo>
                  <a:lnTo>
                    <a:pt x="769442" y="71183"/>
                  </a:lnTo>
                  <a:lnTo>
                    <a:pt x="715657" y="82448"/>
                  </a:lnTo>
                  <a:lnTo>
                    <a:pt x="662635" y="95681"/>
                  </a:lnTo>
                  <a:lnTo>
                    <a:pt x="610463" y="110858"/>
                  </a:lnTo>
                  <a:lnTo>
                    <a:pt x="559244" y="127952"/>
                  </a:lnTo>
                  <a:lnTo>
                    <a:pt x="509028" y="146939"/>
                  </a:lnTo>
                  <a:lnTo>
                    <a:pt x="459917" y="167792"/>
                  </a:lnTo>
                  <a:lnTo>
                    <a:pt x="412000" y="190500"/>
                  </a:lnTo>
                  <a:lnTo>
                    <a:pt x="365340" y="215036"/>
                  </a:lnTo>
                  <a:lnTo>
                    <a:pt x="320052" y="241376"/>
                  </a:lnTo>
                  <a:lnTo>
                    <a:pt x="276225" y="269494"/>
                  </a:lnTo>
                  <a:lnTo>
                    <a:pt x="233895" y="299389"/>
                  </a:lnTo>
                  <a:lnTo>
                    <a:pt x="187769" y="335140"/>
                  </a:lnTo>
                  <a:lnTo>
                    <a:pt x="185953" y="341109"/>
                  </a:lnTo>
                  <a:lnTo>
                    <a:pt x="187769" y="347814"/>
                  </a:lnTo>
                  <a:lnTo>
                    <a:pt x="193205" y="354152"/>
                  </a:lnTo>
                  <a:lnTo>
                    <a:pt x="198018" y="354152"/>
                  </a:lnTo>
                  <a:lnTo>
                    <a:pt x="202869" y="357949"/>
                  </a:lnTo>
                  <a:lnTo>
                    <a:pt x="212521" y="357949"/>
                  </a:lnTo>
                  <a:lnTo>
                    <a:pt x="217360" y="354152"/>
                  </a:lnTo>
                  <a:lnTo>
                    <a:pt x="222186" y="354152"/>
                  </a:lnTo>
                  <a:lnTo>
                    <a:pt x="264579" y="321983"/>
                  </a:lnTo>
                  <a:lnTo>
                    <a:pt x="308546" y="291668"/>
                  </a:lnTo>
                  <a:lnTo>
                    <a:pt x="354076" y="263271"/>
                  </a:lnTo>
                  <a:lnTo>
                    <a:pt x="401053" y="236804"/>
                  </a:lnTo>
                  <a:lnTo>
                    <a:pt x="449453" y="212293"/>
                  </a:lnTo>
                  <a:lnTo>
                    <a:pt x="499173" y="189763"/>
                  </a:lnTo>
                  <a:lnTo>
                    <a:pt x="550164" y="169240"/>
                  </a:lnTo>
                  <a:lnTo>
                    <a:pt x="602335" y="150774"/>
                  </a:lnTo>
                  <a:lnTo>
                    <a:pt x="655637" y="134366"/>
                  </a:lnTo>
                  <a:lnTo>
                    <a:pt x="710006" y="120040"/>
                  </a:lnTo>
                  <a:lnTo>
                    <a:pt x="765352" y="107848"/>
                  </a:lnTo>
                  <a:lnTo>
                    <a:pt x="821613" y="97802"/>
                  </a:lnTo>
                  <a:lnTo>
                    <a:pt x="878738" y="89928"/>
                  </a:lnTo>
                  <a:lnTo>
                    <a:pt x="936650" y="84264"/>
                  </a:lnTo>
                  <a:lnTo>
                    <a:pt x="995273" y="80835"/>
                  </a:lnTo>
                  <a:lnTo>
                    <a:pt x="1033729" y="80835"/>
                  </a:lnTo>
                  <a:lnTo>
                    <a:pt x="1027645" y="74523"/>
                  </a:lnTo>
                  <a:lnTo>
                    <a:pt x="1024242" y="61607"/>
                  </a:lnTo>
                  <a:lnTo>
                    <a:pt x="1027645" y="48082"/>
                  </a:lnTo>
                  <a:lnTo>
                    <a:pt x="1036955" y="37071"/>
                  </a:lnTo>
                  <a:lnTo>
                    <a:pt x="1050772" y="29654"/>
                  </a:lnTo>
                  <a:lnTo>
                    <a:pt x="1067689" y="26962"/>
                  </a:lnTo>
                  <a:lnTo>
                    <a:pt x="1081925" y="29667"/>
                  </a:lnTo>
                  <a:lnTo>
                    <a:pt x="1094308" y="37071"/>
                  </a:lnTo>
                  <a:lnTo>
                    <a:pt x="1103045" y="48082"/>
                  </a:lnTo>
                  <a:lnTo>
                    <a:pt x="1106360" y="61607"/>
                  </a:lnTo>
                  <a:lnTo>
                    <a:pt x="1103045" y="74523"/>
                  </a:lnTo>
                  <a:lnTo>
                    <a:pt x="1094308" y="84201"/>
                  </a:lnTo>
                  <a:lnTo>
                    <a:pt x="1081925" y="90258"/>
                  </a:lnTo>
                  <a:lnTo>
                    <a:pt x="1067689" y="92354"/>
                  </a:lnTo>
                  <a:lnTo>
                    <a:pt x="1131316" y="92354"/>
                  </a:lnTo>
                  <a:lnTo>
                    <a:pt x="1140256" y="80848"/>
                  </a:lnTo>
                  <a:lnTo>
                    <a:pt x="1196022" y="84988"/>
                  </a:lnTo>
                  <a:lnTo>
                    <a:pt x="1251204" y="91249"/>
                  </a:lnTo>
                  <a:lnTo>
                    <a:pt x="1305725" y="99606"/>
                  </a:lnTo>
                  <a:lnTo>
                    <a:pt x="1359535" y="110020"/>
                  </a:lnTo>
                  <a:lnTo>
                    <a:pt x="1412557" y="122440"/>
                  </a:lnTo>
                  <a:lnTo>
                    <a:pt x="1464716" y="136855"/>
                  </a:lnTo>
                  <a:lnTo>
                    <a:pt x="1515948" y="153212"/>
                  </a:lnTo>
                  <a:lnTo>
                    <a:pt x="1566189" y="171500"/>
                  </a:lnTo>
                  <a:lnTo>
                    <a:pt x="1615363" y="191655"/>
                  </a:lnTo>
                  <a:lnTo>
                    <a:pt x="1663407" y="213677"/>
                  </a:lnTo>
                  <a:lnTo>
                    <a:pt x="1710245" y="237502"/>
                  </a:lnTo>
                  <a:lnTo>
                    <a:pt x="1755825" y="263105"/>
                  </a:lnTo>
                  <a:lnTo>
                    <a:pt x="1800047" y="290449"/>
                  </a:lnTo>
                  <a:lnTo>
                    <a:pt x="1842884" y="319519"/>
                  </a:lnTo>
                  <a:lnTo>
                    <a:pt x="1884222" y="350240"/>
                  </a:lnTo>
                  <a:lnTo>
                    <a:pt x="1892185" y="354584"/>
                  </a:lnTo>
                  <a:lnTo>
                    <a:pt x="1900580" y="356031"/>
                  </a:lnTo>
                  <a:lnTo>
                    <a:pt x="1908086" y="354584"/>
                  </a:lnTo>
                  <a:lnTo>
                    <a:pt x="1918728" y="346113"/>
                  </a:lnTo>
                  <a:lnTo>
                    <a:pt x="1920519" y="340144"/>
                  </a:lnTo>
                  <a:close/>
                </a:path>
                <a:path w="2117090" h="1963420">
                  <a:moveTo>
                    <a:pt x="2116671" y="957783"/>
                  </a:moveTo>
                  <a:lnTo>
                    <a:pt x="2115134" y="911339"/>
                  </a:lnTo>
                  <a:lnTo>
                    <a:pt x="2110587" y="865632"/>
                  </a:lnTo>
                  <a:lnTo>
                    <a:pt x="2103107" y="820750"/>
                  </a:lnTo>
                  <a:lnTo>
                    <a:pt x="2092756" y="776706"/>
                  </a:lnTo>
                  <a:lnTo>
                    <a:pt x="2079612" y="733590"/>
                  </a:lnTo>
                  <a:lnTo>
                    <a:pt x="2063788" y="691413"/>
                  </a:lnTo>
                  <a:lnTo>
                    <a:pt x="2045322" y="650252"/>
                  </a:lnTo>
                  <a:lnTo>
                    <a:pt x="2024303" y="610133"/>
                  </a:lnTo>
                  <a:lnTo>
                    <a:pt x="2000808" y="571106"/>
                  </a:lnTo>
                  <a:lnTo>
                    <a:pt x="1974926" y="533234"/>
                  </a:lnTo>
                  <a:lnTo>
                    <a:pt x="1946719" y="496544"/>
                  </a:lnTo>
                  <a:lnTo>
                    <a:pt x="1916264" y="461111"/>
                  </a:lnTo>
                  <a:lnTo>
                    <a:pt x="1883651" y="426974"/>
                  </a:lnTo>
                  <a:lnTo>
                    <a:pt x="1848942" y="394157"/>
                  </a:lnTo>
                  <a:lnTo>
                    <a:pt x="1812226" y="362750"/>
                  </a:lnTo>
                  <a:lnTo>
                    <a:pt x="1512697" y="600760"/>
                  </a:lnTo>
                  <a:lnTo>
                    <a:pt x="1548244" y="632739"/>
                  </a:lnTo>
                  <a:lnTo>
                    <a:pt x="1580642" y="667067"/>
                  </a:lnTo>
                  <a:lnTo>
                    <a:pt x="1609648" y="703580"/>
                  </a:lnTo>
                  <a:lnTo>
                    <a:pt x="1634934" y="742073"/>
                  </a:lnTo>
                  <a:lnTo>
                    <a:pt x="1656283" y="782370"/>
                  </a:lnTo>
                  <a:lnTo>
                    <a:pt x="1673352" y="824280"/>
                  </a:lnTo>
                  <a:lnTo>
                    <a:pt x="1685899" y="867600"/>
                  </a:lnTo>
                  <a:lnTo>
                    <a:pt x="1693595" y="911999"/>
                  </a:lnTo>
                  <a:lnTo>
                    <a:pt x="1696262" y="957783"/>
                  </a:lnTo>
                  <a:lnTo>
                    <a:pt x="1693913" y="1001064"/>
                  </a:lnTo>
                  <a:lnTo>
                    <a:pt x="1687042" y="1043216"/>
                  </a:lnTo>
                  <a:lnTo>
                    <a:pt x="1675790" y="1084287"/>
                  </a:lnTo>
                  <a:lnTo>
                    <a:pt x="1660385" y="1124089"/>
                  </a:lnTo>
                  <a:lnTo>
                    <a:pt x="1640979" y="1162418"/>
                  </a:lnTo>
                  <a:lnTo>
                    <a:pt x="1617802" y="1199159"/>
                  </a:lnTo>
                  <a:lnTo>
                    <a:pt x="1591030" y="1234135"/>
                  </a:lnTo>
                  <a:lnTo>
                    <a:pt x="1560830" y="1267193"/>
                  </a:lnTo>
                  <a:lnTo>
                    <a:pt x="1527441" y="1298206"/>
                  </a:lnTo>
                  <a:lnTo>
                    <a:pt x="1491005" y="1326984"/>
                  </a:lnTo>
                  <a:lnTo>
                    <a:pt x="1451749" y="1353388"/>
                  </a:lnTo>
                  <a:lnTo>
                    <a:pt x="1409839" y="1377251"/>
                  </a:lnTo>
                  <a:lnTo>
                    <a:pt x="1365465" y="1398447"/>
                  </a:lnTo>
                  <a:lnTo>
                    <a:pt x="1318844" y="1416812"/>
                  </a:lnTo>
                  <a:lnTo>
                    <a:pt x="1270152" y="1432179"/>
                  </a:lnTo>
                  <a:lnTo>
                    <a:pt x="1219555" y="1444396"/>
                  </a:lnTo>
                  <a:lnTo>
                    <a:pt x="1167295" y="1453311"/>
                  </a:lnTo>
                  <a:lnTo>
                    <a:pt x="1113510" y="1458772"/>
                  </a:lnTo>
                  <a:lnTo>
                    <a:pt x="1058418" y="1460627"/>
                  </a:lnTo>
                  <a:lnTo>
                    <a:pt x="1906752" y="1460627"/>
                  </a:lnTo>
                  <a:lnTo>
                    <a:pt x="1936000" y="1427937"/>
                  </a:lnTo>
                  <a:lnTo>
                    <a:pt x="1963521" y="1393825"/>
                  </a:lnTo>
                  <a:lnTo>
                    <a:pt x="1988997" y="1358620"/>
                  </a:lnTo>
                  <a:lnTo>
                    <a:pt x="2012365" y="1322374"/>
                  </a:lnTo>
                  <a:lnTo>
                    <a:pt x="2033549" y="1285113"/>
                  </a:lnTo>
                  <a:lnTo>
                    <a:pt x="2052485" y="1246936"/>
                  </a:lnTo>
                  <a:lnTo>
                    <a:pt x="2069109" y="1207871"/>
                  </a:lnTo>
                  <a:lnTo>
                    <a:pt x="2083371" y="1167955"/>
                  </a:lnTo>
                  <a:lnTo>
                    <a:pt x="2095182" y="1127277"/>
                  </a:lnTo>
                  <a:lnTo>
                    <a:pt x="2104478" y="1085862"/>
                  </a:lnTo>
                  <a:lnTo>
                    <a:pt x="2111210" y="1043774"/>
                  </a:lnTo>
                  <a:lnTo>
                    <a:pt x="2115299" y="1000988"/>
                  </a:lnTo>
                  <a:lnTo>
                    <a:pt x="2116671" y="957783"/>
                  </a:lnTo>
                  <a:close/>
                </a:path>
              </a:pathLst>
            </a:custGeom>
            <a:solidFill>
              <a:srgbClr val="6D2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7384" y="1299972"/>
              <a:ext cx="1720595" cy="1368551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894963" y="1819275"/>
            <a:ext cx="300355" cy="262890"/>
            <a:chOff x="3894963" y="1819275"/>
            <a:chExt cx="300355" cy="262890"/>
          </a:xfrm>
        </p:grpSpPr>
        <p:sp>
          <p:nvSpPr>
            <p:cNvPr id="15" name="object 15"/>
            <p:cNvSpPr/>
            <p:nvPr/>
          </p:nvSpPr>
          <p:spPr>
            <a:xfrm>
              <a:off x="4044315" y="1988438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0"/>
                  </a:moveTo>
                  <a:lnTo>
                    <a:pt x="0" y="93116"/>
                  </a:lnTo>
                </a:path>
              </a:pathLst>
            </a:custGeom>
            <a:ln w="84328">
              <a:solidFill>
                <a:srgbClr val="DCDD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894963" y="1950338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>
                  <a:moveTo>
                    <a:pt x="0" y="0"/>
                  </a:moveTo>
                  <a:lnTo>
                    <a:pt x="300101" y="0"/>
                  </a:lnTo>
                </a:path>
              </a:pathLst>
            </a:custGeom>
            <a:ln w="84328">
              <a:solidFill>
                <a:srgbClr val="DCDD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044315" y="1819275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0"/>
                  </a:moveTo>
                  <a:lnTo>
                    <a:pt x="0" y="93230"/>
                  </a:lnTo>
                </a:path>
              </a:pathLst>
            </a:custGeom>
            <a:ln w="84328">
              <a:solidFill>
                <a:srgbClr val="DCDD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7960994" y="1819275"/>
            <a:ext cx="302260" cy="262890"/>
            <a:chOff x="7960994" y="1819275"/>
            <a:chExt cx="302260" cy="262890"/>
          </a:xfrm>
        </p:grpSpPr>
        <p:sp>
          <p:nvSpPr>
            <p:cNvPr id="19" name="object 19"/>
            <p:cNvSpPr/>
            <p:nvPr/>
          </p:nvSpPr>
          <p:spPr>
            <a:xfrm>
              <a:off x="8111870" y="1988438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0"/>
                  </a:moveTo>
                  <a:lnTo>
                    <a:pt x="0" y="93116"/>
                  </a:lnTo>
                </a:path>
              </a:pathLst>
            </a:custGeom>
            <a:ln w="84328">
              <a:solidFill>
                <a:srgbClr val="DCDD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960994" y="1950338"/>
              <a:ext cx="302260" cy="0"/>
            </a:xfrm>
            <a:custGeom>
              <a:avLst/>
              <a:gdLst/>
              <a:ahLst/>
              <a:cxnLst/>
              <a:rect l="l" t="t" r="r" b="b"/>
              <a:pathLst>
                <a:path w="302259">
                  <a:moveTo>
                    <a:pt x="0" y="0"/>
                  </a:moveTo>
                  <a:lnTo>
                    <a:pt x="302006" y="0"/>
                  </a:lnTo>
                </a:path>
              </a:pathLst>
            </a:custGeom>
            <a:ln w="84328">
              <a:solidFill>
                <a:srgbClr val="DCDD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11870" y="1819275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0"/>
                  </a:moveTo>
                  <a:lnTo>
                    <a:pt x="0" y="93230"/>
                  </a:lnTo>
                </a:path>
              </a:pathLst>
            </a:custGeom>
            <a:ln w="84328">
              <a:solidFill>
                <a:srgbClr val="DCDD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9509755" y="4600955"/>
            <a:ext cx="2352040" cy="176530"/>
          </a:xfrm>
          <a:custGeom>
            <a:avLst/>
            <a:gdLst/>
            <a:ahLst/>
            <a:cxnLst/>
            <a:rect l="l" t="t" r="r" b="b"/>
            <a:pathLst>
              <a:path w="2352040" h="176529">
                <a:moveTo>
                  <a:pt x="2240051" y="0"/>
                </a:moveTo>
                <a:lnTo>
                  <a:pt x="0" y="0"/>
                </a:lnTo>
                <a:lnTo>
                  <a:pt x="111467" y="88087"/>
                </a:lnTo>
                <a:lnTo>
                  <a:pt x="0" y="176288"/>
                </a:lnTo>
                <a:lnTo>
                  <a:pt x="2240051" y="176288"/>
                </a:lnTo>
                <a:lnTo>
                  <a:pt x="2351506" y="88087"/>
                </a:lnTo>
                <a:lnTo>
                  <a:pt x="2240051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0299020" y="4578783"/>
            <a:ext cx="6813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Logistics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263880" y="4793094"/>
          <a:ext cx="11600180" cy="950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7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7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8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50594">
                <a:tc>
                  <a:txBody>
                    <a:bodyPr/>
                    <a:lstStyle/>
                    <a:p>
                      <a:pPr marL="262890" indent="-172720">
                        <a:lnSpc>
                          <a:spcPct val="100000"/>
                        </a:lnSpc>
                        <a:spcBef>
                          <a:spcPts val="140"/>
                        </a:spcBef>
                        <a:buClr>
                          <a:srgbClr val="94999B"/>
                        </a:buClr>
                        <a:buFont typeface="Symbol"/>
                        <a:buChar char=""/>
                        <a:tabLst>
                          <a:tab pos="262890" algn="l"/>
                        </a:tabLst>
                      </a:pP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20</a:t>
                      </a:r>
                      <a:r>
                        <a:rPr sz="1200" spc="-15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dredgers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  <a:p>
                      <a:pPr marL="262890" indent="-173355">
                        <a:lnSpc>
                          <a:spcPct val="100000"/>
                        </a:lnSpc>
                        <a:buClr>
                          <a:srgbClr val="94999B"/>
                        </a:buClr>
                        <a:buFont typeface="Symbol"/>
                        <a:buChar char=""/>
                        <a:tabLst>
                          <a:tab pos="262890" algn="l"/>
                        </a:tabLst>
                      </a:pP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24</a:t>
                      </a:r>
                      <a:r>
                        <a:rPr sz="1200" spc="1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2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tugs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7780" marB="0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280035" indent="-172720">
                        <a:lnSpc>
                          <a:spcPct val="100000"/>
                        </a:lnSpc>
                        <a:spcBef>
                          <a:spcPts val="140"/>
                        </a:spcBef>
                        <a:buClr>
                          <a:srgbClr val="94999B"/>
                        </a:buClr>
                        <a:buFont typeface="Symbol"/>
                        <a:buChar char=""/>
                        <a:tabLst>
                          <a:tab pos="280035" algn="l"/>
                        </a:tabLst>
                      </a:pP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14+</a:t>
                      </a:r>
                      <a:r>
                        <a:rPr sz="1200" spc="2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KM</a:t>
                      </a:r>
                      <a:r>
                        <a:rPr sz="1200" spc="4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length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  <a:p>
                      <a:pPr marL="280035" indent="-172720">
                        <a:lnSpc>
                          <a:spcPct val="100000"/>
                        </a:lnSpc>
                        <a:buClr>
                          <a:srgbClr val="94999B"/>
                        </a:buClr>
                        <a:buFont typeface="Symbol"/>
                        <a:buChar char=""/>
                        <a:tabLst>
                          <a:tab pos="280035" algn="l"/>
                        </a:tabLst>
                      </a:pP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47</a:t>
                      </a:r>
                      <a:r>
                        <a:rPr sz="1200" spc="65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berths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  <a:p>
                      <a:pPr marL="280035" indent="-172720">
                        <a:lnSpc>
                          <a:spcPct val="100000"/>
                        </a:lnSpc>
                        <a:spcBef>
                          <a:spcPts val="5"/>
                        </a:spcBef>
                        <a:buClr>
                          <a:srgbClr val="94999B"/>
                        </a:buClr>
                        <a:buFont typeface="Symbol"/>
                        <a:buChar char=""/>
                        <a:tabLst>
                          <a:tab pos="280035" algn="l"/>
                        </a:tabLst>
                      </a:pP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18</a:t>
                      </a:r>
                      <a:r>
                        <a:rPr sz="1200" spc="-5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terminals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778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281305" indent="-173355">
                        <a:lnSpc>
                          <a:spcPct val="100000"/>
                        </a:lnSpc>
                        <a:spcBef>
                          <a:spcPts val="140"/>
                        </a:spcBef>
                        <a:buClr>
                          <a:srgbClr val="94999B"/>
                        </a:buClr>
                        <a:buFont typeface="Symbol"/>
                        <a:buChar char=""/>
                        <a:tabLst>
                          <a:tab pos="281305" algn="l"/>
                        </a:tabLst>
                      </a:pP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50</a:t>
                      </a:r>
                      <a:r>
                        <a:rPr sz="1200" spc="335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Bulk</a:t>
                      </a:r>
                      <a:r>
                        <a:rPr sz="1200" spc="1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handling</a:t>
                      </a:r>
                      <a:r>
                        <a:rPr sz="1200" spc="3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cranes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  <a:p>
                      <a:pPr marL="281305" indent="-173355">
                        <a:lnSpc>
                          <a:spcPct val="100000"/>
                        </a:lnSpc>
                        <a:buClr>
                          <a:srgbClr val="94999B"/>
                        </a:buClr>
                        <a:buFont typeface="Symbol"/>
                        <a:buChar char=""/>
                        <a:tabLst>
                          <a:tab pos="281305" algn="l"/>
                        </a:tabLst>
                      </a:pP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145</a:t>
                      </a:r>
                      <a:r>
                        <a:rPr sz="1200" spc="3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RTGs</a:t>
                      </a:r>
                      <a:r>
                        <a:rPr sz="1200" spc="-15" baseline="17361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(1)</a:t>
                      </a:r>
                      <a:endParaRPr sz="1200" baseline="17361">
                        <a:latin typeface="Adani Regular"/>
                        <a:cs typeface="Adani Regular"/>
                      </a:endParaRPr>
                    </a:p>
                    <a:p>
                      <a:pPr marL="281305" indent="-173355">
                        <a:lnSpc>
                          <a:spcPct val="100000"/>
                        </a:lnSpc>
                        <a:spcBef>
                          <a:spcPts val="5"/>
                        </a:spcBef>
                        <a:buClr>
                          <a:srgbClr val="94999B"/>
                        </a:buClr>
                        <a:buFont typeface="Symbol"/>
                        <a:buChar char=""/>
                        <a:tabLst>
                          <a:tab pos="281305" algn="l"/>
                        </a:tabLst>
                      </a:pP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24</a:t>
                      </a:r>
                      <a:r>
                        <a:rPr sz="1200" spc="2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stakers</a:t>
                      </a:r>
                      <a:r>
                        <a:rPr sz="1200" spc="7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and</a:t>
                      </a:r>
                      <a:r>
                        <a:rPr sz="1200" spc="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reclaimers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  <a:p>
                      <a:pPr marL="281305" indent="-173355">
                        <a:lnSpc>
                          <a:spcPct val="100000"/>
                        </a:lnSpc>
                        <a:buClr>
                          <a:srgbClr val="94999B"/>
                        </a:buClr>
                        <a:buFont typeface="Symbol"/>
                        <a:buChar char=""/>
                        <a:tabLst>
                          <a:tab pos="281305" algn="l"/>
                        </a:tabLst>
                      </a:pPr>
                      <a:r>
                        <a:rPr sz="1200" spc="-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101</a:t>
                      </a:r>
                      <a:r>
                        <a:rPr sz="1200" spc="-55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KM</a:t>
                      </a:r>
                      <a:r>
                        <a:rPr sz="1200" spc="4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conveyors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778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280670" marR="702310" indent="-173990">
                        <a:lnSpc>
                          <a:spcPct val="100000"/>
                        </a:lnSpc>
                        <a:spcBef>
                          <a:spcPts val="140"/>
                        </a:spcBef>
                        <a:buClr>
                          <a:srgbClr val="94999B"/>
                        </a:buClr>
                        <a:buFont typeface="Symbol"/>
                        <a:buChar char=""/>
                        <a:tabLst>
                          <a:tab pos="280670" algn="l"/>
                        </a:tabLst>
                      </a:pP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4.2</a:t>
                      </a:r>
                      <a:r>
                        <a:rPr sz="1200" spc="65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MN</a:t>
                      </a:r>
                      <a:r>
                        <a:rPr sz="1200" spc="17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sq.</a:t>
                      </a:r>
                      <a:r>
                        <a:rPr sz="1200" spc="3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mtrs.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bulk</a:t>
                      </a:r>
                      <a:r>
                        <a:rPr sz="1200" spc="14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storage</a:t>
                      </a:r>
                      <a:r>
                        <a:rPr sz="1200" spc="95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3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area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  <a:p>
                      <a:pPr marL="280670" indent="-173355">
                        <a:lnSpc>
                          <a:spcPct val="100000"/>
                        </a:lnSpc>
                        <a:spcBef>
                          <a:spcPts val="5"/>
                        </a:spcBef>
                        <a:buClr>
                          <a:srgbClr val="94999B"/>
                        </a:buClr>
                        <a:buFont typeface="Symbol"/>
                        <a:buChar char=""/>
                        <a:tabLst>
                          <a:tab pos="280670" algn="l"/>
                        </a:tabLst>
                      </a:pP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0.9</a:t>
                      </a:r>
                      <a:r>
                        <a:rPr sz="1200" spc="26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MN</a:t>
                      </a:r>
                      <a:r>
                        <a:rPr sz="1200" spc="175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KL</a:t>
                      </a:r>
                      <a:r>
                        <a:rPr sz="1200" spc="-17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tankages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  <a:p>
                      <a:pPr marL="280670" marR="786765" indent="-173990">
                        <a:lnSpc>
                          <a:spcPct val="100000"/>
                        </a:lnSpc>
                        <a:buClr>
                          <a:srgbClr val="94999B"/>
                        </a:buClr>
                        <a:buFont typeface="Symbol"/>
                        <a:buChar char=""/>
                        <a:tabLst>
                          <a:tab pos="280670" algn="l"/>
                        </a:tabLst>
                      </a:pP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51,385</a:t>
                      </a:r>
                      <a:r>
                        <a:rPr sz="1200" spc="-5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container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ground</a:t>
                      </a:r>
                      <a:r>
                        <a:rPr sz="1200" spc="19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slots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778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280670" indent="-173355">
                        <a:lnSpc>
                          <a:spcPct val="100000"/>
                        </a:lnSpc>
                        <a:spcBef>
                          <a:spcPts val="140"/>
                        </a:spcBef>
                        <a:buClr>
                          <a:srgbClr val="94999B"/>
                        </a:buClr>
                        <a:buFont typeface="Symbol"/>
                        <a:buChar char=""/>
                        <a:tabLst>
                          <a:tab pos="280670" algn="l"/>
                        </a:tabLst>
                      </a:pP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8</a:t>
                      </a:r>
                      <a:r>
                        <a:rPr sz="1200" spc="16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Logistics</a:t>
                      </a:r>
                      <a:r>
                        <a:rPr sz="1200" spc="1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2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Parks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  <a:p>
                      <a:pPr marL="280670" indent="-173355">
                        <a:lnSpc>
                          <a:spcPct val="100000"/>
                        </a:lnSpc>
                        <a:buClr>
                          <a:srgbClr val="94999B"/>
                        </a:buClr>
                        <a:buFont typeface="Symbol"/>
                        <a:buChar char=""/>
                        <a:tabLst>
                          <a:tab pos="280670" algn="l"/>
                        </a:tabLst>
                      </a:pP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77</a:t>
                      </a:r>
                      <a:r>
                        <a:rPr sz="1200" spc="18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rakes,</a:t>
                      </a:r>
                      <a:r>
                        <a:rPr sz="1200" spc="-3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140+</a:t>
                      </a:r>
                      <a:r>
                        <a:rPr sz="1200" spc="35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trucks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  <a:p>
                      <a:pPr marL="280670" indent="-173355">
                        <a:lnSpc>
                          <a:spcPct val="100000"/>
                        </a:lnSpc>
                        <a:spcBef>
                          <a:spcPts val="5"/>
                        </a:spcBef>
                        <a:buClr>
                          <a:srgbClr val="94999B"/>
                        </a:buClr>
                        <a:buFont typeface="Symbol"/>
                        <a:buChar char=""/>
                        <a:tabLst>
                          <a:tab pos="280670" algn="l"/>
                        </a:tabLst>
                      </a:pP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9</a:t>
                      </a:r>
                      <a:r>
                        <a:rPr sz="1200" spc="75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MMLPs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  <a:p>
                      <a:pPr marL="280670" indent="-173355">
                        <a:lnSpc>
                          <a:spcPts val="1420"/>
                        </a:lnSpc>
                        <a:buClr>
                          <a:srgbClr val="94999B"/>
                        </a:buClr>
                        <a:buFont typeface="Symbol"/>
                        <a:buChar char=""/>
                        <a:tabLst>
                          <a:tab pos="280670" algn="l"/>
                        </a:tabLst>
                      </a:pP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11.4</a:t>
                      </a:r>
                      <a:r>
                        <a:rPr sz="1200" spc="3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LMT</a:t>
                      </a:r>
                      <a:r>
                        <a:rPr sz="1200" spc="315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2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silos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  <a:p>
                      <a:pPr marL="280670" indent="-173355">
                        <a:lnSpc>
                          <a:spcPts val="1420"/>
                        </a:lnSpc>
                        <a:buClr>
                          <a:srgbClr val="94999B"/>
                        </a:buClr>
                        <a:buFont typeface="Symbol"/>
                        <a:buChar char=""/>
                        <a:tabLst>
                          <a:tab pos="280670" algn="l"/>
                        </a:tabLst>
                      </a:pP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0.8</a:t>
                      </a:r>
                      <a:r>
                        <a:rPr sz="1200" spc="6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Mn</a:t>
                      </a:r>
                      <a:r>
                        <a:rPr sz="1200" spc="8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Sft</a:t>
                      </a:r>
                      <a:r>
                        <a:rPr sz="1200" spc="10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200" spc="-10" dirty="0">
                          <a:solidFill>
                            <a:srgbClr val="52535A"/>
                          </a:solidFill>
                          <a:latin typeface="Adani Regular"/>
                          <a:cs typeface="Adani Regular"/>
                        </a:rPr>
                        <a:t>warehouse</a:t>
                      </a:r>
                      <a:endParaRPr sz="1200">
                        <a:latin typeface="Adani Regular"/>
                        <a:cs typeface="Adani Regular"/>
                      </a:endParaRPr>
                    </a:p>
                  </a:txBody>
                  <a:tcPr marL="0" marR="0" marT="17780" marB="0">
                    <a:lnL w="38100">
                      <a:solidFill>
                        <a:srgbClr val="FFFFFF"/>
                      </a:solidFill>
                      <a:prstDash val="solid"/>
                    </a:lnL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263649" y="4600955"/>
            <a:ext cx="2441575" cy="176530"/>
          </a:xfrm>
          <a:custGeom>
            <a:avLst/>
            <a:gdLst/>
            <a:ahLst/>
            <a:cxnLst/>
            <a:rect l="l" t="t" r="r" b="b"/>
            <a:pathLst>
              <a:path w="2441575" h="176529">
                <a:moveTo>
                  <a:pt x="2229510" y="0"/>
                </a:moveTo>
                <a:lnTo>
                  <a:pt x="0" y="0"/>
                </a:lnTo>
                <a:lnTo>
                  <a:pt x="0" y="176288"/>
                </a:lnTo>
                <a:lnTo>
                  <a:pt x="2229510" y="176288"/>
                </a:lnTo>
                <a:lnTo>
                  <a:pt x="2441270" y="88087"/>
                </a:lnTo>
                <a:lnTo>
                  <a:pt x="2229510" y="0"/>
                </a:lnTo>
                <a:close/>
              </a:path>
            </a:pathLst>
          </a:custGeom>
          <a:solidFill>
            <a:srgbClr val="6D2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177029" y="4570400"/>
            <a:ext cx="530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dani Regular"/>
                <a:cs typeface="Adani Regular"/>
              </a:rPr>
              <a:t>Marine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502402" y="4600955"/>
            <a:ext cx="2503805" cy="176530"/>
          </a:xfrm>
          <a:custGeom>
            <a:avLst/>
            <a:gdLst/>
            <a:ahLst/>
            <a:cxnLst/>
            <a:rect l="l" t="t" r="r" b="b"/>
            <a:pathLst>
              <a:path w="2503804" h="176529">
                <a:moveTo>
                  <a:pt x="2392438" y="0"/>
                </a:moveTo>
                <a:lnTo>
                  <a:pt x="0" y="0"/>
                </a:lnTo>
                <a:lnTo>
                  <a:pt x="111493" y="88087"/>
                </a:lnTo>
                <a:lnTo>
                  <a:pt x="0" y="176288"/>
                </a:lnTo>
                <a:lnTo>
                  <a:pt x="2392438" y="176288"/>
                </a:lnTo>
                <a:lnTo>
                  <a:pt x="2503766" y="88087"/>
                </a:lnTo>
                <a:lnTo>
                  <a:pt x="2392438" y="0"/>
                </a:lnTo>
                <a:close/>
              </a:path>
            </a:pathLst>
          </a:custGeom>
          <a:solidFill>
            <a:srgbClr val="006D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530432" y="4570400"/>
            <a:ext cx="3886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Adani Regular"/>
                <a:cs typeface="Adani Regular"/>
              </a:rPr>
              <a:t>Quay</a:t>
            </a:r>
            <a:endParaRPr sz="1200">
              <a:latin typeface="Adani Regular"/>
              <a:cs typeface="Adani Regular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855459" y="4600955"/>
            <a:ext cx="4831080" cy="176530"/>
            <a:chOff x="4855459" y="4600955"/>
            <a:chExt cx="4831080" cy="176530"/>
          </a:xfrm>
        </p:grpSpPr>
        <p:sp>
          <p:nvSpPr>
            <p:cNvPr id="30" name="object 30"/>
            <p:cNvSpPr/>
            <p:nvPr/>
          </p:nvSpPr>
          <p:spPr>
            <a:xfrm>
              <a:off x="4855459" y="4600955"/>
              <a:ext cx="2503805" cy="176530"/>
            </a:xfrm>
            <a:custGeom>
              <a:avLst/>
              <a:gdLst/>
              <a:ahLst/>
              <a:cxnLst/>
              <a:rect l="l" t="t" r="r" b="b"/>
              <a:pathLst>
                <a:path w="2503804" h="176529">
                  <a:moveTo>
                    <a:pt x="2392286" y="0"/>
                  </a:moveTo>
                  <a:lnTo>
                    <a:pt x="0" y="0"/>
                  </a:lnTo>
                  <a:lnTo>
                    <a:pt x="111493" y="88087"/>
                  </a:lnTo>
                  <a:lnTo>
                    <a:pt x="0" y="176288"/>
                  </a:lnTo>
                  <a:lnTo>
                    <a:pt x="2392286" y="176288"/>
                  </a:lnTo>
                  <a:lnTo>
                    <a:pt x="2503766" y="88087"/>
                  </a:lnTo>
                  <a:lnTo>
                    <a:pt x="2392286" y="0"/>
                  </a:lnTo>
                  <a:close/>
                </a:path>
              </a:pathLst>
            </a:custGeom>
            <a:solidFill>
              <a:srgbClr val="00A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182607" y="4600955"/>
              <a:ext cx="2503805" cy="176530"/>
            </a:xfrm>
            <a:custGeom>
              <a:avLst/>
              <a:gdLst/>
              <a:ahLst/>
              <a:cxnLst/>
              <a:rect l="l" t="t" r="r" b="b"/>
              <a:pathLst>
                <a:path w="2503804" h="176529">
                  <a:moveTo>
                    <a:pt x="2392438" y="0"/>
                  </a:moveTo>
                  <a:lnTo>
                    <a:pt x="0" y="0"/>
                  </a:lnTo>
                  <a:lnTo>
                    <a:pt x="111493" y="88087"/>
                  </a:lnTo>
                  <a:lnTo>
                    <a:pt x="0" y="176288"/>
                  </a:lnTo>
                  <a:lnTo>
                    <a:pt x="2392438" y="176288"/>
                  </a:lnTo>
                  <a:lnTo>
                    <a:pt x="2503766" y="88087"/>
                  </a:lnTo>
                  <a:lnTo>
                    <a:pt x="2392438" y="0"/>
                  </a:lnTo>
                  <a:close/>
                </a:path>
              </a:pathLst>
            </a:custGeom>
            <a:solidFill>
              <a:srgbClr val="FF7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092876" y="4570400"/>
            <a:ext cx="5943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dani Regular"/>
                <a:cs typeface="Adani Regular"/>
              </a:rPr>
              <a:t>Storage</a:t>
            </a:r>
            <a:endParaRPr sz="1200">
              <a:latin typeface="Adani Regular"/>
              <a:cs typeface="Adani Regular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65150" y="6422029"/>
            <a:ext cx="1980564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52535A"/>
                </a:solidFill>
                <a:latin typeface="Arial"/>
                <a:cs typeface="Arial"/>
              </a:rPr>
              <a:t>Note:</a:t>
            </a:r>
            <a:r>
              <a:rPr sz="1050" spc="85" dirty="0">
                <a:solidFill>
                  <a:srgbClr val="52535A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52535A"/>
                </a:solidFill>
                <a:latin typeface="Arial"/>
                <a:cs typeface="Arial"/>
              </a:rPr>
              <a:t>Rubber</a:t>
            </a:r>
            <a:r>
              <a:rPr sz="1050" spc="25" dirty="0">
                <a:solidFill>
                  <a:srgbClr val="52535A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52535A"/>
                </a:solidFill>
                <a:latin typeface="Arial"/>
                <a:cs typeface="Arial"/>
              </a:rPr>
              <a:t>Tired Gantry</a:t>
            </a:r>
            <a:r>
              <a:rPr sz="1050" spc="-5" dirty="0">
                <a:solidFill>
                  <a:srgbClr val="52535A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52535A"/>
                </a:solidFill>
                <a:latin typeface="Arial"/>
                <a:cs typeface="Arial"/>
              </a:rPr>
              <a:t>crane</a:t>
            </a:r>
            <a:endParaRPr sz="1050">
              <a:latin typeface="Arial"/>
              <a:cs typeface="Arial"/>
            </a:endParaRPr>
          </a:p>
        </p:txBody>
      </p:sp>
      <p:pic>
        <p:nvPicPr>
          <p:cNvPr id="34" name="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2879" y="5795771"/>
            <a:ext cx="11812523" cy="368807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182879" y="5849111"/>
            <a:ext cx="11814175" cy="280670"/>
          </a:xfrm>
          <a:prstGeom prst="rect">
            <a:avLst/>
          </a:prstGeom>
          <a:solidFill>
            <a:srgbClr val="6E2E9F"/>
          </a:solidFill>
        </p:spPr>
        <p:txBody>
          <a:bodyPr vert="horz" wrap="square" lIns="0" tIns="0" rIns="0" bIns="0" rtlCol="0">
            <a:spAutoFit/>
          </a:bodyPr>
          <a:lstStyle/>
          <a:p>
            <a:pPr marL="189865">
              <a:lnSpc>
                <a:spcPts val="1970"/>
              </a:lnSpc>
            </a:pPr>
            <a:r>
              <a:rPr sz="1700" b="1" dirty="0">
                <a:solidFill>
                  <a:srgbClr val="FFFFFF"/>
                </a:solidFill>
                <a:latin typeface="Adani Regular"/>
                <a:cs typeface="Adani Regular"/>
              </a:rPr>
              <a:t>Delivering</a:t>
            </a:r>
            <a:r>
              <a:rPr sz="1700" b="1" spc="4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dani Regular"/>
                <a:cs typeface="Adani Regular"/>
              </a:rPr>
              <a:t>synergistic</a:t>
            </a:r>
            <a:r>
              <a:rPr sz="1700" b="1" spc="-3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dani Regular"/>
                <a:cs typeface="Adani Regular"/>
              </a:rPr>
              <a:t>value</a:t>
            </a:r>
            <a:r>
              <a:rPr sz="1700" b="1" spc="-1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dani Regular"/>
                <a:cs typeface="Adani Regular"/>
              </a:rPr>
              <a:t>through</a:t>
            </a:r>
            <a:r>
              <a:rPr sz="1700" b="1" spc="-1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dani Regular"/>
                <a:cs typeface="Adani Regular"/>
              </a:rPr>
              <a:t>its</a:t>
            </a:r>
            <a:r>
              <a:rPr sz="1700" b="1" spc="-1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dani Regular"/>
                <a:cs typeface="Adani Regular"/>
              </a:rPr>
              <a:t>integrated</a:t>
            </a:r>
            <a:r>
              <a:rPr sz="1700" b="1" spc="4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dani Regular"/>
                <a:cs typeface="Adani Regular"/>
              </a:rPr>
              <a:t>model</a:t>
            </a:r>
            <a:r>
              <a:rPr sz="1700" b="1" spc="-10" dirty="0">
                <a:solidFill>
                  <a:srgbClr val="FFFFFF"/>
                </a:solidFill>
                <a:latin typeface="Adani Regular"/>
                <a:cs typeface="Adani Regular"/>
              </a:rPr>
              <a:t> across</a:t>
            </a:r>
            <a:r>
              <a:rPr sz="1700" b="1" spc="-6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dani Regular"/>
                <a:cs typeface="Adani Regular"/>
              </a:rPr>
              <a:t>ports,</a:t>
            </a:r>
            <a:r>
              <a:rPr sz="1700" b="1" spc="-4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dani Regular"/>
                <a:cs typeface="Adani Regular"/>
              </a:rPr>
              <a:t>logistics and</a:t>
            </a:r>
            <a:r>
              <a:rPr sz="1700" b="1" spc="-4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dani Regular"/>
                <a:cs typeface="Adani Regular"/>
              </a:rPr>
              <a:t>SEZ</a:t>
            </a:r>
            <a:r>
              <a:rPr sz="1700" b="1" spc="-10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700" b="1" spc="-25" dirty="0">
                <a:solidFill>
                  <a:srgbClr val="FFFFFF"/>
                </a:solidFill>
                <a:latin typeface="Adani Regular"/>
                <a:cs typeface="Adani Regular"/>
              </a:rPr>
              <a:t>business</a:t>
            </a:r>
            <a:r>
              <a:rPr sz="1700" b="1" spc="-75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dani Regular"/>
                <a:cs typeface="Adani Regular"/>
              </a:rPr>
              <a:t>lines</a:t>
            </a:r>
            <a:endParaRPr sz="1700">
              <a:latin typeface="Adani Regular"/>
              <a:cs typeface="Adani Regular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32587" y="4105655"/>
            <a:ext cx="11905615" cy="469900"/>
          </a:xfrm>
          <a:custGeom>
            <a:avLst/>
            <a:gdLst/>
            <a:ahLst/>
            <a:cxnLst/>
            <a:rect l="l" t="t" r="r" b="b"/>
            <a:pathLst>
              <a:path w="11905615" h="469900">
                <a:moveTo>
                  <a:pt x="11609793" y="0"/>
                </a:moveTo>
                <a:lnTo>
                  <a:pt x="11609793" y="117411"/>
                </a:lnTo>
                <a:lnTo>
                  <a:pt x="295376" y="117411"/>
                </a:lnTo>
                <a:lnTo>
                  <a:pt x="295376" y="0"/>
                </a:lnTo>
                <a:lnTo>
                  <a:pt x="0" y="234823"/>
                </a:lnTo>
                <a:lnTo>
                  <a:pt x="295376" y="469646"/>
                </a:lnTo>
                <a:lnTo>
                  <a:pt x="295376" y="352234"/>
                </a:lnTo>
                <a:lnTo>
                  <a:pt x="11609781" y="352234"/>
                </a:lnTo>
                <a:lnTo>
                  <a:pt x="11609781" y="469646"/>
                </a:lnTo>
                <a:lnTo>
                  <a:pt x="11905183" y="234823"/>
                </a:lnTo>
                <a:lnTo>
                  <a:pt x="11609793" y="0"/>
                </a:lnTo>
                <a:close/>
              </a:path>
            </a:pathLst>
          </a:custGeom>
          <a:solidFill>
            <a:srgbClr val="DCDD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283270" y="3301028"/>
            <a:ext cx="3171190" cy="47815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93675" indent="-180975">
              <a:lnSpc>
                <a:spcPct val="100000"/>
              </a:lnSpc>
              <a:spcBef>
                <a:spcPts val="200"/>
              </a:spcBef>
              <a:buClr>
                <a:srgbClr val="94999B"/>
              </a:buClr>
              <a:buFont typeface="Symbol"/>
              <a:buChar char=""/>
              <a:tabLst>
                <a:tab pos="193675" algn="l"/>
              </a:tabLst>
            </a:pP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20</a:t>
            </a:r>
            <a:r>
              <a:rPr sz="1400" spc="250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year</a:t>
            </a:r>
            <a:r>
              <a:rPr sz="1400" spc="75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license</a:t>
            </a:r>
            <a:r>
              <a:rPr sz="1400" spc="160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to</a:t>
            </a:r>
            <a:r>
              <a:rPr sz="1400" spc="254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spc="-10" dirty="0">
                <a:solidFill>
                  <a:srgbClr val="52535A"/>
                </a:solidFill>
                <a:latin typeface="Adani Regular"/>
                <a:cs typeface="Adani Regular"/>
              </a:rPr>
              <a:t>operate</a:t>
            </a:r>
            <a:r>
              <a:rPr sz="1400" spc="-75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spc="-20" dirty="0">
                <a:solidFill>
                  <a:srgbClr val="52535A"/>
                </a:solidFill>
                <a:latin typeface="Adani Regular"/>
                <a:cs typeface="Adani Regular"/>
              </a:rPr>
              <a:t>rails</a:t>
            </a:r>
            <a:endParaRPr sz="1400">
              <a:latin typeface="Adani Regular"/>
              <a:cs typeface="Adani Regular"/>
            </a:endParaRPr>
          </a:p>
          <a:p>
            <a:pPr marL="193675" indent="-180975">
              <a:lnSpc>
                <a:spcPct val="100000"/>
              </a:lnSpc>
              <a:spcBef>
                <a:spcPts val="105"/>
              </a:spcBef>
              <a:buClr>
                <a:srgbClr val="94999B"/>
              </a:buClr>
              <a:buFont typeface="Symbol"/>
              <a:buChar char=""/>
              <a:tabLst>
                <a:tab pos="193675" algn="l"/>
                <a:tab pos="2428875" algn="l"/>
              </a:tabLst>
            </a:pP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Enhancing</a:t>
            </a:r>
            <a:r>
              <a:rPr sz="1400" spc="360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spc="-10" dirty="0">
                <a:solidFill>
                  <a:srgbClr val="52535A"/>
                </a:solidFill>
                <a:latin typeface="Adani Regular"/>
                <a:cs typeface="Adani Regular"/>
              </a:rPr>
              <a:t>connectivity</a:t>
            </a: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	</a:t>
            </a:r>
            <a:r>
              <a:rPr sz="1400" spc="-10" dirty="0">
                <a:solidFill>
                  <a:srgbClr val="52535A"/>
                </a:solidFill>
                <a:latin typeface="Adani Regular"/>
                <a:cs typeface="Adani Regular"/>
              </a:rPr>
              <a:t>between</a:t>
            </a:r>
            <a:endParaRPr sz="1400">
              <a:latin typeface="Adani Regular"/>
              <a:cs typeface="Adani Regular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64626" y="3754011"/>
            <a:ext cx="2989580" cy="1026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95"/>
              </a:spcBef>
              <a:tabLst>
                <a:tab pos="1024255" algn="l"/>
              </a:tabLst>
            </a:pP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ports</a:t>
            </a:r>
            <a:r>
              <a:rPr sz="1400" spc="260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spc="-25" dirty="0">
                <a:solidFill>
                  <a:srgbClr val="52535A"/>
                </a:solidFill>
                <a:latin typeface="Adani Regular"/>
                <a:cs typeface="Adani Regular"/>
              </a:rPr>
              <a:t>and</a:t>
            </a: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	origin</a:t>
            </a:r>
            <a:r>
              <a:rPr sz="1400" spc="250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/</a:t>
            </a:r>
            <a:r>
              <a:rPr sz="1400" spc="260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destination</a:t>
            </a:r>
            <a:r>
              <a:rPr sz="1400" spc="260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spc="-25" dirty="0">
                <a:solidFill>
                  <a:srgbClr val="52535A"/>
                </a:solidFill>
                <a:latin typeface="Adani Regular"/>
                <a:cs typeface="Adani Regular"/>
              </a:rPr>
              <a:t>of </a:t>
            </a:r>
            <a:r>
              <a:rPr sz="1400" spc="-10" dirty="0">
                <a:solidFill>
                  <a:srgbClr val="52535A"/>
                </a:solidFill>
                <a:latin typeface="Adani Regular"/>
                <a:cs typeface="Adani Regular"/>
              </a:rPr>
              <a:t>cargo</a:t>
            </a:r>
            <a:endParaRPr sz="1400">
              <a:latin typeface="Adani Regular"/>
              <a:cs typeface="Adani Regular"/>
            </a:endParaRPr>
          </a:p>
          <a:p>
            <a:pPr marL="172720" algn="ctr">
              <a:lnSpc>
                <a:spcPts val="1945"/>
              </a:lnSpc>
            </a:pPr>
            <a:r>
              <a:rPr sz="1800" b="1" spc="-10" dirty="0">
                <a:solidFill>
                  <a:srgbClr val="52535A"/>
                </a:solidFill>
                <a:latin typeface="Adani Regular"/>
                <a:cs typeface="Adani Regular"/>
              </a:rPr>
              <a:t>Infrastructure</a:t>
            </a:r>
            <a:endParaRPr sz="1800">
              <a:latin typeface="Adani Regular"/>
              <a:cs typeface="Adani Regular"/>
            </a:endParaRPr>
          </a:p>
          <a:p>
            <a:pPr marL="203200" algn="ctr">
              <a:lnSpc>
                <a:spcPct val="100000"/>
              </a:lnSpc>
              <a:spcBef>
                <a:spcPts val="1135"/>
              </a:spcBef>
            </a:pPr>
            <a:r>
              <a:rPr sz="1200" b="1" spc="-10" dirty="0">
                <a:solidFill>
                  <a:srgbClr val="FFFFFF"/>
                </a:solidFill>
                <a:latin typeface="Adani Regular"/>
                <a:cs typeface="Adani Regular"/>
              </a:rPr>
              <a:t>Handling</a:t>
            </a:r>
            <a:endParaRPr sz="1200">
              <a:latin typeface="Adani Regular"/>
              <a:cs typeface="Adani Regular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44779" y="2983992"/>
            <a:ext cx="11899265" cy="1165860"/>
            <a:chOff x="144779" y="2983992"/>
            <a:chExt cx="11899265" cy="1165860"/>
          </a:xfrm>
        </p:grpSpPr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7283" y="4027170"/>
              <a:ext cx="86867" cy="68579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4216908" y="3041903"/>
              <a:ext cx="3641725" cy="985519"/>
            </a:xfrm>
            <a:custGeom>
              <a:avLst/>
              <a:gdLst/>
              <a:ahLst/>
              <a:cxnLst/>
              <a:rect l="l" t="t" r="r" b="b"/>
              <a:pathLst>
                <a:path w="3641725" h="985520">
                  <a:moveTo>
                    <a:pt x="3641102" y="0"/>
                  </a:moveTo>
                  <a:lnTo>
                    <a:pt x="800" y="0"/>
                  </a:lnTo>
                  <a:lnTo>
                    <a:pt x="80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6350"/>
                  </a:lnTo>
                  <a:lnTo>
                    <a:pt x="0" y="985520"/>
                  </a:lnTo>
                  <a:lnTo>
                    <a:pt x="7251" y="985520"/>
                  </a:lnTo>
                  <a:lnTo>
                    <a:pt x="7251" y="6350"/>
                  </a:lnTo>
                  <a:lnTo>
                    <a:pt x="5283" y="6350"/>
                  </a:lnTo>
                  <a:lnTo>
                    <a:pt x="5283" y="2540"/>
                  </a:lnTo>
                  <a:lnTo>
                    <a:pt x="3640785" y="2540"/>
                  </a:lnTo>
                  <a:lnTo>
                    <a:pt x="3640785" y="1270"/>
                  </a:lnTo>
                  <a:lnTo>
                    <a:pt x="3641102" y="1270"/>
                  </a:lnTo>
                  <a:lnTo>
                    <a:pt x="3641102" y="0"/>
                  </a:lnTo>
                  <a:close/>
                </a:path>
              </a:pathLst>
            </a:custGeom>
            <a:solidFill>
              <a:srgbClr val="00A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56982" y="3009900"/>
              <a:ext cx="86105" cy="69341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220718" y="3041903"/>
              <a:ext cx="3723640" cy="5715"/>
            </a:xfrm>
            <a:custGeom>
              <a:avLst/>
              <a:gdLst/>
              <a:ahLst/>
              <a:cxnLst/>
              <a:rect l="l" t="t" r="r" b="b"/>
              <a:pathLst>
                <a:path w="3723640" h="5714">
                  <a:moveTo>
                    <a:pt x="3637369" y="5549"/>
                  </a:moveTo>
                  <a:lnTo>
                    <a:pt x="3636632" y="2768"/>
                  </a:lnTo>
                  <a:lnTo>
                    <a:pt x="3606" y="2768"/>
                  </a:lnTo>
                  <a:lnTo>
                    <a:pt x="0" y="5549"/>
                  </a:lnTo>
                  <a:lnTo>
                    <a:pt x="3637369" y="5549"/>
                  </a:lnTo>
                  <a:close/>
                </a:path>
                <a:path w="3723640" h="5714">
                  <a:moveTo>
                    <a:pt x="3723551" y="2768"/>
                  </a:moveTo>
                  <a:lnTo>
                    <a:pt x="3722801" y="0"/>
                  </a:lnTo>
                  <a:lnTo>
                    <a:pt x="3680079" y="0"/>
                  </a:lnTo>
                  <a:lnTo>
                    <a:pt x="3680079" y="5537"/>
                  </a:lnTo>
                  <a:lnTo>
                    <a:pt x="3722801" y="5537"/>
                  </a:lnTo>
                  <a:lnTo>
                    <a:pt x="3723551" y="2768"/>
                  </a:lnTo>
                  <a:close/>
                </a:path>
              </a:pathLst>
            </a:custGeom>
            <a:solidFill>
              <a:srgbClr val="00A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78368" y="4080510"/>
              <a:ext cx="86867" cy="6934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8317992" y="3015995"/>
              <a:ext cx="3639820" cy="1065530"/>
            </a:xfrm>
            <a:custGeom>
              <a:avLst/>
              <a:gdLst/>
              <a:ahLst/>
              <a:cxnLst/>
              <a:rect l="l" t="t" r="r" b="b"/>
              <a:pathLst>
                <a:path w="3639820" h="1065529">
                  <a:moveTo>
                    <a:pt x="3639235" y="0"/>
                  </a:moveTo>
                  <a:lnTo>
                    <a:pt x="800" y="0"/>
                  </a:lnTo>
                  <a:lnTo>
                    <a:pt x="80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6350"/>
                  </a:lnTo>
                  <a:lnTo>
                    <a:pt x="0" y="1065530"/>
                  </a:lnTo>
                  <a:lnTo>
                    <a:pt x="7239" y="1065530"/>
                  </a:lnTo>
                  <a:lnTo>
                    <a:pt x="7239" y="6350"/>
                  </a:lnTo>
                  <a:lnTo>
                    <a:pt x="5270" y="6350"/>
                  </a:lnTo>
                  <a:lnTo>
                    <a:pt x="5270" y="2540"/>
                  </a:lnTo>
                  <a:lnTo>
                    <a:pt x="3638918" y="2540"/>
                  </a:lnTo>
                  <a:lnTo>
                    <a:pt x="3638918" y="1270"/>
                  </a:lnTo>
                  <a:lnTo>
                    <a:pt x="3639235" y="1270"/>
                  </a:lnTo>
                  <a:lnTo>
                    <a:pt x="3639235" y="0"/>
                  </a:lnTo>
                  <a:close/>
                </a:path>
              </a:pathLst>
            </a:custGeom>
            <a:solidFill>
              <a:srgbClr val="FF7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956541" y="2983992"/>
              <a:ext cx="86105" cy="6932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321802" y="3016008"/>
              <a:ext cx="3722370" cy="5715"/>
            </a:xfrm>
            <a:custGeom>
              <a:avLst/>
              <a:gdLst/>
              <a:ahLst/>
              <a:cxnLst/>
              <a:rect l="l" t="t" r="r" b="b"/>
              <a:pathLst>
                <a:path w="3722370" h="5714">
                  <a:moveTo>
                    <a:pt x="3635629" y="5537"/>
                  </a:moveTo>
                  <a:lnTo>
                    <a:pt x="3634892" y="2768"/>
                  </a:lnTo>
                  <a:lnTo>
                    <a:pt x="3594" y="2768"/>
                  </a:lnTo>
                  <a:lnTo>
                    <a:pt x="0" y="5537"/>
                  </a:lnTo>
                  <a:lnTo>
                    <a:pt x="3635629" y="5537"/>
                  </a:lnTo>
                  <a:close/>
                </a:path>
                <a:path w="3722370" h="5714">
                  <a:moveTo>
                    <a:pt x="3721760" y="2768"/>
                  </a:moveTo>
                  <a:lnTo>
                    <a:pt x="3721036" y="0"/>
                  </a:lnTo>
                  <a:lnTo>
                    <a:pt x="3678326" y="0"/>
                  </a:lnTo>
                  <a:lnTo>
                    <a:pt x="3678326" y="5537"/>
                  </a:lnTo>
                  <a:lnTo>
                    <a:pt x="3721036" y="5537"/>
                  </a:lnTo>
                  <a:lnTo>
                    <a:pt x="3721760" y="2768"/>
                  </a:lnTo>
                  <a:close/>
                </a:path>
              </a:pathLst>
            </a:custGeom>
            <a:solidFill>
              <a:srgbClr val="FF7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4779" y="4042410"/>
              <a:ext cx="86867" cy="6932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84403" y="3026664"/>
              <a:ext cx="3639820" cy="1017269"/>
            </a:xfrm>
            <a:custGeom>
              <a:avLst/>
              <a:gdLst/>
              <a:ahLst/>
              <a:cxnLst/>
              <a:rect l="l" t="t" r="r" b="b"/>
              <a:pathLst>
                <a:path w="3639820" h="1017270">
                  <a:moveTo>
                    <a:pt x="3639578" y="0"/>
                  </a:moveTo>
                  <a:lnTo>
                    <a:pt x="1612" y="0"/>
                  </a:lnTo>
                  <a:lnTo>
                    <a:pt x="0" y="1384"/>
                  </a:lnTo>
                  <a:lnTo>
                    <a:pt x="0" y="1016888"/>
                  </a:lnTo>
                  <a:lnTo>
                    <a:pt x="3619" y="1016317"/>
                  </a:lnTo>
                  <a:lnTo>
                    <a:pt x="7238" y="1016317"/>
                  </a:lnTo>
                  <a:lnTo>
                    <a:pt x="7238" y="5753"/>
                  </a:lnTo>
                  <a:lnTo>
                    <a:pt x="3619" y="5753"/>
                  </a:lnTo>
                  <a:lnTo>
                    <a:pt x="7238" y="2870"/>
                  </a:lnTo>
                  <a:lnTo>
                    <a:pt x="3638842" y="2870"/>
                  </a:lnTo>
                  <a:lnTo>
                    <a:pt x="3639578" y="0"/>
                  </a:lnTo>
                  <a:close/>
                </a:path>
              </a:pathLst>
            </a:custGeom>
            <a:solidFill>
              <a:srgbClr val="6D2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22953" y="2994660"/>
              <a:ext cx="86105" cy="69341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88214" y="3026663"/>
              <a:ext cx="3722370" cy="5715"/>
            </a:xfrm>
            <a:custGeom>
              <a:avLst/>
              <a:gdLst/>
              <a:ahLst/>
              <a:cxnLst/>
              <a:rect l="l" t="t" r="r" b="b"/>
              <a:pathLst>
                <a:path w="3722370" h="5714">
                  <a:moveTo>
                    <a:pt x="3635679" y="5511"/>
                  </a:moveTo>
                  <a:lnTo>
                    <a:pt x="3634968" y="2755"/>
                  </a:lnTo>
                  <a:lnTo>
                    <a:pt x="3606" y="2755"/>
                  </a:lnTo>
                  <a:lnTo>
                    <a:pt x="0" y="5511"/>
                  </a:lnTo>
                  <a:lnTo>
                    <a:pt x="3635679" y="5511"/>
                  </a:lnTo>
                  <a:close/>
                </a:path>
                <a:path w="3722370" h="5714">
                  <a:moveTo>
                    <a:pt x="3721849" y="2768"/>
                  </a:moveTo>
                  <a:lnTo>
                    <a:pt x="3721100" y="0"/>
                  </a:lnTo>
                  <a:lnTo>
                    <a:pt x="3678415" y="0"/>
                  </a:lnTo>
                  <a:lnTo>
                    <a:pt x="3678415" y="5524"/>
                  </a:lnTo>
                  <a:lnTo>
                    <a:pt x="3721100" y="5524"/>
                  </a:lnTo>
                  <a:lnTo>
                    <a:pt x="3721849" y="2768"/>
                  </a:lnTo>
                  <a:close/>
                </a:path>
              </a:pathLst>
            </a:custGeom>
            <a:solidFill>
              <a:srgbClr val="6D2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4285556" y="3081032"/>
            <a:ext cx="9918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solidFill>
                  <a:srgbClr val="00ADED"/>
                </a:solidFill>
              </a:rPr>
              <a:t>Logistics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244792" y="3046093"/>
            <a:ext cx="3556000" cy="8223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580"/>
              </a:spcBef>
            </a:pPr>
            <a:r>
              <a:rPr sz="1600" b="1" spc="-10" dirty="0">
                <a:solidFill>
                  <a:srgbClr val="6D2D9F"/>
                </a:solidFill>
                <a:latin typeface="Adani Regular"/>
                <a:cs typeface="Adani Regular"/>
              </a:rPr>
              <a:t>Ports</a:t>
            </a:r>
            <a:endParaRPr sz="1600">
              <a:latin typeface="Adani Regular"/>
              <a:cs typeface="Adani Regular"/>
            </a:endParaRPr>
          </a:p>
          <a:p>
            <a:pPr marL="193675" indent="-180975">
              <a:lnSpc>
                <a:spcPct val="100000"/>
              </a:lnSpc>
              <a:spcBef>
                <a:spcPts val="415"/>
              </a:spcBef>
              <a:buClr>
                <a:srgbClr val="94999B"/>
              </a:buClr>
              <a:buFont typeface="Symbol"/>
              <a:buChar char=""/>
              <a:tabLst>
                <a:tab pos="193675" algn="l"/>
              </a:tabLst>
            </a:pP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Total</a:t>
            </a:r>
            <a:r>
              <a:rPr sz="1400" spc="175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installed</a:t>
            </a:r>
            <a:r>
              <a:rPr sz="1400" spc="190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capacity</a:t>
            </a:r>
            <a:r>
              <a:rPr sz="1400" spc="195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of</a:t>
            </a:r>
            <a:r>
              <a:rPr sz="1400" spc="270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560</a:t>
            </a:r>
            <a:r>
              <a:rPr sz="1400" spc="-20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spc="-10" dirty="0">
                <a:solidFill>
                  <a:srgbClr val="52535A"/>
                </a:solidFill>
                <a:latin typeface="Adani Regular"/>
                <a:cs typeface="Adani Regular"/>
              </a:rPr>
              <a:t>mmtpa</a:t>
            </a:r>
            <a:endParaRPr sz="1400">
              <a:latin typeface="Adani Regular"/>
              <a:cs typeface="Adani Regular"/>
            </a:endParaRP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Clr>
                <a:srgbClr val="94999B"/>
              </a:buClr>
              <a:buFont typeface="Symbol"/>
              <a:buChar char=""/>
              <a:tabLst>
                <a:tab pos="193675" algn="l"/>
              </a:tabLst>
            </a:pP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Concession</a:t>
            </a:r>
            <a:r>
              <a:rPr sz="1400" spc="100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assets</a:t>
            </a:r>
            <a:r>
              <a:rPr sz="1400" spc="90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with</a:t>
            </a:r>
            <a:r>
              <a:rPr sz="1400" spc="250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dirty="0">
                <a:solidFill>
                  <a:srgbClr val="52535A"/>
                </a:solidFill>
                <a:latin typeface="Adani Regular"/>
                <a:cs typeface="Adani Regular"/>
              </a:rPr>
              <a:t>free</a:t>
            </a:r>
            <a:r>
              <a:rPr sz="1400" spc="350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400" spc="-10" dirty="0">
                <a:solidFill>
                  <a:srgbClr val="52535A"/>
                </a:solidFill>
                <a:latin typeface="Adani Regular"/>
                <a:cs typeface="Adani Regular"/>
              </a:rPr>
              <a:t>pricing</a:t>
            </a:r>
            <a:endParaRPr sz="1400">
              <a:latin typeface="Adani Regular"/>
              <a:cs typeface="Adani Regular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379753" y="2963482"/>
            <a:ext cx="3489325" cy="116649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700"/>
              </a:spcBef>
            </a:pPr>
            <a:r>
              <a:rPr sz="1600" b="1" spc="-10" dirty="0">
                <a:solidFill>
                  <a:srgbClr val="FF7616"/>
                </a:solidFill>
                <a:latin typeface="Adani Regular"/>
                <a:cs typeface="Adani Regular"/>
              </a:rPr>
              <a:t>SEZ</a:t>
            </a:r>
            <a:r>
              <a:rPr sz="1600" b="1" spc="-95" dirty="0">
                <a:solidFill>
                  <a:srgbClr val="FF7616"/>
                </a:solidFill>
                <a:latin typeface="Adani Regular"/>
                <a:cs typeface="Adani Regular"/>
              </a:rPr>
              <a:t> </a:t>
            </a:r>
            <a:r>
              <a:rPr sz="1600" b="1" dirty="0">
                <a:solidFill>
                  <a:srgbClr val="FF7616"/>
                </a:solidFill>
                <a:latin typeface="Adani Regular"/>
                <a:cs typeface="Adani Regular"/>
              </a:rPr>
              <a:t>(at</a:t>
            </a:r>
            <a:r>
              <a:rPr sz="1600" b="1" spc="60" dirty="0">
                <a:solidFill>
                  <a:srgbClr val="FF7616"/>
                </a:solidFill>
                <a:latin typeface="Adani Regular"/>
                <a:cs typeface="Adani Regular"/>
              </a:rPr>
              <a:t> </a:t>
            </a:r>
            <a:r>
              <a:rPr sz="1600" b="1" spc="-10" dirty="0">
                <a:solidFill>
                  <a:srgbClr val="FF7616"/>
                </a:solidFill>
                <a:latin typeface="Adani Regular"/>
                <a:cs typeface="Adani Regular"/>
              </a:rPr>
              <a:t>Mundra)</a:t>
            </a:r>
            <a:endParaRPr sz="1600">
              <a:latin typeface="Adani Regular"/>
              <a:cs typeface="Adani Regular"/>
            </a:endParaRPr>
          </a:p>
          <a:p>
            <a:pPr marL="193675" indent="-180975">
              <a:lnSpc>
                <a:spcPct val="100000"/>
              </a:lnSpc>
              <a:spcBef>
                <a:spcPts val="600"/>
              </a:spcBef>
              <a:buClr>
                <a:srgbClr val="94999B"/>
              </a:buClr>
              <a:buFont typeface="Symbol"/>
              <a:buChar char=""/>
              <a:tabLst>
                <a:tab pos="193675" algn="l"/>
              </a:tabLst>
            </a:pPr>
            <a:r>
              <a:rPr sz="1600" dirty="0">
                <a:solidFill>
                  <a:srgbClr val="52535A"/>
                </a:solidFill>
                <a:latin typeface="Adani Regular"/>
                <a:cs typeface="Adani Regular"/>
              </a:rPr>
              <a:t>Land</a:t>
            </a:r>
            <a:r>
              <a:rPr sz="1600" spc="85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52535A"/>
                </a:solidFill>
                <a:latin typeface="Adani Regular"/>
                <a:cs typeface="Adani Regular"/>
              </a:rPr>
              <a:t>bank</a:t>
            </a:r>
            <a:r>
              <a:rPr sz="1600" spc="85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52535A"/>
                </a:solidFill>
                <a:latin typeface="Adani Regular"/>
                <a:cs typeface="Adani Regular"/>
              </a:rPr>
              <a:t>of</a:t>
            </a:r>
            <a:r>
              <a:rPr sz="1600" spc="215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52535A"/>
                </a:solidFill>
                <a:latin typeface="Adani Regular"/>
                <a:cs typeface="Adani Regular"/>
              </a:rPr>
              <a:t>over</a:t>
            </a:r>
            <a:r>
              <a:rPr sz="1600" spc="95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52535A"/>
                </a:solidFill>
                <a:latin typeface="Adani Regular"/>
                <a:cs typeface="Adani Regular"/>
              </a:rPr>
              <a:t>8,481</a:t>
            </a:r>
            <a:r>
              <a:rPr sz="1600" spc="-130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52535A"/>
                </a:solidFill>
                <a:latin typeface="Adani Regular"/>
                <a:cs typeface="Adani Regular"/>
              </a:rPr>
              <a:t>hectares</a:t>
            </a:r>
            <a:endParaRPr sz="1600">
              <a:latin typeface="Adani Regular"/>
              <a:cs typeface="Adani Regular"/>
            </a:endParaRPr>
          </a:p>
          <a:p>
            <a:pPr marL="193675" marR="5080" indent="-181610">
              <a:lnSpc>
                <a:spcPct val="100000"/>
              </a:lnSpc>
              <a:spcBef>
                <a:spcPts val="100"/>
              </a:spcBef>
              <a:buClr>
                <a:srgbClr val="94999B"/>
              </a:buClr>
              <a:buFont typeface="Symbol"/>
              <a:buChar char=""/>
              <a:tabLst>
                <a:tab pos="193675" algn="l"/>
              </a:tabLst>
            </a:pPr>
            <a:r>
              <a:rPr sz="1600" dirty="0">
                <a:solidFill>
                  <a:srgbClr val="52535A"/>
                </a:solidFill>
                <a:latin typeface="Adani Regular"/>
                <a:cs typeface="Adani Regular"/>
              </a:rPr>
              <a:t>Integration</a:t>
            </a:r>
            <a:r>
              <a:rPr sz="1600" spc="265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52535A"/>
                </a:solidFill>
                <a:latin typeface="Adani Regular"/>
                <a:cs typeface="Adani Regular"/>
              </a:rPr>
              <a:t>with</a:t>
            </a:r>
            <a:r>
              <a:rPr sz="1600" spc="420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600" dirty="0">
                <a:solidFill>
                  <a:srgbClr val="52535A"/>
                </a:solidFill>
                <a:latin typeface="Adani Regular"/>
                <a:cs typeface="Adani Regular"/>
              </a:rPr>
              <a:t>port,</a:t>
            </a:r>
            <a:r>
              <a:rPr sz="1600" spc="225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52535A"/>
                </a:solidFill>
                <a:latin typeface="Adani Regular"/>
                <a:cs typeface="Adani Regular"/>
              </a:rPr>
              <a:t>developing </a:t>
            </a:r>
            <a:r>
              <a:rPr sz="1600" dirty="0">
                <a:solidFill>
                  <a:srgbClr val="52535A"/>
                </a:solidFill>
                <a:latin typeface="Adani Regular"/>
                <a:cs typeface="Adani Regular"/>
              </a:rPr>
              <a:t>industry</a:t>
            </a:r>
            <a:r>
              <a:rPr sz="1600" spc="229" dirty="0">
                <a:solidFill>
                  <a:srgbClr val="52535A"/>
                </a:solidFill>
                <a:latin typeface="Adani Regular"/>
                <a:cs typeface="Adani Regular"/>
              </a:rPr>
              <a:t> </a:t>
            </a:r>
            <a:r>
              <a:rPr sz="1600" spc="-10" dirty="0">
                <a:solidFill>
                  <a:srgbClr val="52535A"/>
                </a:solidFill>
                <a:latin typeface="Adani Regular"/>
                <a:cs typeface="Adani Regular"/>
              </a:rPr>
              <a:t>cluster</a:t>
            </a:r>
            <a:endParaRPr sz="1600">
              <a:latin typeface="Adani Regular"/>
              <a:cs typeface="Adani Regular"/>
            </a:endParaRPr>
          </a:p>
        </p:txBody>
      </p:sp>
      <p:pic>
        <p:nvPicPr>
          <p:cNvPr id="55" name="object 5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56259" y="340614"/>
            <a:ext cx="2593847" cy="190499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236214" y="438150"/>
            <a:ext cx="124967" cy="34289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451097" y="340614"/>
            <a:ext cx="3914393" cy="238505"/>
          </a:xfrm>
          <a:prstGeom prst="rect">
            <a:avLst/>
          </a:prstGeom>
        </p:spPr>
      </p:pic>
      <p:sp>
        <p:nvSpPr>
          <p:cNvPr id="58" name="object 58"/>
          <p:cNvSpPr txBox="1"/>
          <p:nvPr/>
        </p:nvSpPr>
        <p:spPr>
          <a:xfrm>
            <a:off x="11730766" y="6613069"/>
            <a:ext cx="10223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dirty="0">
                <a:solidFill>
                  <a:srgbClr val="868686"/>
                </a:solidFill>
                <a:latin typeface="Adani Regular"/>
                <a:cs typeface="Adani Regular"/>
              </a:rPr>
              <a:t>6</a:t>
            </a:r>
            <a:endParaRPr sz="900">
              <a:latin typeface="Adani Regular"/>
              <a:cs typeface="Adani Regula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92657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6580" y="3348228"/>
              <a:ext cx="5265418" cy="88391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641081" y="3464178"/>
            <a:ext cx="381571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dani Regular"/>
                <a:cs typeface="Adani Regular"/>
              </a:rPr>
              <a:t>Mundra</a:t>
            </a:r>
            <a:r>
              <a:rPr sz="2800" b="1" spc="-15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dani Regular"/>
                <a:cs typeface="Adani Regular"/>
              </a:rPr>
              <a:t>Port</a:t>
            </a:r>
            <a:r>
              <a:rPr sz="2800" b="1" spc="-190" dirty="0">
                <a:solidFill>
                  <a:srgbClr val="FFFFFF"/>
                </a:solidFill>
                <a:latin typeface="Adani Regular"/>
                <a:cs typeface="Adani Regular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dani Regular"/>
                <a:cs typeface="Adani Regular"/>
              </a:rPr>
              <a:t>Overview</a:t>
            </a:r>
            <a:endParaRPr sz="2800">
              <a:latin typeface="Adani Regular"/>
              <a:cs typeface="Adani Regular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12136" y="1490472"/>
            <a:ext cx="1763255" cy="12405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605" y="358140"/>
            <a:ext cx="1568958" cy="18516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6292" y="352806"/>
            <a:ext cx="3902963" cy="44272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41364" y="352806"/>
            <a:ext cx="775715" cy="4427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13854" y="355854"/>
            <a:ext cx="3153917" cy="18745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58140" y="1274063"/>
            <a:ext cx="3834765" cy="3801110"/>
            <a:chOff x="358140" y="1274063"/>
            <a:chExt cx="3834765" cy="3801110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8140" y="1274063"/>
              <a:ext cx="3834383" cy="38008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400" y="1668779"/>
              <a:ext cx="126491" cy="12953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86222" y="1573315"/>
            <a:ext cx="73660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0" dirty="0">
                <a:latin typeface="Adani Regular"/>
                <a:cs typeface="Adani Regular"/>
              </a:rPr>
              <a:t>Mundra</a:t>
            </a:r>
            <a:r>
              <a:rPr sz="1000" b="1" spc="-130" dirty="0">
                <a:latin typeface="Adani Regular"/>
                <a:cs typeface="Adani Regular"/>
              </a:rPr>
              <a:t> </a:t>
            </a:r>
            <a:r>
              <a:rPr sz="1000" b="1" spc="-20" dirty="0">
                <a:latin typeface="Adani Regular"/>
                <a:cs typeface="Adani Regular"/>
              </a:rPr>
              <a:t>Port</a:t>
            </a:r>
            <a:endParaRPr sz="1000">
              <a:latin typeface="Adani Regular"/>
              <a:cs typeface="Adani Regular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483963" y="1291403"/>
            <a:ext cx="691070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850" dirty="0">
                <a:solidFill>
                  <a:srgbClr val="006DC0"/>
                </a:solidFill>
              </a:rPr>
              <a:t>Mundra</a:t>
            </a:r>
            <a:r>
              <a:rPr sz="1850" spc="-70" dirty="0">
                <a:solidFill>
                  <a:srgbClr val="006DC0"/>
                </a:solidFill>
              </a:rPr>
              <a:t> </a:t>
            </a:r>
            <a:r>
              <a:rPr sz="1850" dirty="0">
                <a:solidFill>
                  <a:srgbClr val="006DC0"/>
                </a:solidFill>
              </a:rPr>
              <a:t>port</a:t>
            </a:r>
            <a:r>
              <a:rPr sz="1850" spc="-30" dirty="0">
                <a:solidFill>
                  <a:srgbClr val="006DC0"/>
                </a:solidFill>
              </a:rPr>
              <a:t> </a:t>
            </a:r>
            <a:r>
              <a:rPr sz="1850" dirty="0">
                <a:solidFill>
                  <a:srgbClr val="006DC0"/>
                </a:solidFill>
              </a:rPr>
              <a:t>has</a:t>
            </a:r>
            <a:r>
              <a:rPr sz="1850" spc="-10" dirty="0">
                <a:solidFill>
                  <a:srgbClr val="006DC0"/>
                </a:solidFill>
              </a:rPr>
              <a:t> dedicated</a:t>
            </a:r>
            <a:r>
              <a:rPr sz="1850" spc="-75" dirty="0">
                <a:solidFill>
                  <a:srgbClr val="006DC0"/>
                </a:solidFill>
              </a:rPr>
              <a:t> </a:t>
            </a:r>
            <a:r>
              <a:rPr sz="1850" dirty="0">
                <a:solidFill>
                  <a:srgbClr val="006DC0"/>
                </a:solidFill>
              </a:rPr>
              <a:t>and</a:t>
            </a:r>
            <a:r>
              <a:rPr sz="1850" spc="-30" dirty="0">
                <a:solidFill>
                  <a:srgbClr val="006DC0"/>
                </a:solidFill>
              </a:rPr>
              <a:t> </a:t>
            </a:r>
            <a:r>
              <a:rPr sz="1850" spc="-10" dirty="0">
                <a:solidFill>
                  <a:srgbClr val="006DC0"/>
                </a:solidFill>
              </a:rPr>
              <a:t>specialized</a:t>
            </a:r>
            <a:r>
              <a:rPr sz="1850" spc="-55" dirty="0">
                <a:solidFill>
                  <a:srgbClr val="006DC0"/>
                </a:solidFill>
              </a:rPr>
              <a:t> </a:t>
            </a:r>
            <a:r>
              <a:rPr sz="1850" spc="-10" dirty="0">
                <a:solidFill>
                  <a:srgbClr val="006DC0"/>
                </a:solidFill>
              </a:rPr>
              <a:t>infrastructure</a:t>
            </a:r>
            <a:r>
              <a:rPr sz="1850" spc="-114" dirty="0">
                <a:solidFill>
                  <a:srgbClr val="006DC0"/>
                </a:solidFill>
              </a:rPr>
              <a:t> </a:t>
            </a:r>
            <a:r>
              <a:rPr sz="1850" spc="-25" dirty="0">
                <a:solidFill>
                  <a:srgbClr val="006DC0"/>
                </a:solidFill>
              </a:rPr>
              <a:t>for </a:t>
            </a:r>
            <a:r>
              <a:rPr sz="1850" dirty="0">
                <a:solidFill>
                  <a:srgbClr val="006DC0"/>
                </a:solidFill>
              </a:rPr>
              <a:t>handling</a:t>
            </a:r>
            <a:r>
              <a:rPr sz="1850" spc="-40" dirty="0">
                <a:solidFill>
                  <a:srgbClr val="006DC0"/>
                </a:solidFill>
              </a:rPr>
              <a:t> </a:t>
            </a:r>
            <a:r>
              <a:rPr sz="1850" dirty="0">
                <a:solidFill>
                  <a:srgbClr val="006DC0"/>
                </a:solidFill>
              </a:rPr>
              <a:t>all</a:t>
            </a:r>
            <a:r>
              <a:rPr sz="1850" spc="-5" dirty="0">
                <a:solidFill>
                  <a:srgbClr val="006DC0"/>
                </a:solidFill>
              </a:rPr>
              <a:t> </a:t>
            </a:r>
            <a:r>
              <a:rPr sz="1850" dirty="0">
                <a:solidFill>
                  <a:srgbClr val="006DC0"/>
                </a:solidFill>
              </a:rPr>
              <a:t>types</a:t>
            </a:r>
            <a:r>
              <a:rPr sz="1850" spc="-30" dirty="0">
                <a:solidFill>
                  <a:srgbClr val="006DC0"/>
                </a:solidFill>
              </a:rPr>
              <a:t> </a:t>
            </a:r>
            <a:r>
              <a:rPr sz="1850" dirty="0">
                <a:solidFill>
                  <a:srgbClr val="006DC0"/>
                </a:solidFill>
              </a:rPr>
              <a:t>of</a:t>
            </a:r>
            <a:r>
              <a:rPr sz="1850" spc="-80" dirty="0">
                <a:solidFill>
                  <a:srgbClr val="006DC0"/>
                </a:solidFill>
              </a:rPr>
              <a:t> </a:t>
            </a:r>
            <a:r>
              <a:rPr sz="1850" spc="-10" dirty="0">
                <a:solidFill>
                  <a:srgbClr val="006DC0"/>
                </a:solidFill>
              </a:rPr>
              <a:t>cargo</a:t>
            </a:r>
            <a:endParaRPr sz="1850"/>
          </a:p>
        </p:txBody>
      </p:sp>
      <p:sp>
        <p:nvSpPr>
          <p:cNvPr id="11" name="object 11"/>
          <p:cNvSpPr txBox="1"/>
          <p:nvPr/>
        </p:nvSpPr>
        <p:spPr>
          <a:xfrm>
            <a:off x="226093" y="5133082"/>
            <a:ext cx="3883025" cy="12344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43204" marR="7620" indent="-231140" algn="just">
              <a:lnSpc>
                <a:spcPct val="101899"/>
              </a:lnSpc>
              <a:spcBef>
                <a:spcPts val="70"/>
              </a:spcBef>
              <a:buFont typeface="Wingdings"/>
              <a:buChar char=""/>
              <a:tabLst>
                <a:tab pos="244475" algn="l"/>
              </a:tabLst>
            </a:pPr>
            <a:r>
              <a:rPr sz="1300" dirty="0">
                <a:latin typeface="Adani Regular"/>
                <a:cs typeface="Adani Regular"/>
              </a:rPr>
              <a:t>Mundra</a:t>
            </a:r>
            <a:r>
              <a:rPr sz="1300" spc="16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Port</a:t>
            </a:r>
            <a:r>
              <a:rPr sz="1300" spc="18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(capacity</a:t>
            </a:r>
            <a:r>
              <a:rPr sz="1300" spc="17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of</a:t>
            </a:r>
            <a:r>
              <a:rPr sz="1300" spc="17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264</a:t>
            </a:r>
            <a:r>
              <a:rPr sz="1300" spc="17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MMT)</a:t>
            </a:r>
            <a:r>
              <a:rPr sz="1300" spc="17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with</a:t>
            </a:r>
            <a:r>
              <a:rPr sz="1300" spc="170" dirty="0">
                <a:latin typeface="Adani Regular"/>
                <a:cs typeface="Adani Regular"/>
              </a:rPr>
              <a:t> </a:t>
            </a:r>
            <a:r>
              <a:rPr sz="1300" spc="-25" dirty="0">
                <a:latin typeface="Adani Regular"/>
                <a:cs typeface="Adani Regular"/>
              </a:rPr>
              <a:t>27 	</a:t>
            </a:r>
            <a:r>
              <a:rPr sz="1300" dirty="0">
                <a:latin typeface="Adani Regular"/>
                <a:cs typeface="Adani Regular"/>
              </a:rPr>
              <a:t>berths</a:t>
            </a:r>
            <a:r>
              <a:rPr sz="1300" spc="27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and</a:t>
            </a:r>
            <a:r>
              <a:rPr sz="1300" spc="28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2</a:t>
            </a:r>
            <a:r>
              <a:rPr sz="1300" spc="28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SPM</a:t>
            </a:r>
            <a:r>
              <a:rPr sz="1300" spc="27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equipped</a:t>
            </a:r>
            <a:r>
              <a:rPr sz="1300" spc="28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to</a:t>
            </a:r>
            <a:r>
              <a:rPr sz="1300" spc="28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handle</a:t>
            </a:r>
            <a:r>
              <a:rPr sz="1300" spc="285" dirty="0">
                <a:latin typeface="Adani Regular"/>
                <a:cs typeface="Adani Regular"/>
              </a:rPr>
              <a:t> </a:t>
            </a:r>
            <a:r>
              <a:rPr sz="1300" spc="-20" dirty="0">
                <a:latin typeface="Adani Regular"/>
                <a:cs typeface="Adani Regular"/>
              </a:rPr>
              <a:t>bulk, 	break-</a:t>
            </a:r>
            <a:r>
              <a:rPr sz="1300" dirty="0">
                <a:latin typeface="Adani Regular"/>
                <a:cs typeface="Adani Regular"/>
              </a:rPr>
              <a:t>bulk,</a:t>
            </a:r>
            <a:r>
              <a:rPr sz="1300" spc="28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bulk</a:t>
            </a:r>
            <a:r>
              <a:rPr sz="1300" spc="29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liquid,</a:t>
            </a:r>
            <a:r>
              <a:rPr sz="1300" spc="29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LNG,</a:t>
            </a:r>
            <a:r>
              <a:rPr sz="1300" spc="29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LPG</a:t>
            </a:r>
            <a:r>
              <a:rPr sz="1300" spc="290" dirty="0">
                <a:latin typeface="Adani Regular"/>
                <a:cs typeface="Adani Regular"/>
              </a:rPr>
              <a:t> </a:t>
            </a:r>
            <a:r>
              <a:rPr sz="1300" spc="-10" dirty="0">
                <a:latin typeface="Adani Regular"/>
                <a:cs typeface="Adani Regular"/>
              </a:rPr>
              <a:t>containers, 	Ro-</a:t>
            </a:r>
            <a:r>
              <a:rPr sz="1300" dirty="0">
                <a:latin typeface="Adani Regular"/>
                <a:cs typeface="Adani Regular"/>
              </a:rPr>
              <a:t>Ro</a:t>
            </a:r>
            <a:r>
              <a:rPr sz="1300" spc="110" dirty="0">
                <a:latin typeface="Adani Regular"/>
                <a:cs typeface="Adani Regular"/>
              </a:rPr>
              <a:t> </a:t>
            </a:r>
            <a:r>
              <a:rPr sz="1300" spc="-20" dirty="0">
                <a:latin typeface="Adani Regular"/>
                <a:cs typeface="Adani Regular"/>
              </a:rPr>
              <a:t>and</a:t>
            </a:r>
            <a:r>
              <a:rPr sz="1300" spc="-65" dirty="0">
                <a:latin typeface="Adani Regular"/>
                <a:cs typeface="Adani Regular"/>
              </a:rPr>
              <a:t> </a:t>
            </a:r>
            <a:r>
              <a:rPr sz="1300" spc="-20" dirty="0">
                <a:latin typeface="Adani Regular"/>
                <a:cs typeface="Adani Regular"/>
              </a:rPr>
              <a:t>Over-</a:t>
            </a:r>
            <a:r>
              <a:rPr sz="1300" dirty="0">
                <a:latin typeface="Adani Regular"/>
                <a:cs typeface="Adani Regular"/>
              </a:rPr>
              <a:t>dimensional</a:t>
            </a:r>
            <a:r>
              <a:rPr sz="1300" spc="5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project</a:t>
            </a:r>
            <a:r>
              <a:rPr sz="1300" spc="-20" dirty="0">
                <a:latin typeface="Adani Regular"/>
                <a:cs typeface="Adani Regular"/>
              </a:rPr>
              <a:t> </a:t>
            </a:r>
            <a:r>
              <a:rPr sz="1300" spc="-10" dirty="0">
                <a:latin typeface="Adani Regular"/>
                <a:cs typeface="Adani Regular"/>
              </a:rPr>
              <a:t>cargo</a:t>
            </a:r>
            <a:endParaRPr sz="1300">
              <a:latin typeface="Adani Regular"/>
              <a:cs typeface="Adani Regular"/>
            </a:endParaRPr>
          </a:p>
          <a:p>
            <a:pPr marL="243840" marR="5080" indent="-231775" algn="just">
              <a:lnSpc>
                <a:spcPct val="101899"/>
              </a:lnSpc>
              <a:spcBef>
                <a:spcPts val="10"/>
              </a:spcBef>
              <a:buFont typeface="Wingdings"/>
              <a:buChar char=""/>
              <a:tabLst>
                <a:tab pos="243840" algn="l"/>
              </a:tabLst>
            </a:pPr>
            <a:r>
              <a:rPr sz="1300" dirty="0">
                <a:latin typeface="Adani Regular"/>
                <a:cs typeface="Adani Regular"/>
              </a:rPr>
              <a:t>Large</a:t>
            </a:r>
            <a:r>
              <a:rPr sz="1300" spc="29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land</a:t>
            </a:r>
            <a:r>
              <a:rPr sz="1300" spc="30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backup</a:t>
            </a:r>
            <a:r>
              <a:rPr sz="1300" spc="295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for</a:t>
            </a:r>
            <a:r>
              <a:rPr sz="1300" spc="30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development</a:t>
            </a:r>
            <a:r>
              <a:rPr sz="1300" spc="29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and</a:t>
            </a:r>
            <a:r>
              <a:rPr sz="1300" spc="305" dirty="0">
                <a:latin typeface="Adani Regular"/>
                <a:cs typeface="Adani Regular"/>
              </a:rPr>
              <a:t> </a:t>
            </a:r>
            <a:r>
              <a:rPr sz="1300" spc="-25" dirty="0">
                <a:latin typeface="Adani Regular"/>
                <a:cs typeface="Adani Regular"/>
              </a:rPr>
              <a:t>40 </a:t>
            </a:r>
            <a:r>
              <a:rPr sz="1300" dirty="0">
                <a:latin typeface="Adani Regular"/>
                <a:cs typeface="Adani Regular"/>
              </a:rPr>
              <a:t>kms</a:t>
            </a:r>
            <a:r>
              <a:rPr sz="1300" spc="10" dirty="0">
                <a:latin typeface="Adani Regular"/>
                <a:cs typeface="Adani Regular"/>
              </a:rPr>
              <a:t> </a:t>
            </a:r>
            <a:r>
              <a:rPr sz="1300" dirty="0">
                <a:latin typeface="Adani Regular"/>
                <a:cs typeface="Adani Regular"/>
              </a:rPr>
              <a:t>of</a:t>
            </a:r>
            <a:r>
              <a:rPr sz="1300" spc="-5" dirty="0">
                <a:latin typeface="Adani Regular"/>
                <a:cs typeface="Adani Regular"/>
              </a:rPr>
              <a:t> </a:t>
            </a:r>
            <a:r>
              <a:rPr sz="1300" spc="-10" dirty="0">
                <a:latin typeface="Adani Regular"/>
                <a:cs typeface="Adani Regular"/>
              </a:rPr>
              <a:t>waterfront</a:t>
            </a:r>
            <a:endParaRPr sz="1300">
              <a:latin typeface="Adani Regular"/>
              <a:cs typeface="Adani Regular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191000" y="2205227"/>
            <a:ext cx="3843654" cy="3693160"/>
            <a:chOff x="4191000" y="2205227"/>
            <a:chExt cx="3843654" cy="369316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91000" y="4338827"/>
              <a:ext cx="3843514" cy="155905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85916" y="2221991"/>
              <a:ext cx="1763267" cy="142341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91000" y="2205227"/>
              <a:ext cx="1955278" cy="1559051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342376" y="4390644"/>
            <a:ext cx="1808987" cy="140665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6182867" y="3849623"/>
            <a:ext cx="1766570" cy="254635"/>
          </a:xfrm>
          <a:prstGeom prst="rect">
            <a:avLst/>
          </a:prstGeom>
          <a:solidFill>
            <a:srgbClr val="80D4F3"/>
          </a:solidFill>
        </p:spPr>
        <p:txBody>
          <a:bodyPr vert="horz" wrap="square" lIns="0" tIns="0" rIns="0" bIns="0" rtlCol="0">
            <a:spAutoFit/>
          </a:bodyPr>
          <a:lstStyle/>
          <a:p>
            <a:pPr marL="2540" algn="ctr">
              <a:lnSpc>
                <a:spcPts val="1520"/>
              </a:lnSpc>
            </a:pPr>
            <a:r>
              <a:rPr sz="1600" b="1" spc="-20" dirty="0">
                <a:latin typeface="Adani Regular"/>
                <a:cs typeface="Adani Regular"/>
              </a:rPr>
              <a:t>Coal</a:t>
            </a:r>
            <a:endParaRPr sz="1600">
              <a:latin typeface="Adani Regular"/>
              <a:cs typeface="Adani Regular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279892" y="2159507"/>
            <a:ext cx="3837940" cy="1595755"/>
            <a:chOff x="8279892" y="2159507"/>
            <a:chExt cx="3837940" cy="1595755"/>
          </a:xfrm>
        </p:grpSpPr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79892" y="2171700"/>
              <a:ext cx="1892807" cy="158343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212324" y="2159507"/>
              <a:ext cx="1904986" cy="1595627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0297668" y="3849623"/>
            <a:ext cx="1765935" cy="254635"/>
          </a:xfrm>
          <a:prstGeom prst="rect">
            <a:avLst/>
          </a:prstGeom>
          <a:solidFill>
            <a:srgbClr val="80D4F3"/>
          </a:solidFill>
        </p:spPr>
        <p:txBody>
          <a:bodyPr vert="horz" wrap="square" lIns="0" tIns="0" rIns="0" bIns="0" rtlCol="0">
            <a:spAutoFit/>
          </a:bodyPr>
          <a:lstStyle/>
          <a:p>
            <a:pPr marL="419100">
              <a:lnSpc>
                <a:spcPts val="1520"/>
              </a:lnSpc>
            </a:pPr>
            <a:r>
              <a:rPr sz="1600" b="1" dirty="0">
                <a:latin typeface="Adani Regular"/>
                <a:cs typeface="Adani Regular"/>
              </a:rPr>
              <a:t>OD</a:t>
            </a:r>
            <a:r>
              <a:rPr sz="1600" b="1" spc="-25" dirty="0">
                <a:latin typeface="Adani Regular"/>
                <a:cs typeface="Adani Regular"/>
              </a:rPr>
              <a:t> </a:t>
            </a:r>
            <a:r>
              <a:rPr sz="1600" b="1" spc="-10" dirty="0">
                <a:latin typeface="Adani Regular"/>
                <a:cs typeface="Adani Regular"/>
              </a:rPr>
              <a:t>Cargo</a:t>
            </a:r>
            <a:endParaRPr sz="1600">
              <a:latin typeface="Adani Regular"/>
              <a:cs typeface="Adani Regular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20967" y="5987796"/>
            <a:ext cx="1765935" cy="254000"/>
          </a:xfrm>
          <a:prstGeom prst="rect">
            <a:avLst/>
          </a:prstGeom>
          <a:solidFill>
            <a:srgbClr val="80D4F3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520"/>
              </a:lnSpc>
            </a:pPr>
            <a:r>
              <a:rPr sz="1600" b="1" spc="-25" dirty="0">
                <a:latin typeface="Adani Regular"/>
                <a:cs typeface="Adani Regular"/>
              </a:rPr>
              <a:t>SPM</a:t>
            </a:r>
            <a:endParaRPr sz="1600">
              <a:latin typeface="Adani Regular"/>
              <a:cs typeface="Adani Regular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96155" y="5977128"/>
            <a:ext cx="1765935" cy="254635"/>
          </a:xfrm>
          <a:prstGeom prst="rect">
            <a:avLst/>
          </a:prstGeom>
          <a:solidFill>
            <a:srgbClr val="80D4F3"/>
          </a:solidFill>
        </p:spPr>
        <p:txBody>
          <a:bodyPr vert="horz" wrap="square" lIns="0" tIns="0" rIns="0" bIns="0" rtlCol="0">
            <a:spAutoFit/>
          </a:bodyPr>
          <a:lstStyle/>
          <a:p>
            <a:pPr marL="405765">
              <a:lnSpc>
                <a:spcPts val="1520"/>
              </a:lnSpc>
            </a:pPr>
            <a:r>
              <a:rPr sz="1600" b="1" spc="-10" dirty="0">
                <a:latin typeface="Adani Regular"/>
                <a:cs typeface="Adani Regular"/>
              </a:rPr>
              <a:t>Container</a:t>
            </a:r>
            <a:endParaRPr sz="1600">
              <a:latin typeface="Adani Regular"/>
              <a:cs typeface="Adani Regular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68839" y="5997689"/>
            <a:ext cx="109728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20"/>
              </a:lnSpc>
            </a:pPr>
            <a:r>
              <a:rPr sz="1600" b="1" spc="-30" dirty="0">
                <a:latin typeface="Calibri"/>
                <a:cs typeface="Calibri"/>
              </a:rPr>
              <a:t>Warehousing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42376" y="5980176"/>
            <a:ext cx="1765935" cy="269875"/>
          </a:xfrm>
          <a:prstGeom prst="rect">
            <a:avLst/>
          </a:prstGeom>
          <a:solidFill>
            <a:srgbClr val="80D4F3"/>
          </a:solidFill>
        </p:spPr>
        <p:txBody>
          <a:bodyPr vert="horz" wrap="square" lIns="0" tIns="0" rIns="0" bIns="0" rtlCol="0">
            <a:spAutoFit/>
          </a:bodyPr>
          <a:lstStyle/>
          <a:p>
            <a:pPr marL="249554">
              <a:lnSpc>
                <a:spcPts val="1520"/>
              </a:lnSpc>
            </a:pPr>
            <a:r>
              <a:rPr sz="1600" b="1" spc="-10" dirty="0">
                <a:latin typeface="Adani Regular"/>
                <a:cs typeface="Adani Regular"/>
              </a:rPr>
              <a:t>Warehousing</a:t>
            </a:r>
            <a:endParaRPr sz="1600">
              <a:latin typeface="Adani Regular"/>
              <a:cs typeface="Adani Regula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306811" y="5972555"/>
            <a:ext cx="1765935" cy="253365"/>
          </a:xfrm>
          <a:prstGeom prst="rect">
            <a:avLst/>
          </a:prstGeom>
          <a:solidFill>
            <a:srgbClr val="80D4F3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520"/>
              </a:lnSpc>
            </a:pPr>
            <a:r>
              <a:rPr sz="1600" b="1" spc="-30" dirty="0">
                <a:latin typeface="Adani Regular"/>
                <a:cs typeface="Adani Regular"/>
              </a:rPr>
              <a:t>Ro-</a:t>
            </a:r>
            <a:r>
              <a:rPr sz="1600" b="1" spc="-25" dirty="0">
                <a:latin typeface="Adani Regular"/>
                <a:cs typeface="Adani Regular"/>
              </a:rPr>
              <a:t>Ro</a:t>
            </a:r>
            <a:endParaRPr sz="1600">
              <a:latin typeface="Adani Regular"/>
              <a:cs typeface="Adani Regular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12324" y="4338828"/>
            <a:ext cx="1904986" cy="1584959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4319778" y="3871721"/>
            <a:ext cx="1766570" cy="205104"/>
          </a:xfrm>
          <a:prstGeom prst="rect">
            <a:avLst/>
          </a:prstGeom>
          <a:solidFill>
            <a:srgbClr val="80D4F3"/>
          </a:solidFill>
        </p:spPr>
        <p:txBody>
          <a:bodyPr vert="horz" wrap="square" lIns="0" tIns="0" rIns="0" bIns="0" rtlCol="0">
            <a:spAutoFit/>
          </a:bodyPr>
          <a:lstStyle/>
          <a:p>
            <a:pPr marL="59690">
              <a:lnSpc>
                <a:spcPts val="1510"/>
              </a:lnSpc>
            </a:pPr>
            <a:r>
              <a:rPr sz="1550" b="1" spc="-10" dirty="0">
                <a:latin typeface="Adani Regular"/>
                <a:cs typeface="Adani Regular"/>
              </a:rPr>
              <a:t>Bulk</a:t>
            </a:r>
            <a:r>
              <a:rPr sz="1550" b="1" spc="-65" dirty="0">
                <a:latin typeface="Adani Regular"/>
                <a:cs typeface="Adani Regular"/>
              </a:rPr>
              <a:t> </a:t>
            </a:r>
            <a:r>
              <a:rPr sz="1550" b="1" dirty="0">
                <a:latin typeface="Adani Regular"/>
                <a:cs typeface="Adani Regular"/>
              </a:rPr>
              <a:t>&amp;</a:t>
            </a:r>
            <a:r>
              <a:rPr sz="1550" b="1" spc="-60" dirty="0">
                <a:latin typeface="Adani Regular"/>
                <a:cs typeface="Adani Regular"/>
              </a:rPr>
              <a:t> </a:t>
            </a:r>
            <a:r>
              <a:rPr sz="1550" b="1" spc="-20" dirty="0">
                <a:latin typeface="Adani Regular"/>
                <a:cs typeface="Adani Regular"/>
              </a:rPr>
              <a:t>Break</a:t>
            </a:r>
            <a:r>
              <a:rPr sz="1550" b="1" spc="-65" dirty="0">
                <a:latin typeface="Adani Regular"/>
                <a:cs typeface="Adani Regular"/>
              </a:rPr>
              <a:t> </a:t>
            </a:r>
            <a:r>
              <a:rPr sz="1550" b="1" spc="-20" dirty="0">
                <a:latin typeface="Adani Regular"/>
                <a:cs typeface="Adani Regular"/>
              </a:rPr>
              <a:t>Bulk</a:t>
            </a:r>
            <a:endParaRPr sz="1550">
              <a:latin typeface="Adani Regular"/>
              <a:cs typeface="Adani Regular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650" rIns="0" bIns="0" rtlCol="0">
            <a:spAutoFit/>
          </a:bodyPr>
          <a:lstStyle/>
          <a:p>
            <a:pPr marL="48895">
              <a:lnSpc>
                <a:spcPts val="955"/>
              </a:lnSpc>
            </a:pPr>
            <a:fld id="{81D60167-4931-47E6-BA6A-407CBD079E47}" type="slidenum">
              <a:rPr sz="900" spc="-25" dirty="0">
                <a:solidFill>
                  <a:srgbClr val="868686"/>
                </a:solidFill>
              </a:rPr>
              <a:t>8</a:t>
            </a:fld>
            <a:endParaRPr sz="900"/>
          </a:p>
        </p:txBody>
      </p:sp>
      <p:sp>
        <p:nvSpPr>
          <p:cNvPr id="29" name="object 29"/>
          <p:cNvSpPr txBox="1"/>
          <p:nvPr/>
        </p:nvSpPr>
        <p:spPr>
          <a:xfrm>
            <a:off x="8280272" y="3837813"/>
            <a:ext cx="1809114" cy="307975"/>
          </a:xfrm>
          <a:prstGeom prst="rect">
            <a:avLst/>
          </a:prstGeom>
          <a:solidFill>
            <a:srgbClr val="80D4F3"/>
          </a:solidFill>
          <a:ln w="9525">
            <a:solidFill>
              <a:srgbClr val="4F81BC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197485">
              <a:lnSpc>
                <a:spcPct val="100000"/>
              </a:lnSpc>
              <a:spcBef>
                <a:spcPts val="275"/>
              </a:spcBef>
            </a:pPr>
            <a:r>
              <a:rPr sz="1400" b="1" dirty="0">
                <a:latin typeface="Adani Regular"/>
                <a:cs typeface="Adani Regular"/>
              </a:rPr>
              <a:t>Liquid,</a:t>
            </a:r>
            <a:r>
              <a:rPr sz="1400" b="1" spc="-35" dirty="0">
                <a:latin typeface="Adani Regular"/>
                <a:cs typeface="Adani Regular"/>
              </a:rPr>
              <a:t> </a:t>
            </a:r>
            <a:r>
              <a:rPr sz="1400" b="1" dirty="0">
                <a:latin typeface="Adani Regular"/>
                <a:cs typeface="Adani Regular"/>
              </a:rPr>
              <a:t>LNG,</a:t>
            </a:r>
            <a:r>
              <a:rPr sz="1400" b="1" spc="-45" dirty="0">
                <a:latin typeface="Adani Regular"/>
                <a:cs typeface="Adani Regular"/>
              </a:rPr>
              <a:t> </a:t>
            </a:r>
            <a:r>
              <a:rPr sz="1400" b="1" spc="-25" dirty="0">
                <a:latin typeface="Adani Regular"/>
                <a:cs typeface="Adani Regular"/>
              </a:rPr>
              <a:t>LPG</a:t>
            </a:r>
            <a:endParaRPr sz="1400">
              <a:latin typeface="Adani Regular"/>
              <a:cs typeface="Adani Regula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5650" rIns="0" bIns="0" rtlCol="0">
            <a:spAutoFit/>
          </a:bodyPr>
          <a:lstStyle/>
          <a:p>
            <a:pPr marL="48895">
              <a:lnSpc>
                <a:spcPts val="955"/>
              </a:lnSpc>
            </a:pPr>
            <a:fld id="{81D60167-4931-47E6-BA6A-407CBD079E47}" type="slidenum">
              <a:rPr sz="900" spc="-25" dirty="0">
                <a:solidFill>
                  <a:srgbClr val="868686"/>
                </a:solidFill>
              </a:rPr>
              <a:t>9</a:t>
            </a:fld>
            <a:endParaRPr sz="900"/>
          </a:p>
        </p:txBody>
      </p:sp>
      <p:grpSp>
        <p:nvGrpSpPr>
          <p:cNvPr id="33" name="object 2">
            <a:extLst>
              <a:ext uri="{FF2B5EF4-FFF2-40B4-BE49-F238E27FC236}">
                <a16:creationId xmlns:a16="http://schemas.microsoft.com/office/drawing/2014/main" id="{D888E4CC-8162-A0AC-04A5-8AAB04C7F479}"/>
              </a:ext>
            </a:extLst>
          </p:cNvPr>
          <p:cNvGrpSpPr/>
          <p:nvPr/>
        </p:nvGrpSpPr>
        <p:grpSpPr>
          <a:xfrm>
            <a:off x="609600" y="781683"/>
            <a:ext cx="10295890" cy="67310"/>
            <a:chOff x="609600" y="794004"/>
            <a:chExt cx="10295890" cy="67310"/>
          </a:xfrm>
        </p:grpSpPr>
        <p:pic>
          <p:nvPicPr>
            <p:cNvPr id="34" name="object 3">
              <a:extLst>
                <a:ext uri="{FF2B5EF4-FFF2-40B4-BE49-F238E27FC236}">
                  <a16:creationId xmlns:a16="http://schemas.microsoft.com/office/drawing/2014/main" id="{19358073-0594-E239-3570-C7660153ED8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" y="794004"/>
              <a:ext cx="6999731" cy="60959"/>
            </a:xfrm>
            <a:prstGeom prst="rect">
              <a:avLst/>
            </a:prstGeom>
          </p:spPr>
        </p:pic>
        <p:sp>
          <p:nvSpPr>
            <p:cNvPr id="35" name="object 4">
              <a:extLst>
                <a:ext uri="{FF2B5EF4-FFF2-40B4-BE49-F238E27FC236}">
                  <a16:creationId xmlns:a16="http://schemas.microsoft.com/office/drawing/2014/main" id="{71B3B83A-5548-A286-E942-D80D24C5907E}"/>
                </a:ext>
              </a:extLst>
            </p:cNvPr>
            <p:cNvSpPr/>
            <p:nvPr/>
          </p:nvSpPr>
          <p:spPr>
            <a:xfrm>
              <a:off x="609600" y="856488"/>
              <a:ext cx="10295890" cy="0"/>
            </a:xfrm>
            <a:custGeom>
              <a:avLst/>
              <a:gdLst/>
              <a:ahLst/>
              <a:cxnLst/>
              <a:rect l="l" t="t" r="r" b="b"/>
              <a:pathLst>
                <a:path w="10295890">
                  <a:moveTo>
                    <a:pt x="0" y="0"/>
                  </a:moveTo>
                  <a:lnTo>
                    <a:pt x="10295890" y="0"/>
                  </a:lnTo>
                </a:path>
              </a:pathLst>
            </a:custGeom>
            <a:ln w="9144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object 7">
            <a:extLst>
              <a:ext uri="{FF2B5EF4-FFF2-40B4-BE49-F238E27FC236}">
                <a16:creationId xmlns:a16="http://schemas.microsoft.com/office/drawing/2014/main" id="{2EF5A683-45AF-A10B-AA74-4937B4679DD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0644" y="286383"/>
            <a:ext cx="1656587" cy="184403"/>
          </a:xfrm>
          <a:prstGeom prst="rect">
            <a:avLst/>
          </a:prstGeom>
        </p:spPr>
      </p:pic>
      <p:pic>
        <p:nvPicPr>
          <p:cNvPr id="37" name="object 8">
            <a:extLst>
              <a:ext uri="{FF2B5EF4-FFF2-40B4-BE49-F238E27FC236}">
                <a16:creationId xmlns:a16="http://schemas.microsoft.com/office/drawing/2014/main" id="{B786EA93-230C-3A69-4B75-3A07F1BA698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42388" y="281049"/>
            <a:ext cx="3578351" cy="189737"/>
          </a:xfrm>
          <a:prstGeom prst="rect">
            <a:avLst/>
          </a:prstGeom>
        </p:spPr>
      </p:pic>
      <p:grpSp>
        <p:nvGrpSpPr>
          <p:cNvPr id="38" name="object 9">
            <a:extLst>
              <a:ext uri="{FF2B5EF4-FFF2-40B4-BE49-F238E27FC236}">
                <a16:creationId xmlns:a16="http://schemas.microsoft.com/office/drawing/2014/main" id="{335AE6C7-7CD8-F065-A0F9-F82BE4A3EA76}"/>
              </a:ext>
            </a:extLst>
          </p:cNvPr>
          <p:cNvGrpSpPr/>
          <p:nvPr/>
        </p:nvGrpSpPr>
        <p:grpSpPr>
          <a:xfrm>
            <a:off x="682752" y="1238895"/>
            <a:ext cx="3831590" cy="3625850"/>
            <a:chOff x="682752" y="1251216"/>
            <a:chExt cx="3831590" cy="3625850"/>
          </a:xfrm>
        </p:grpSpPr>
        <p:pic>
          <p:nvPicPr>
            <p:cNvPr id="39" name="object 10">
              <a:extLst>
                <a:ext uri="{FF2B5EF4-FFF2-40B4-BE49-F238E27FC236}">
                  <a16:creationId xmlns:a16="http://schemas.microsoft.com/office/drawing/2014/main" id="{53948E5B-417F-800A-EE3C-DA94CDDECEE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2752" y="1251216"/>
              <a:ext cx="3831335" cy="3625583"/>
            </a:xfrm>
            <a:prstGeom prst="rect">
              <a:avLst/>
            </a:prstGeom>
          </p:spPr>
        </p:pic>
        <p:pic>
          <p:nvPicPr>
            <p:cNvPr id="40" name="object 11">
              <a:extLst>
                <a:ext uri="{FF2B5EF4-FFF2-40B4-BE49-F238E27FC236}">
                  <a16:creationId xmlns:a16="http://schemas.microsoft.com/office/drawing/2014/main" id="{713ED68A-1D0A-424A-4BE6-BB571EF238C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1183" y="1545336"/>
              <a:ext cx="128015" cy="131063"/>
            </a:xfrm>
            <a:prstGeom prst="rect">
              <a:avLst/>
            </a:prstGeom>
          </p:spPr>
        </p:pic>
        <p:sp>
          <p:nvSpPr>
            <p:cNvPr id="41" name="object 12">
              <a:extLst>
                <a:ext uri="{FF2B5EF4-FFF2-40B4-BE49-F238E27FC236}">
                  <a16:creationId xmlns:a16="http://schemas.microsoft.com/office/drawing/2014/main" id="{18567035-8A3F-D169-8FAB-E3CC274778BE}"/>
                </a:ext>
              </a:extLst>
            </p:cNvPr>
            <p:cNvSpPr/>
            <p:nvPr/>
          </p:nvSpPr>
          <p:spPr>
            <a:xfrm>
              <a:off x="1249680" y="1524000"/>
              <a:ext cx="395605" cy="169545"/>
            </a:xfrm>
            <a:custGeom>
              <a:avLst/>
              <a:gdLst/>
              <a:ahLst/>
              <a:cxnLst/>
              <a:rect l="l" t="t" r="r" b="b"/>
              <a:pathLst>
                <a:path w="395605" h="169544">
                  <a:moveTo>
                    <a:pt x="395046" y="0"/>
                  </a:moveTo>
                  <a:lnTo>
                    <a:pt x="0" y="0"/>
                  </a:lnTo>
                  <a:lnTo>
                    <a:pt x="0" y="169163"/>
                  </a:lnTo>
                  <a:lnTo>
                    <a:pt x="395046" y="169163"/>
                  </a:lnTo>
                  <a:lnTo>
                    <a:pt x="39504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3">
              <a:extLst>
                <a:ext uri="{FF2B5EF4-FFF2-40B4-BE49-F238E27FC236}">
                  <a16:creationId xmlns:a16="http://schemas.microsoft.com/office/drawing/2014/main" id="{0172E5B6-30E2-C718-E1DD-564CD9EB2D61}"/>
                </a:ext>
              </a:extLst>
            </p:cNvPr>
            <p:cNvSpPr/>
            <p:nvPr/>
          </p:nvSpPr>
          <p:spPr>
            <a:xfrm>
              <a:off x="1644396" y="1524000"/>
              <a:ext cx="395605" cy="169545"/>
            </a:xfrm>
            <a:custGeom>
              <a:avLst/>
              <a:gdLst/>
              <a:ahLst/>
              <a:cxnLst/>
              <a:rect l="l" t="t" r="r" b="b"/>
              <a:pathLst>
                <a:path w="395605" h="169544">
                  <a:moveTo>
                    <a:pt x="395046" y="0"/>
                  </a:moveTo>
                  <a:lnTo>
                    <a:pt x="0" y="0"/>
                  </a:lnTo>
                  <a:lnTo>
                    <a:pt x="0" y="169163"/>
                  </a:lnTo>
                  <a:lnTo>
                    <a:pt x="395046" y="169163"/>
                  </a:lnTo>
                  <a:lnTo>
                    <a:pt x="395046" y="0"/>
                  </a:lnTo>
                  <a:close/>
                </a:path>
              </a:pathLst>
            </a:custGeom>
            <a:solidFill>
              <a:srgbClr val="80D5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4">
              <a:extLst>
                <a:ext uri="{FF2B5EF4-FFF2-40B4-BE49-F238E27FC236}">
                  <a16:creationId xmlns:a16="http://schemas.microsoft.com/office/drawing/2014/main" id="{FD618841-988B-1C5D-3C40-C5E9738424DD}"/>
                </a:ext>
              </a:extLst>
            </p:cNvPr>
            <p:cNvSpPr/>
            <p:nvPr/>
          </p:nvSpPr>
          <p:spPr>
            <a:xfrm>
              <a:off x="1644777" y="1518285"/>
              <a:ext cx="0" cy="182245"/>
            </a:xfrm>
            <a:custGeom>
              <a:avLst/>
              <a:gdLst/>
              <a:ahLst/>
              <a:cxnLst/>
              <a:rect l="l" t="t" r="r" b="b"/>
              <a:pathLst>
                <a:path h="182244">
                  <a:moveTo>
                    <a:pt x="0" y="0"/>
                  </a:moveTo>
                  <a:lnTo>
                    <a:pt x="0" y="18211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5">
              <a:extLst>
                <a:ext uri="{FF2B5EF4-FFF2-40B4-BE49-F238E27FC236}">
                  <a16:creationId xmlns:a16="http://schemas.microsoft.com/office/drawing/2014/main" id="{37E7E886-02DB-E55B-FA9E-A914610A2B64}"/>
                </a:ext>
              </a:extLst>
            </p:cNvPr>
            <p:cNvSpPr/>
            <p:nvPr/>
          </p:nvSpPr>
          <p:spPr>
            <a:xfrm>
              <a:off x="1250061" y="1518285"/>
              <a:ext cx="0" cy="182245"/>
            </a:xfrm>
            <a:custGeom>
              <a:avLst/>
              <a:gdLst/>
              <a:ahLst/>
              <a:cxnLst/>
              <a:rect l="l" t="t" r="r" b="b"/>
              <a:pathLst>
                <a:path h="182244">
                  <a:moveTo>
                    <a:pt x="0" y="0"/>
                  </a:moveTo>
                  <a:lnTo>
                    <a:pt x="0" y="18211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6">
              <a:extLst>
                <a:ext uri="{FF2B5EF4-FFF2-40B4-BE49-F238E27FC236}">
                  <a16:creationId xmlns:a16="http://schemas.microsoft.com/office/drawing/2014/main" id="{074E68FD-8CC4-A1B3-B99C-B26EFA5FD80E}"/>
                </a:ext>
              </a:extLst>
            </p:cNvPr>
            <p:cNvSpPr/>
            <p:nvPr/>
          </p:nvSpPr>
          <p:spPr>
            <a:xfrm>
              <a:off x="2040255" y="1518285"/>
              <a:ext cx="0" cy="182245"/>
            </a:xfrm>
            <a:custGeom>
              <a:avLst/>
              <a:gdLst/>
              <a:ahLst/>
              <a:cxnLst/>
              <a:rect l="l" t="t" r="r" b="b"/>
              <a:pathLst>
                <a:path h="182244">
                  <a:moveTo>
                    <a:pt x="0" y="0"/>
                  </a:moveTo>
                  <a:lnTo>
                    <a:pt x="0" y="182118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17">
              <a:extLst>
                <a:ext uri="{FF2B5EF4-FFF2-40B4-BE49-F238E27FC236}">
                  <a16:creationId xmlns:a16="http://schemas.microsoft.com/office/drawing/2014/main" id="{7E510238-5488-D1A1-A8A9-EBFB54B0602B}"/>
                </a:ext>
              </a:extLst>
            </p:cNvPr>
            <p:cNvSpPr/>
            <p:nvPr/>
          </p:nvSpPr>
          <p:spPr>
            <a:xfrm>
              <a:off x="1243202" y="1524381"/>
              <a:ext cx="803910" cy="0"/>
            </a:xfrm>
            <a:custGeom>
              <a:avLst/>
              <a:gdLst/>
              <a:ahLst/>
              <a:cxnLst/>
              <a:rect l="l" t="t" r="r" b="b"/>
              <a:pathLst>
                <a:path w="803910">
                  <a:moveTo>
                    <a:pt x="0" y="0"/>
                  </a:moveTo>
                  <a:lnTo>
                    <a:pt x="803681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8">
              <a:extLst>
                <a:ext uri="{FF2B5EF4-FFF2-40B4-BE49-F238E27FC236}">
                  <a16:creationId xmlns:a16="http://schemas.microsoft.com/office/drawing/2014/main" id="{5CDDA594-28BC-EB24-AFB0-6EBCFAF04E48}"/>
                </a:ext>
              </a:extLst>
            </p:cNvPr>
            <p:cNvSpPr/>
            <p:nvPr/>
          </p:nvSpPr>
          <p:spPr>
            <a:xfrm>
              <a:off x="1243202" y="1694307"/>
              <a:ext cx="803910" cy="0"/>
            </a:xfrm>
            <a:custGeom>
              <a:avLst/>
              <a:gdLst/>
              <a:ahLst/>
              <a:cxnLst/>
              <a:rect l="l" t="t" r="r" b="b"/>
              <a:pathLst>
                <a:path w="803910">
                  <a:moveTo>
                    <a:pt x="0" y="0"/>
                  </a:moveTo>
                  <a:lnTo>
                    <a:pt x="803681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19">
            <a:extLst>
              <a:ext uri="{FF2B5EF4-FFF2-40B4-BE49-F238E27FC236}">
                <a16:creationId xmlns:a16="http://schemas.microsoft.com/office/drawing/2014/main" id="{AF29EBBC-A5FB-41F8-B057-3DFD335E4750}"/>
              </a:ext>
            </a:extLst>
          </p:cNvPr>
          <p:cNvSpPr txBox="1"/>
          <p:nvPr/>
        </p:nvSpPr>
        <p:spPr>
          <a:xfrm>
            <a:off x="707068" y="876980"/>
            <a:ext cx="45237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dani Regular"/>
                <a:cs typeface="Adani Regular"/>
              </a:rPr>
              <a:t>Mundra</a:t>
            </a:r>
            <a:r>
              <a:rPr sz="1600" b="1" spc="-100" dirty="0">
                <a:latin typeface="Adani Regular"/>
                <a:cs typeface="Adani Regular"/>
              </a:rPr>
              <a:t> </a:t>
            </a:r>
            <a:r>
              <a:rPr sz="1600" b="1" dirty="0">
                <a:latin typeface="Adani Regular"/>
                <a:cs typeface="Adani Regular"/>
              </a:rPr>
              <a:t>Port</a:t>
            </a:r>
            <a:r>
              <a:rPr sz="1600" b="1" spc="-50" dirty="0">
                <a:latin typeface="Adani Regular"/>
                <a:cs typeface="Adani Regular"/>
              </a:rPr>
              <a:t> </a:t>
            </a:r>
            <a:r>
              <a:rPr sz="1600" b="1" dirty="0">
                <a:latin typeface="Adani Regular"/>
                <a:cs typeface="Adani Regular"/>
              </a:rPr>
              <a:t>is</a:t>
            </a:r>
            <a:r>
              <a:rPr sz="1600" b="1" spc="-75" dirty="0">
                <a:latin typeface="Adani Regular"/>
                <a:cs typeface="Adani Regular"/>
              </a:rPr>
              <a:t> </a:t>
            </a:r>
            <a:r>
              <a:rPr sz="1600" b="1" dirty="0">
                <a:latin typeface="Adani Regular"/>
                <a:cs typeface="Adani Regular"/>
              </a:rPr>
              <a:t>the</a:t>
            </a:r>
            <a:r>
              <a:rPr sz="1600" b="1" spc="-45" dirty="0">
                <a:latin typeface="Adani Regular"/>
                <a:cs typeface="Adani Regular"/>
              </a:rPr>
              <a:t> </a:t>
            </a:r>
            <a:r>
              <a:rPr sz="1600" b="1" dirty="0">
                <a:latin typeface="Adani Regular"/>
                <a:cs typeface="Adani Regular"/>
              </a:rPr>
              <a:t>largest</a:t>
            </a:r>
            <a:r>
              <a:rPr sz="1600" b="1" spc="-65" dirty="0">
                <a:latin typeface="Adani Regular"/>
                <a:cs typeface="Adani Regular"/>
              </a:rPr>
              <a:t> </a:t>
            </a:r>
            <a:r>
              <a:rPr sz="1600" b="1" dirty="0">
                <a:latin typeface="Adani Regular"/>
                <a:cs typeface="Adani Regular"/>
              </a:rPr>
              <a:t>private</a:t>
            </a:r>
            <a:r>
              <a:rPr sz="1600" b="1" spc="-45" dirty="0">
                <a:latin typeface="Adani Regular"/>
                <a:cs typeface="Adani Regular"/>
              </a:rPr>
              <a:t> </a:t>
            </a:r>
            <a:r>
              <a:rPr sz="1600" b="1" dirty="0">
                <a:latin typeface="Adani Regular"/>
                <a:cs typeface="Adani Regular"/>
              </a:rPr>
              <a:t>port</a:t>
            </a:r>
            <a:r>
              <a:rPr sz="1600" b="1" spc="-60" dirty="0">
                <a:latin typeface="Adani Regular"/>
                <a:cs typeface="Adani Regular"/>
              </a:rPr>
              <a:t> </a:t>
            </a:r>
            <a:r>
              <a:rPr sz="1600" b="1" dirty="0">
                <a:latin typeface="Adani Regular"/>
                <a:cs typeface="Adani Regular"/>
              </a:rPr>
              <a:t>in</a:t>
            </a:r>
            <a:r>
              <a:rPr sz="1600" b="1" spc="-65" dirty="0">
                <a:latin typeface="Adani Regular"/>
                <a:cs typeface="Adani Regular"/>
              </a:rPr>
              <a:t> </a:t>
            </a:r>
            <a:r>
              <a:rPr sz="1600" b="1" spc="-10" dirty="0">
                <a:latin typeface="Adani Regular"/>
                <a:cs typeface="Adani Regular"/>
              </a:rPr>
              <a:t>India</a:t>
            </a:r>
            <a:endParaRPr sz="1600">
              <a:latin typeface="Adani Regular"/>
              <a:cs typeface="Adani Regular"/>
            </a:endParaRPr>
          </a:p>
        </p:txBody>
      </p:sp>
      <p:grpSp>
        <p:nvGrpSpPr>
          <p:cNvPr id="49" name="object 20">
            <a:extLst>
              <a:ext uri="{FF2B5EF4-FFF2-40B4-BE49-F238E27FC236}">
                <a16:creationId xmlns:a16="http://schemas.microsoft.com/office/drawing/2014/main" id="{7C462961-B300-EB01-7DA7-B39BDBDF35E9}"/>
              </a:ext>
            </a:extLst>
          </p:cNvPr>
          <p:cNvGrpSpPr/>
          <p:nvPr/>
        </p:nvGrpSpPr>
        <p:grpSpPr>
          <a:xfrm>
            <a:off x="805052" y="5580758"/>
            <a:ext cx="3468370" cy="673100"/>
            <a:chOff x="805052" y="5593079"/>
            <a:chExt cx="3468370" cy="673100"/>
          </a:xfrm>
        </p:grpSpPr>
        <p:sp>
          <p:nvSpPr>
            <p:cNvPr id="50" name="object 21">
              <a:extLst>
                <a:ext uri="{FF2B5EF4-FFF2-40B4-BE49-F238E27FC236}">
                  <a16:creationId xmlns:a16="http://schemas.microsoft.com/office/drawing/2014/main" id="{0D74A8FE-8270-471C-CE8D-2A28A56D34D9}"/>
                </a:ext>
              </a:extLst>
            </p:cNvPr>
            <p:cNvSpPr/>
            <p:nvPr/>
          </p:nvSpPr>
          <p:spPr>
            <a:xfrm>
              <a:off x="935736" y="5593079"/>
              <a:ext cx="3205480" cy="668020"/>
            </a:xfrm>
            <a:custGeom>
              <a:avLst/>
              <a:gdLst/>
              <a:ahLst/>
              <a:cxnLst/>
              <a:rect l="l" t="t" r="r" b="b"/>
              <a:pathLst>
                <a:path w="3205479" h="668020">
                  <a:moveTo>
                    <a:pt x="121932" y="303390"/>
                  </a:moveTo>
                  <a:lnTo>
                    <a:pt x="0" y="303390"/>
                  </a:lnTo>
                  <a:lnTo>
                    <a:pt x="0" y="667778"/>
                  </a:lnTo>
                  <a:lnTo>
                    <a:pt x="121932" y="667778"/>
                  </a:lnTo>
                  <a:lnTo>
                    <a:pt x="121932" y="303390"/>
                  </a:lnTo>
                  <a:close/>
                </a:path>
                <a:path w="3205479" h="668020">
                  <a:moveTo>
                    <a:pt x="507530" y="218020"/>
                  </a:moveTo>
                  <a:lnTo>
                    <a:pt x="385597" y="218020"/>
                  </a:lnTo>
                  <a:lnTo>
                    <a:pt x="385597" y="667766"/>
                  </a:lnTo>
                  <a:lnTo>
                    <a:pt x="507530" y="667766"/>
                  </a:lnTo>
                  <a:lnTo>
                    <a:pt x="507530" y="218020"/>
                  </a:lnTo>
                  <a:close/>
                </a:path>
                <a:path w="3205479" h="668020">
                  <a:moveTo>
                    <a:pt x="893140" y="173799"/>
                  </a:moveTo>
                  <a:lnTo>
                    <a:pt x="771207" y="173799"/>
                  </a:lnTo>
                  <a:lnTo>
                    <a:pt x="771207" y="667766"/>
                  </a:lnTo>
                  <a:lnTo>
                    <a:pt x="893140" y="667766"/>
                  </a:lnTo>
                  <a:lnTo>
                    <a:pt x="893140" y="173799"/>
                  </a:lnTo>
                  <a:close/>
                </a:path>
                <a:path w="3205479" h="668020">
                  <a:moveTo>
                    <a:pt x="1278724" y="182943"/>
                  </a:moveTo>
                  <a:lnTo>
                    <a:pt x="1156804" y="182943"/>
                  </a:lnTo>
                  <a:lnTo>
                    <a:pt x="1156804" y="667778"/>
                  </a:lnTo>
                  <a:lnTo>
                    <a:pt x="1278724" y="667778"/>
                  </a:lnTo>
                  <a:lnTo>
                    <a:pt x="1278724" y="182943"/>
                  </a:lnTo>
                  <a:close/>
                </a:path>
                <a:path w="3205479" h="668020">
                  <a:moveTo>
                    <a:pt x="1664335" y="160083"/>
                  </a:moveTo>
                  <a:lnTo>
                    <a:pt x="1542402" y="160083"/>
                  </a:lnTo>
                  <a:lnTo>
                    <a:pt x="1542402" y="667766"/>
                  </a:lnTo>
                  <a:lnTo>
                    <a:pt x="1664335" y="667766"/>
                  </a:lnTo>
                  <a:lnTo>
                    <a:pt x="1664335" y="160083"/>
                  </a:lnTo>
                  <a:close/>
                </a:path>
                <a:path w="3205479" h="668020">
                  <a:moveTo>
                    <a:pt x="2049932" y="125018"/>
                  </a:moveTo>
                  <a:lnTo>
                    <a:pt x="1928012" y="125018"/>
                  </a:lnTo>
                  <a:lnTo>
                    <a:pt x="1928012" y="667766"/>
                  </a:lnTo>
                  <a:lnTo>
                    <a:pt x="2049932" y="667766"/>
                  </a:lnTo>
                  <a:lnTo>
                    <a:pt x="2049932" y="125018"/>
                  </a:lnTo>
                  <a:close/>
                </a:path>
                <a:path w="3205479" h="668020">
                  <a:moveTo>
                    <a:pt x="2434018" y="48780"/>
                  </a:moveTo>
                  <a:lnTo>
                    <a:pt x="2313597" y="48780"/>
                  </a:lnTo>
                  <a:lnTo>
                    <a:pt x="2313597" y="667766"/>
                  </a:lnTo>
                  <a:lnTo>
                    <a:pt x="2434018" y="667766"/>
                  </a:lnTo>
                  <a:lnTo>
                    <a:pt x="2434018" y="48780"/>
                  </a:lnTo>
                  <a:close/>
                </a:path>
                <a:path w="3205479" h="668020">
                  <a:moveTo>
                    <a:pt x="2819628" y="27444"/>
                  </a:moveTo>
                  <a:lnTo>
                    <a:pt x="2699220" y="27444"/>
                  </a:lnTo>
                  <a:lnTo>
                    <a:pt x="2699220" y="667778"/>
                  </a:lnTo>
                  <a:lnTo>
                    <a:pt x="2819628" y="667778"/>
                  </a:lnTo>
                  <a:lnTo>
                    <a:pt x="2819628" y="27444"/>
                  </a:lnTo>
                  <a:close/>
                </a:path>
                <a:path w="3205479" h="668020">
                  <a:moveTo>
                    <a:pt x="3205226" y="0"/>
                  </a:moveTo>
                  <a:lnTo>
                    <a:pt x="3084817" y="0"/>
                  </a:lnTo>
                  <a:lnTo>
                    <a:pt x="3084817" y="667791"/>
                  </a:lnTo>
                  <a:lnTo>
                    <a:pt x="3205226" y="667791"/>
                  </a:lnTo>
                  <a:lnTo>
                    <a:pt x="3205226" y="0"/>
                  </a:lnTo>
                  <a:close/>
                </a:path>
              </a:pathLst>
            </a:custGeom>
            <a:solidFill>
              <a:srgbClr val="4F8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22">
              <a:extLst>
                <a:ext uri="{FF2B5EF4-FFF2-40B4-BE49-F238E27FC236}">
                  <a16:creationId xmlns:a16="http://schemas.microsoft.com/office/drawing/2014/main" id="{411289B8-CF7F-9428-3D88-2CA7E4E02CDA}"/>
                </a:ext>
              </a:extLst>
            </p:cNvPr>
            <p:cNvSpPr/>
            <p:nvPr/>
          </p:nvSpPr>
          <p:spPr>
            <a:xfrm>
              <a:off x="805052" y="6260972"/>
              <a:ext cx="3468370" cy="0"/>
            </a:xfrm>
            <a:custGeom>
              <a:avLst/>
              <a:gdLst/>
              <a:ahLst/>
              <a:cxnLst/>
              <a:rect l="l" t="t" r="r" b="b"/>
              <a:pathLst>
                <a:path w="3468370">
                  <a:moveTo>
                    <a:pt x="0" y="0"/>
                  </a:moveTo>
                  <a:lnTo>
                    <a:pt x="3468242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2" name="object 23">
            <a:extLst>
              <a:ext uri="{FF2B5EF4-FFF2-40B4-BE49-F238E27FC236}">
                <a16:creationId xmlns:a16="http://schemas.microsoft.com/office/drawing/2014/main" id="{1282F5A8-382A-755E-A06F-062ECEC23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252030"/>
              </p:ext>
            </p:extLst>
          </p:nvPr>
        </p:nvGraphicFramePr>
        <p:xfrm>
          <a:off x="668463" y="1206500"/>
          <a:ext cx="10904220" cy="5499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6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2520">
                <a:tc>
                  <a:txBody>
                    <a:bodyPr/>
                    <a:lstStyle/>
                    <a:p>
                      <a:pPr marL="58102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000" b="1" dirty="0">
                          <a:latin typeface="Adani Regular"/>
                          <a:cs typeface="Adani Regular"/>
                        </a:rPr>
                        <a:t>Mundra</a:t>
                      </a:r>
                      <a:r>
                        <a:rPr sz="1000" b="1" spc="-5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00" b="1" spc="-20" dirty="0">
                          <a:latin typeface="Adani Regular"/>
                          <a:cs typeface="Adani Regular"/>
                        </a:rPr>
                        <a:t>Port</a:t>
                      </a:r>
                      <a:endParaRPr sz="1000">
                        <a:latin typeface="Adani Regular"/>
                        <a:cs typeface="Adani Regular"/>
                      </a:endParaRPr>
                    </a:p>
                    <a:p>
                      <a:pPr marL="616585">
                        <a:lnSpc>
                          <a:spcPct val="100000"/>
                        </a:lnSpc>
                        <a:spcBef>
                          <a:spcPts val="195"/>
                        </a:spcBef>
                        <a:tabLst>
                          <a:tab pos="1075055" algn="l"/>
                        </a:tabLst>
                      </a:pPr>
                      <a:r>
                        <a:rPr sz="1050" b="1" spc="-25" dirty="0">
                          <a:latin typeface="Adani Regular"/>
                          <a:cs typeface="Adani Regular"/>
                        </a:rPr>
                        <a:t>249</a:t>
                      </a:r>
                      <a:r>
                        <a:rPr sz="1050" b="1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350" b="1" spc="-37" baseline="3086" dirty="0">
                          <a:latin typeface="Adani Regular"/>
                          <a:cs typeface="Adani Regular"/>
                        </a:rPr>
                        <a:t>315</a:t>
                      </a:r>
                      <a:endParaRPr sz="1350" baseline="3086">
                        <a:latin typeface="Adani Regular"/>
                        <a:cs typeface="Adani Regular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407034" algn="ctr">
                        <a:lnSpc>
                          <a:spcPct val="100000"/>
                        </a:lnSpc>
                      </a:pPr>
                      <a:r>
                        <a:rPr sz="1600" b="1" spc="-10" dirty="0">
                          <a:latin typeface="Adani Regular"/>
                          <a:cs typeface="Adani Regular"/>
                        </a:rPr>
                        <a:t>India</a:t>
                      </a:r>
                      <a:endParaRPr sz="1600">
                        <a:latin typeface="Adani Regular"/>
                        <a:cs typeface="Adani Regular"/>
                      </a:endParaRPr>
                    </a:p>
                  </a:txBody>
                  <a:tcPr marL="0" marR="0" marT="11176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262255" marR="78105" indent="-173990">
                        <a:lnSpc>
                          <a:spcPts val="2900"/>
                        </a:lnSpc>
                        <a:spcBef>
                          <a:spcPts val="75"/>
                        </a:spcBef>
                        <a:buFont typeface="Arial"/>
                        <a:buChar char="•"/>
                        <a:tabLst>
                          <a:tab pos="263525" algn="l"/>
                          <a:tab pos="1840864" algn="l"/>
                          <a:tab pos="3348354" algn="l"/>
                          <a:tab pos="4999355" algn="l"/>
                          <a:tab pos="5731510" algn="l"/>
                        </a:tabLst>
                      </a:pPr>
                      <a:r>
                        <a:rPr sz="1600" dirty="0">
                          <a:latin typeface="Adani Regular"/>
                          <a:cs typeface="Adani Regular"/>
                        </a:rPr>
                        <a:t>Mundra</a:t>
                      </a:r>
                      <a:r>
                        <a:rPr sz="1600" spc="6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Port</a:t>
                      </a:r>
                      <a:r>
                        <a:rPr sz="1600" spc="7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25" dirty="0">
                          <a:latin typeface="Adani Regular"/>
                          <a:cs typeface="Adani Regular"/>
                        </a:rPr>
                        <a:t>is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India’s</a:t>
                      </a:r>
                      <a:r>
                        <a:rPr sz="1600" spc="28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largest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private</a:t>
                      </a:r>
                      <a:r>
                        <a:rPr sz="1600" spc="16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port.</a:t>
                      </a:r>
                      <a:r>
                        <a:rPr sz="1600" spc="70" dirty="0">
                          <a:latin typeface="Adani Regular"/>
                          <a:cs typeface="Adani Regular"/>
                        </a:rPr>
                        <a:t>  </a:t>
                      </a:r>
                      <a:r>
                        <a:rPr sz="1600" spc="-25" dirty="0">
                          <a:latin typeface="Adani Regular"/>
                          <a:cs typeface="Adani Regular"/>
                        </a:rPr>
                        <a:t>In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FY</a:t>
                      </a:r>
                      <a:r>
                        <a:rPr sz="1600" spc="8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25" dirty="0">
                          <a:latin typeface="Adani Regular"/>
                          <a:cs typeface="Adani Regular"/>
                        </a:rPr>
                        <a:t>2</a:t>
                      </a:r>
                      <a:r>
                        <a:rPr lang="en-US" sz="1600" spc="-25" dirty="0">
                          <a:latin typeface="Adani Regular"/>
                          <a:cs typeface="Adani Regular"/>
                        </a:rPr>
                        <a:t>3</a:t>
                      </a:r>
                      <a:r>
                        <a:rPr sz="1600" spc="-25" dirty="0">
                          <a:latin typeface="Adani Regular"/>
                          <a:cs typeface="Adani Regular"/>
                        </a:rPr>
                        <a:t>,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Mundra</a:t>
                      </a:r>
                      <a:r>
                        <a:rPr sz="1600" spc="6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20" dirty="0">
                          <a:latin typeface="Adani Regular"/>
                          <a:cs typeface="Adani Regular"/>
                        </a:rPr>
                        <a:t>Port 	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handled</a:t>
                      </a:r>
                      <a:r>
                        <a:rPr sz="1600" spc="-7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over</a:t>
                      </a:r>
                      <a:r>
                        <a:rPr sz="1600" spc="-5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15</a:t>
                      </a:r>
                      <a:r>
                        <a:rPr lang="en-US" sz="1600" dirty="0">
                          <a:latin typeface="Adani Regular"/>
                          <a:cs typeface="Adani Regular"/>
                        </a:rPr>
                        <a:t>5</a:t>
                      </a:r>
                      <a:r>
                        <a:rPr sz="1600" spc="-7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Mn</a:t>
                      </a:r>
                      <a:r>
                        <a:rPr sz="1600" spc="-5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MT</a:t>
                      </a:r>
                      <a:r>
                        <a:rPr sz="1600" spc="-4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cargo.</a:t>
                      </a:r>
                      <a:endParaRPr sz="1600" dirty="0">
                        <a:latin typeface="Adani Regular"/>
                        <a:cs typeface="Adani Regular"/>
                      </a:endParaRPr>
                    </a:p>
                    <a:p>
                      <a:pPr marL="831215" lvl="1" indent="-285750">
                        <a:lnSpc>
                          <a:spcPct val="100000"/>
                        </a:lnSpc>
                        <a:spcBef>
                          <a:spcPts val="755"/>
                        </a:spcBef>
                        <a:buFont typeface="Wingdings"/>
                        <a:buChar char=""/>
                        <a:tabLst>
                          <a:tab pos="831215" algn="l"/>
                        </a:tabLst>
                      </a:pPr>
                      <a:r>
                        <a:rPr sz="1600" dirty="0">
                          <a:latin typeface="Adani Regular"/>
                          <a:cs typeface="Adani Regular"/>
                        </a:rPr>
                        <a:t>Dry</a:t>
                      </a:r>
                      <a:r>
                        <a:rPr sz="1600" spc="-4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Cargo</a:t>
                      </a:r>
                      <a:r>
                        <a:rPr sz="1600" spc="-2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–</a:t>
                      </a:r>
                      <a:r>
                        <a:rPr sz="1600" spc="-4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38</a:t>
                      </a:r>
                      <a:r>
                        <a:rPr sz="1600" spc="-3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Mn</a:t>
                      </a:r>
                      <a:r>
                        <a:rPr sz="1600" spc="-2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MT</a:t>
                      </a:r>
                      <a:r>
                        <a:rPr sz="1600" spc="-1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(Coal</a:t>
                      </a:r>
                      <a:r>
                        <a:rPr sz="1600" spc="-4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b="1" dirty="0">
                          <a:latin typeface="Adani Regular"/>
                          <a:cs typeface="Adani Regular"/>
                        </a:rPr>
                        <a:t>35</a:t>
                      </a:r>
                      <a:r>
                        <a:rPr sz="1600" b="1" spc="-20" dirty="0">
                          <a:latin typeface="Adani Regular"/>
                          <a:cs typeface="Adani Regular"/>
                        </a:rPr>
                        <a:t> MMT</a:t>
                      </a:r>
                      <a:r>
                        <a:rPr sz="1600" spc="-20" dirty="0">
                          <a:latin typeface="Adani Regular"/>
                          <a:cs typeface="Adani Regular"/>
                        </a:rPr>
                        <a:t>)</a:t>
                      </a:r>
                      <a:endParaRPr sz="1600" dirty="0">
                        <a:latin typeface="Adani Regular"/>
                        <a:cs typeface="Adani Regular"/>
                      </a:endParaRPr>
                    </a:p>
                    <a:p>
                      <a:pPr marL="831215" lvl="1" indent="-285750">
                        <a:lnSpc>
                          <a:spcPct val="100000"/>
                        </a:lnSpc>
                        <a:spcBef>
                          <a:spcPts val="995"/>
                        </a:spcBef>
                        <a:buFont typeface="Wingdings"/>
                        <a:buChar char=""/>
                        <a:tabLst>
                          <a:tab pos="831215" algn="l"/>
                        </a:tabLst>
                      </a:pPr>
                      <a:r>
                        <a:rPr sz="1600" dirty="0">
                          <a:latin typeface="Adani Regular"/>
                          <a:cs typeface="Adani Regular"/>
                        </a:rPr>
                        <a:t>Liquid</a:t>
                      </a:r>
                      <a:r>
                        <a:rPr sz="1600" spc="-5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Cargo</a:t>
                      </a:r>
                      <a:r>
                        <a:rPr sz="1600" spc="-3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>
                          <a:latin typeface="Adani Regular"/>
                          <a:cs typeface="Adani Regular"/>
                        </a:rPr>
                        <a:t>–</a:t>
                      </a:r>
                      <a:r>
                        <a:rPr sz="1600" spc="-5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>
                          <a:latin typeface="Adani Regular"/>
                          <a:cs typeface="Adani Regular"/>
                        </a:rPr>
                        <a:t>2</a:t>
                      </a:r>
                      <a:r>
                        <a:rPr lang="en-US" sz="1600">
                          <a:latin typeface="Adani Regular"/>
                          <a:cs typeface="Adani Regular"/>
                        </a:rPr>
                        <a:t>4.69</a:t>
                      </a:r>
                      <a:r>
                        <a:rPr sz="1600">
                          <a:latin typeface="Adani Regular"/>
                          <a:cs typeface="Adani Regular"/>
                        </a:rPr>
                        <a:t>M</a:t>
                      </a:r>
                      <a:r>
                        <a:rPr sz="1600" spc="-25">
                          <a:latin typeface="Adani Regular"/>
                          <a:cs typeface="Adani Regular"/>
                        </a:rPr>
                        <a:t>MT</a:t>
                      </a:r>
                      <a:endParaRPr sz="1600" dirty="0">
                        <a:latin typeface="Adani Regular"/>
                        <a:cs typeface="Adani Regular"/>
                      </a:endParaRPr>
                    </a:p>
                    <a:p>
                      <a:pPr marL="831215" lvl="1" indent="-285750">
                        <a:lnSpc>
                          <a:spcPct val="100000"/>
                        </a:lnSpc>
                        <a:spcBef>
                          <a:spcPts val="1000"/>
                        </a:spcBef>
                        <a:buFont typeface="Wingdings"/>
                        <a:buChar char=""/>
                        <a:tabLst>
                          <a:tab pos="831215" algn="l"/>
                        </a:tabLst>
                      </a:pPr>
                      <a:r>
                        <a:rPr sz="1600" dirty="0">
                          <a:latin typeface="Adani Regular"/>
                          <a:cs typeface="Adani Regular"/>
                        </a:rPr>
                        <a:t>Container</a:t>
                      </a:r>
                      <a:r>
                        <a:rPr sz="1600" spc="-8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Cargo</a:t>
                      </a:r>
                      <a:r>
                        <a:rPr sz="1600" spc="-6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–</a:t>
                      </a:r>
                      <a:r>
                        <a:rPr sz="1600" spc="-6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lang="en-US" sz="1600" spc="-65" dirty="0">
                          <a:latin typeface="Adani Regular"/>
                          <a:cs typeface="Adani Regular"/>
                        </a:rPr>
                        <a:t>99.32 MMT</a:t>
                      </a:r>
                      <a:endParaRPr sz="1600" dirty="0">
                        <a:latin typeface="Adani Regular"/>
                        <a:cs typeface="Adani Regular"/>
                      </a:endParaRPr>
                    </a:p>
                    <a:p>
                      <a:pPr marL="262255" indent="-173990">
                        <a:lnSpc>
                          <a:spcPct val="100000"/>
                        </a:lnSpc>
                        <a:spcBef>
                          <a:spcPts val="655"/>
                        </a:spcBef>
                        <a:buFont typeface="Arial"/>
                        <a:buChar char="•"/>
                        <a:tabLst>
                          <a:tab pos="262255" algn="l"/>
                          <a:tab pos="1623060" algn="l"/>
                          <a:tab pos="2489835" algn="l"/>
                          <a:tab pos="2813050" algn="l"/>
                          <a:tab pos="3279775" algn="l"/>
                          <a:tab pos="3825240" algn="l"/>
                          <a:tab pos="4169410" algn="l"/>
                          <a:tab pos="4928235" algn="l"/>
                          <a:tab pos="5710555" algn="l"/>
                          <a:tab pos="6033770" algn="l"/>
                          <a:tab pos="6290945" algn="l"/>
                        </a:tabLst>
                      </a:pPr>
                      <a:r>
                        <a:rPr sz="1600" spc="-10" dirty="0">
                          <a:latin typeface="Adani Regular"/>
                          <a:cs typeface="Adani Regular"/>
                        </a:rPr>
                        <a:t>Strategically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located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25" dirty="0">
                          <a:latin typeface="Adani Regular"/>
                          <a:cs typeface="Adani Regular"/>
                        </a:rPr>
                        <a:t>in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25" dirty="0">
                          <a:latin typeface="Adani Regular"/>
                          <a:cs typeface="Adani Regular"/>
                        </a:rPr>
                        <a:t>the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20" dirty="0">
                          <a:latin typeface="Adani Regular"/>
                          <a:cs typeface="Adani Regular"/>
                        </a:rPr>
                        <a:t>Gulf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25" dirty="0">
                          <a:latin typeface="Adani Regular"/>
                          <a:cs typeface="Adani Regular"/>
                        </a:rPr>
                        <a:t>of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Kutch,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20" dirty="0">
                          <a:latin typeface="Adani Regular"/>
                          <a:cs typeface="Adani Regular"/>
                        </a:rPr>
                        <a:t>APSEZ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20" dirty="0">
                          <a:latin typeface="Adani Regular"/>
                          <a:cs typeface="Adani Regular"/>
                        </a:rPr>
                        <a:t>is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50" dirty="0">
                          <a:latin typeface="Adani Regular"/>
                          <a:cs typeface="Adani Regular"/>
                        </a:rPr>
                        <a:t>a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natural</a:t>
                      </a:r>
                      <a:endParaRPr sz="1600" dirty="0">
                        <a:latin typeface="Adani Regular"/>
                        <a:cs typeface="Adani Regular"/>
                      </a:endParaRPr>
                    </a:p>
                    <a:p>
                      <a:pPr marL="262890" marR="78105">
                        <a:lnSpc>
                          <a:spcPct val="150000"/>
                        </a:lnSpc>
                        <a:tabLst>
                          <a:tab pos="1228090" algn="l"/>
                          <a:tab pos="1578610" algn="l"/>
                          <a:tab pos="2048510" algn="l"/>
                          <a:tab pos="2741295" algn="l"/>
                          <a:tab pos="3357879" algn="l"/>
                          <a:tab pos="3683635" algn="l"/>
                          <a:tab pos="4639945" algn="l"/>
                          <a:tab pos="5658485" algn="l"/>
                          <a:tab pos="6164580" algn="l"/>
                        </a:tabLst>
                      </a:pPr>
                      <a:r>
                        <a:rPr sz="1600" spc="-10" dirty="0">
                          <a:latin typeface="Adani Regular"/>
                          <a:cs typeface="Adani Regular"/>
                        </a:rPr>
                        <a:t>gateway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25" dirty="0">
                          <a:latin typeface="Adani Regular"/>
                          <a:cs typeface="Adani Regular"/>
                        </a:rPr>
                        <a:t>to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25" dirty="0">
                          <a:latin typeface="Adani Regular"/>
                          <a:cs typeface="Adani Regular"/>
                        </a:rPr>
                        <a:t>the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cargo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20" dirty="0">
                          <a:latin typeface="Adani Regular"/>
                          <a:cs typeface="Adani Regular"/>
                        </a:rPr>
                        <a:t>hubs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25" dirty="0">
                          <a:latin typeface="Adani Regular"/>
                          <a:cs typeface="Adani Regular"/>
                        </a:rPr>
                        <a:t>in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105" dirty="0">
                          <a:latin typeface="Adani Regular"/>
                          <a:cs typeface="Adani Regular"/>
                        </a:rPr>
                        <a:t>In</a:t>
                      </a:r>
                      <a:r>
                        <a:rPr sz="1600" spc="-22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d</a:t>
                      </a:r>
                      <a:r>
                        <a:rPr sz="1600" spc="-22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i</a:t>
                      </a:r>
                      <a:r>
                        <a:rPr sz="1600" spc="-21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a</a:t>
                      </a:r>
                      <a:r>
                        <a:rPr sz="1600" spc="-22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’</a:t>
                      </a:r>
                      <a:r>
                        <a:rPr sz="1600" spc="-22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50" dirty="0">
                          <a:latin typeface="Adani Regular"/>
                          <a:cs typeface="Adani Regular"/>
                        </a:rPr>
                        <a:t>s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n</a:t>
                      </a:r>
                      <a:r>
                        <a:rPr sz="1600" spc="-22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orthern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25" dirty="0">
                          <a:latin typeface="Adani Regular"/>
                          <a:cs typeface="Adani Regular"/>
                        </a:rPr>
                        <a:t>and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w</a:t>
                      </a:r>
                      <a:r>
                        <a:rPr sz="1600" spc="-22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estern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h</a:t>
                      </a:r>
                      <a:r>
                        <a:rPr sz="1600" spc="-23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interland.</a:t>
                      </a:r>
                      <a:endParaRPr sz="1600" dirty="0">
                        <a:latin typeface="Adani Regular"/>
                        <a:cs typeface="Adani Regular"/>
                      </a:endParaRPr>
                    </a:p>
                    <a:p>
                      <a:pPr marL="262255" marR="78105" indent="-173990">
                        <a:lnSpc>
                          <a:spcPct val="150000"/>
                        </a:lnSpc>
                        <a:buFont typeface="Arial"/>
                        <a:buChar char="•"/>
                        <a:tabLst>
                          <a:tab pos="263525" algn="l"/>
                          <a:tab pos="1903730" algn="l"/>
                          <a:tab pos="2510790" algn="l"/>
                          <a:tab pos="4170679" algn="l"/>
                          <a:tab pos="4777105" algn="l"/>
                          <a:tab pos="6294120" algn="l"/>
                        </a:tabLst>
                      </a:pPr>
                      <a:r>
                        <a:rPr sz="1600" spc="-10" dirty="0">
                          <a:latin typeface="Adani Regular"/>
                          <a:cs typeface="Adani Regular"/>
                        </a:rPr>
                        <a:t>Certifications: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25" dirty="0">
                          <a:latin typeface="Adani Regular"/>
                          <a:cs typeface="Adani Regular"/>
                        </a:rPr>
                        <a:t>ISO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9001:2008,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25" dirty="0">
                          <a:latin typeface="Adani Regular"/>
                          <a:cs typeface="Adani Regular"/>
                        </a:rPr>
                        <a:t>ISO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14001:2004,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40" dirty="0">
                          <a:latin typeface="Adani Regular"/>
                          <a:cs typeface="Adani Regular"/>
                        </a:rPr>
                        <a:t>OHSAS 	</a:t>
                      </a:r>
                      <a:r>
                        <a:rPr sz="1600" spc="-20" dirty="0">
                          <a:latin typeface="Adani Regular"/>
                          <a:cs typeface="Adani Regular"/>
                        </a:rPr>
                        <a:t>18001:2007,</a:t>
                      </a:r>
                      <a:r>
                        <a:rPr sz="1600" spc="-7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ISO</a:t>
                      </a:r>
                      <a:r>
                        <a:rPr sz="1600" spc="-3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20" dirty="0">
                          <a:latin typeface="Adani Regular"/>
                          <a:cs typeface="Adani Regular"/>
                        </a:rPr>
                        <a:t>28001:2007,</a:t>
                      </a:r>
                      <a:r>
                        <a:rPr sz="1600" spc="-6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NSPC</a:t>
                      </a:r>
                      <a:r>
                        <a:rPr sz="1600" spc="-3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and</a:t>
                      </a:r>
                      <a:r>
                        <a:rPr sz="1600" spc="1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20" dirty="0">
                          <a:latin typeface="Adani Regular"/>
                          <a:cs typeface="Adani Regular"/>
                        </a:rPr>
                        <a:t>ISPS</a:t>
                      </a:r>
                      <a:endParaRPr sz="1600" dirty="0">
                        <a:latin typeface="Adani Regular"/>
                        <a:cs typeface="Adani Regular"/>
                      </a:endParaRPr>
                    </a:p>
                    <a:p>
                      <a:pPr marL="262890" indent="-175260">
                        <a:lnSpc>
                          <a:spcPct val="100000"/>
                        </a:lnSpc>
                        <a:spcBef>
                          <a:spcPts val="1310"/>
                        </a:spcBef>
                        <a:buFont typeface="Arial"/>
                        <a:buChar char="•"/>
                        <a:tabLst>
                          <a:tab pos="262890" algn="l"/>
                        </a:tabLst>
                      </a:pPr>
                      <a:r>
                        <a:rPr sz="1600" dirty="0">
                          <a:latin typeface="Adani Regular"/>
                          <a:cs typeface="Adani Regular"/>
                        </a:rPr>
                        <a:t>Mundra</a:t>
                      </a:r>
                      <a:r>
                        <a:rPr sz="1600" spc="-3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SEZ</a:t>
                      </a:r>
                      <a:r>
                        <a:rPr sz="1600" spc="-4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is</a:t>
                      </a:r>
                      <a:r>
                        <a:rPr sz="1600" spc="-4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first</a:t>
                      </a:r>
                      <a:r>
                        <a:rPr sz="1600" spc="-7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port-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based</a:t>
                      </a:r>
                      <a:r>
                        <a:rPr sz="1600" spc="-6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multi-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product</a:t>
                      </a:r>
                      <a:r>
                        <a:rPr sz="1600" spc="-6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25" dirty="0">
                          <a:latin typeface="Adani Regular"/>
                          <a:cs typeface="Adani Regular"/>
                        </a:rPr>
                        <a:t>SEZ</a:t>
                      </a:r>
                      <a:endParaRPr sz="1600" dirty="0">
                        <a:latin typeface="Adani Regular"/>
                        <a:cs typeface="Adani Regular"/>
                      </a:endParaRPr>
                    </a:p>
                    <a:p>
                      <a:pPr marL="262255" indent="-173990">
                        <a:lnSpc>
                          <a:spcPct val="100000"/>
                        </a:lnSpc>
                        <a:spcBef>
                          <a:spcPts val="645"/>
                        </a:spcBef>
                        <a:buFont typeface="Arial"/>
                        <a:buChar char="•"/>
                        <a:tabLst>
                          <a:tab pos="262255" algn="l"/>
                          <a:tab pos="6821805" algn="l"/>
                        </a:tabLst>
                      </a:pPr>
                      <a:r>
                        <a:rPr sz="1600" dirty="0">
                          <a:latin typeface="Adani Regular"/>
                          <a:cs typeface="Adani Regular"/>
                        </a:rPr>
                        <a:t>Deep</a:t>
                      </a:r>
                      <a:r>
                        <a:rPr sz="1600" spc="5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draft</a:t>
                      </a:r>
                      <a:r>
                        <a:rPr sz="1600" spc="5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up</a:t>
                      </a:r>
                      <a:r>
                        <a:rPr sz="1600" spc="7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to</a:t>
                      </a:r>
                      <a:r>
                        <a:rPr sz="1600" spc="7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b="1" dirty="0">
                          <a:latin typeface="Adani Regular"/>
                          <a:cs typeface="Adani Regular"/>
                        </a:rPr>
                        <a:t>18</a:t>
                      </a:r>
                      <a:r>
                        <a:rPr sz="1600" b="1" spc="4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b="1" dirty="0">
                          <a:latin typeface="Adani Regular"/>
                          <a:cs typeface="Adani Regular"/>
                        </a:rPr>
                        <a:t>Mtr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.</a:t>
                      </a:r>
                      <a:r>
                        <a:rPr sz="1600" spc="5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which</a:t>
                      </a:r>
                      <a:r>
                        <a:rPr sz="1600" spc="4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allows</a:t>
                      </a:r>
                      <a:r>
                        <a:rPr sz="1600" spc="7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large</a:t>
                      </a:r>
                      <a:r>
                        <a:rPr sz="1600" spc="6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vessels</a:t>
                      </a:r>
                      <a:r>
                        <a:rPr sz="1600" spc="5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like</a:t>
                      </a:r>
                      <a:r>
                        <a:rPr sz="1600" spc="4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Panamax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600" spc="-50" dirty="0">
                          <a:latin typeface="Adani Regular"/>
                          <a:cs typeface="Adani Regular"/>
                        </a:rPr>
                        <a:t>&amp;</a:t>
                      </a:r>
                      <a:endParaRPr sz="1600" dirty="0">
                        <a:latin typeface="Adani Regular"/>
                        <a:cs typeface="Adani Regular"/>
                      </a:endParaRPr>
                    </a:p>
                    <a:p>
                      <a:pPr marL="26352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00" spc="-10" dirty="0">
                          <a:latin typeface="Adani Regular"/>
                          <a:cs typeface="Adani Regular"/>
                        </a:rPr>
                        <a:t>Super</a:t>
                      </a:r>
                      <a:r>
                        <a:rPr sz="1600" spc="-10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20" dirty="0">
                          <a:latin typeface="Adani Regular"/>
                          <a:cs typeface="Adani Regular"/>
                        </a:rPr>
                        <a:t>Post</a:t>
                      </a:r>
                      <a:r>
                        <a:rPr sz="1600" spc="-9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Panamax</a:t>
                      </a:r>
                      <a:r>
                        <a:rPr sz="1600" spc="-5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to</a:t>
                      </a:r>
                      <a:r>
                        <a:rPr sz="1600" spc="-6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berth</a:t>
                      </a:r>
                      <a:endParaRPr sz="1600" dirty="0">
                        <a:latin typeface="Adani Regular"/>
                        <a:cs typeface="Adani Regular"/>
                      </a:endParaRPr>
                    </a:p>
                    <a:p>
                      <a:pPr marL="261620" marR="302895" indent="-175260">
                        <a:lnSpc>
                          <a:spcPct val="150000"/>
                        </a:lnSpc>
                        <a:buFont typeface="Arial"/>
                        <a:buChar char="•"/>
                        <a:tabLst>
                          <a:tab pos="262890" algn="l"/>
                        </a:tabLst>
                      </a:pPr>
                      <a:r>
                        <a:rPr sz="1600" dirty="0">
                          <a:latin typeface="Adani Regular"/>
                          <a:cs typeface="Adani Regular"/>
                        </a:rPr>
                        <a:t>Mundra</a:t>
                      </a:r>
                      <a:r>
                        <a:rPr sz="1600" spc="-1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Port</a:t>
                      </a:r>
                      <a:r>
                        <a:rPr sz="1600" spc="-7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handled</a:t>
                      </a:r>
                      <a:r>
                        <a:rPr sz="1600" spc="-4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the</a:t>
                      </a:r>
                      <a:r>
                        <a:rPr sz="1600" spc="-6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largest</a:t>
                      </a:r>
                      <a:r>
                        <a:rPr sz="1600" spc="-7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container</a:t>
                      </a:r>
                      <a:r>
                        <a:rPr sz="1600" spc="-6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ship</a:t>
                      </a:r>
                      <a:r>
                        <a:rPr sz="1600" spc="-6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ever</a:t>
                      </a:r>
                      <a:r>
                        <a:rPr sz="1600" spc="-5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handled</a:t>
                      </a:r>
                      <a:r>
                        <a:rPr sz="1600" spc="-5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at</a:t>
                      </a:r>
                      <a:r>
                        <a:rPr sz="1600" spc="-5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25" dirty="0">
                          <a:latin typeface="Adani Regular"/>
                          <a:cs typeface="Adani Regular"/>
                        </a:rPr>
                        <a:t>any 	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port</a:t>
                      </a:r>
                      <a:r>
                        <a:rPr sz="1600" spc="-6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dirty="0">
                          <a:latin typeface="Adani Regular"/>
                          <a:cs typeface="Adani Regular"/>
                        </a:rPr>
                        <a:t>in</a:t>
                      </a:r>
                      <a:r>
                        <a:rPr sz="1600" spc="-2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600" spc="-10" dirty="0">
                          <a:latin typeface="Adani Regular"/>
                          <a:cs typeface="Adani Regular"/>
                        </a:rPr>
                        <a:t>India.</a:t>
                      </a:r>
                      <a:endParaRPr sz="1600" dirty="0">
                        <a:latin typeface="Adani Regular"/>
                        <a:cs typeface="Adani Regular"/>
                      </a:endParaRPr>
                    </a:p>
                  </a:txBody>
                  <a:tcPr marL="0" marR="0" marT="952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4F81BB"/>
                      </a:solidFill>
                      <a:prstDash val="solid"/>
                    </a:lnR>
                    <a:lnT w="6350">
                      <a:solidFill>
                        <a:srgbClr val="4F81BB"/>
                      </a:solidFill>
                      <a:prstDash val="solid"/>
                    </a:lnT>
                    <a:lnB w="6350">
                      <a:solidFill>
                        <a:srgbClr val="4F81B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b="1" dirty="0">
                          <a:latin typeface="Adani Regular"/>
                          <a:cs typeface="Adani Regular"/>
                        </a:rPr>
                        <a:t>Cargo</a:t>
                      </a:r>
                      <a:r>
                        <a:rPr sz="1400" b="1" spc="-9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400" b="1" dirty="0">
                          <a:latin typeface="Adani Regular"/>
                          <a:cs typeface="Adani Regular"/>
                        </a:rPr>
                        <a:t>Growth</a:t>
                      </a:r>
                      <a:r>
                        <a:rPr sz="1400" b="1" spc="-75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400" b="1" dirty="0">
                          <a:latin typeface="Adani Regular"/>
                          <a:cs typeface="Adani Regular"/>
                        </a:rPr>
                        <a:t>(Mn</a:t>
                      </a:r>
                      <a:r>
                        <a:rPr sz="1400" b="1" spc="-70" dirty="0"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400" b="1" spc="-25" dirty="0">
                          <a:latin typeface="Adani Regular"/>
                          <a:cs typeface="Adani Regular"/>
                        </a:rPr>
                        <a:t>MT)</a:t>
                      </a:r>
                      <a:endParaRPr sz="1400">
                        <a:latin typeface="Adani Regular"/>
                        <a:cs typeface="Adani Regular"/>
                      </a:endParaRPr>
                    </a:p>
                  </a:txBody>
                  <a:tcPr marL="0" marR="0" marT="64135" marB="0">
                    <a:lnR w="6350">
                      <a:solidFill>
                        <a:srgbClr val="4F81BB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FCDF0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52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4F81BB"/>
                      </a:solidFill>
                      <a:prstDash val="solid"/>
                    </a:lnR>
                    <a:lnT w="6350">
                      <a:solidFill>
                        <a:srgbClr val="4F81BB"/>
                      </a:solidFill>
                      <a:prstDash val="solid"/>
                    </a:lnT>
                    <a:lnB w="6350">
                      <a:solidFill>
                        <a:srgbClr val="4F81B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6860">
                <a:tc>
                  <a:txBody>
                    <a:bodyPr/>
                    <a:lstStyle/>
                    <a:p>
                      <a:pPr marL="984250">
                        <a:lnSpc>
                          <a:spcPts val="1325"/>
                        </a:lnSpc>
                        <a:spcBef>
                          <a:spcPts val="1175"/>
                        </a:spcBef>
                        <a:tabLst>
                          <a:tab pos="1736725" algn="l"/>
                          <a:tab pos="2120265" algn="l"/>
                          <a:tab pos="2499995" algn="l"/>
                        </a:tabLst>
                      </a:pPr>
                      <a:r>
                        <a:rPr sz="1800" spc="-37" baseline="-53240" dirty="0">
                          <a:latin typeface="Adani Regular"/>
                          <a:cs typeface="Adani Regular"/>
                        </a:rPr>
                        <a:t>111</a:t>
                      </a:r>
                      <a:r>
                        <a:rPr sz="1800" baseline="-53240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800" spc="-37" baseline="-48611" dirty="0">
                          <a:latin typeface="Adani Regular"/>
                          <a:cs typeface="Adani Regular"/>
                        </a:rPr>
                        <a:t>114</a:t>
                      </a:r>
                      <a:r>
                        <a:rPr sz="1800" baseline="-48611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800" spc="-37" baseline="-37037" dirty="0">
                          <a:latin typeface="Adani Regular"/>
                          <a:cs typeface="Adani Regular"/>
                        </a:rPr>
                        <a:t>122</a:t>
                      </a:r>
                      <a:r>
                        <a:rPr sz="1800" baseline="-37037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800" baseline="-16203" dirty="0">
                          <a:latin typeface="Adani Regular"/>
                          <a:cs typeface="Adani Regular"/>
                        </a:rPr>
                        <a:t>139</a:t>
                      </a:r>
                      <a:r>
                        <a:rPr sz="1800" spc="195" baseline="-16203" dirty="0">
                          <a:latin typeface="Adani Regular"/>
                          <a:cs typeface="Adani Regular"/>
                        </a:rPr>
                        <a:t>  </a:t>
                      </a:r>
                      <a:r>
                        <a:rPr sz="1800" baseline="-6944" dirty="0">
                          <a:latin typeface="Adani Regular"/>
                          <a:cs typeface="Adani Regular"/>
                        </a:rPr>
                        <a:t>144</a:t>
                      </a:r>
                      <a:r>
                        <a:rPr sz="1800" spc="165" baseline="-6944" dirty="0">
                          <a:latin typeface="Adani Regular"/>
                          <a:cs typeface="Adani Regular"/>
                        </a:rPr>
                        <a:t>  </a:t>
                      </a:r>
                      <a:r>
                        <a:rPr sz="1200" spc="-25" dirty="0">
                          <a:latin typeface="Adani Regular"/>
                          <a:cs typeface="Adani Regular"/>
                        </a:rPr>
                        <a:t>150</a:t>
                      </a:r>
                      <a:endParaRPr sz="1200" dirty="0">
                        <a:latin typeface="Adani Regular"/>
                        <a:cs typeface="Adani Regular"/>
                      </a:endParaRPr>
                    </a:p>
                    <a:p>
                      <a:pPr marL="580390">
                        <a:lnSpc>
                          <a:spcPts val="1205"/>
                        </a:lnSpc>
                        <a:tabLst>
                          <a:tab pos="1335405" algn="l"/>
                        </a:tabLst>
                      </a:pPr>
                      <a:r>
                        <a:rPr sz="1800" spc="-37" baseline="-11574" dirty="0">
                          <a:latin typeface="Adani Regular"/>
                          <a:cs typeface="Adani Regular"/>
                        </a:rPr>
                        <a:t>101</a:t>
                      </a:r>
                      <a:r>
                        <a:rPr sz="1800" baseline="-11574" dirty="0">
                          <a:latin typeface="Adani Regular"/>
                          <a:cs typeface="Adani Regular"/>
                        </a:rPr>
                        <a:t>	</a:t>
                      </a:r>
                      <a:r>
                        <a:rPr sz="1200" spc="-25" dirty="0">
                          <a:latin typeface="Adani Regular"/>
                          <a:cs typeface="Adani Regular"/>
                        </a:rPr>
                        <a:t>109</a:t>
                      </a:r>
                      <a:endParaRPr sz="1200" dirty="0">
                        <a:latin typeface="Adani Regular"/>
                        <a:cs typeface="Adani Regular"/>
                      </a:endParaRPr>
                    </a:p>
                    <a:p>
                      <a:pPr marL="220979">
                        <a:lnSpc>
                          <a:spcPts val="1320"/>
                        </a:lnSpc>
                      </a:pPr>
                      <a:r>
                        <a:rPr sz="1200" spc="-25" dirty="0">
                          <a:latin typeface="Adani Regular"/>
                          <a:cs typeface="Adani Regular"/>
                        </a:rPr>
                        <a:t>82</a:t>
                      </a:r>
                      <a:endParaRPr sz="1200" dirty="0">
                        <a:latin typeface="Adani Regular"/>
                        <a:cs typeface="Adani Regular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42875">
                        <a:lnSpc>
                          <a:spcPct val="100000"/>
                        </a:lnSpc>
                      </a:pPr>
                      <a:r>
                        <a:rPr sz="105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FY</a:t>
                      </a:r>
                      <a:r>
                        <a:rPr sz="1050" spc="-35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5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14</a:t>
                      </a:r>
                      <a:r>
                        <a:rPr sz="1050" spc="5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5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FY</a:t>
                      </a:r>
                      <a:r>
                        <a:rPr sz="1050" spc="-2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5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15</a:t>
                      </a:r>
                      <a:r>
                        <a:rPr sz="1050" spc="5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5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FY</a:t>
                      </a:r>
                      <a:r>
                        <a:rPr sz="1050" spc="-25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5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16</a:t>
                      </a:r>
                      <a:r>
                        <a:rPr sz="1050" spc="35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5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FY</a:t>
                      </a:r>
                      <a:r>
                        <a:rPr sz="1050" spc="-2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5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17</a:t>
                      </a:r>
                      <a:r>
                        <a:rPr sz="1050" spc="35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5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FY</a:t>
                      </a:r>
                      <a:r>
                        <a:rPr sz="1050" spc="-2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5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18</a:t>
                      </a:r>
                      <a:r>
                        <a:rPr sz="1050" spc="-45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5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FY</a:t>
                      </a:r>
                      <a:r>
                        <a:rPr sz="1050" spc="-2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5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19</a:t>
                      </a:r>
                      <a:r>
                        <a:rPr sz="1050" spc="-11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5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FY</a:t>
                      </a:r>
                      <a:r>
                        <a:rPr sz="1050" spc="-2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5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20</a:t>
                      </a:r>
                      <a:r>
                        <a:rPr sz="1050" spc="-85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5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FY</a:t>
                      </a:r>
                      <a:r>
                        <a:rPr sz="1050" spc="-2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5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21</a:t>
                      </a:r>
                      <a:r>
                        <a:rPr sz="1050" spc="-15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5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FY</a:t>
                      </a:r>
                      <a:r>
                        <a:rPr sz="1050" spc="-20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 </a:t>
                      </a:r>
                      <a:r>
                        <a:rPr sz="1050" spc="-25" dirty="0">
                          <a:solidFill>
                            <a:srgbClr val="575757"/>
                          </a:solidFill>
                          <a:latin typeface="Adani Regular"/>
                          <a:cs typeface="Adani Regular"/>
                        </a:rPr>
                        <a:t>22</a:t>
                      </a:r>
                      <a:endParaRPr sz="1050" dirty="0">
                        <a:latin typeface="Adani Regular"/>
                        <a:cs typeface="Adani Regular"/>
                      </a:endParaRPr>
                    </a:p>
                  </a:txBody>
                  <a:tcPr marL="0" marR="0" marT="149225" marB="0">
                    <a:lnR w="6350">
                      <a:solidFill>
                        <a:srgbClr val="4F81BB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52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4F81BB"/>
                      </a:solidFill>
                      <a:prstDash val="solid"/>
                    </a:lnR>
                    <a:lnT w="6350">
                      <a:solidFill>
                        <a:srgbClr val="4F81BB"/>
                      </a:solidFill>
                      <a:prstDash val="solid"/>
                    </a:lnT>
                    <a:lnB w="6350">
                      <a:solidFill>
                        <a:srgbClr val="4F81B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8422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</TotalTime>
  <Words>3039</Words>
  <Application>Microsoft Office PowerPoint</Application>
  <PresentationFormat>Widescreen</PresentationFormat>
  <Paragraphs>579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Adani Bold</vt:lpstr>
      <vt:lpstr>Adani Light</vt:lpstr>
      <vt:lpstr>Adani Medium</vt:lpstr>
      <vt:lpstr>Adani Regular</vt:lpstr>
      <vt:lpstr>Arial</vt:lpstr>
      <vt:lpstr>Calibri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Logistics</vt:lpstr>
      <vt:lpstr>PowerPoint Presentation</vt:lpstr>
      <vt:lpstr>Mundra port has dedicated and specialized infrastructure for handling all types of cargo</vt:lpstr>
      <vt:lpstr>PowerPoint Presentation</vt:lpstr>
      <vt:lpstr>PowerPoint Presentation</vt:lpstr>
      <vt:lpstr>PowerPoint Presentation</vt:lpstr>
      <vt:lpstr>PowerPoint Presentation</vt:lpstr>
      <vt:lpstr>Port and Industrial Town</vt:lpstr>
      <vt:lpstr>PowerPoint Presentation</vt:lpstr>
      <vt:lpstr>PowerPoint Presentation</vt:lpstr>
      <vt:lpstr>RAIL</vt:lpstr>
      <vt:lpstr>PowerPoint Presentation</vt:lpstr>
      <vt:lpstr>CRUDE &amp; PETROLEUM</vt:lpstr>
      <vt:lpstr>PowerPoint Presentation</vt:lpstr>
      <vt:lpstr>Fiscal Beneﬁts</vt:lpstr>
      <vt:lpstr>PowerPoint Presentation</vt:lpstr>
      <vt:lpstr>Chemical Units</vt:lpstr>
      <vt:lpstr>PowerPoint Presentation</vt:lpstr>
      <vt:lpstr>PowerPoint Presentation</vt:lpstr>
      <vt:lpstr>Robust ESG Assurance Framework</vt:lpstr>
      <vt:lpstr>Environmental Philosophy</vt:lpstr>
      <vt:lpstr>Social philosophy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atharv.atre@adani.com</dc:creator>
  <cp:lastModifiedBy>Bhuvnesh Jain</cp:lastModifiedBy>
  <cp:revision>2</cp:revision>
  <dcterms:created xsi:type="dcterms:W3CDTF">2023-10-10T12:53:18Z</dcterms:created>
  <dcterms:modified xsi:type="dcterms:W3CDTF">2024-11-29T06:39:54Z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2023-07-11T00:00:00Z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2023-10-10T00:00:00Z</vt:filetime>
  </property>
  <property fmtid="{D5CDD505-2E9C-101B-9397-08002B2CF9AE}" pid="5" name="Producer">
    <vt:lpwstr>Adobe PDF Library 22.1.201</vt:lpwstr>
  </property>
</Properties>
</file>